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ink/ink33.xml" ContentType="application/inkml+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1"/>
  </p:notesMasterIdLst>
  <p:handoutMasterIdLst>
    <p:handoutMasterId r:id="rId92"/>
  </p:handoutMasterIdLst>
  <p:sldIdLst>
    <p:sldId id="451" r:id="rId2"/>
    <p:sldId id="457" r:id="rId3"/>
    <p:sldId id="437" r:id="rId4"/>
    <p:sldId id="438" r:id="rId5"/>
    <p:sldId id="439" r:id="rId6"/>
    <p:sldId id="456" r:id="rId7"/>
    <p:sldId id="454" r:id="rId8"/>
    <p:sldId id="455" r:id="rId9"/>
    <p:sldId id="440" r:id="rId10"/>
    <p:sldId id="441" r:id="rId11"/>
    <p:sldId id="442" r:id="rId12"/>
    <p:sldId id="459" r:id="rId13"/>
    <p:sldId id="458" r:id="rId14"/>
    <p:sldId id="444" r:id="rId15"/>
    <p:sldId id="445" r:id="rId16"/>
    <p:sldId id="460" r:id="rId17"/>
    <p:sldId id="446" r:id="rId18"/>
    <p:sldId id="447" r:id="rId19"/>
    <p:sldId id="461" r:id="rId20"/>
    <p:sldId id="313" r:id="rId21"/>
    <p:sldId id="314" r:id="rId22"/>
    <p:sldId id="448" r:id="rId23"/>
    <p:sldId id="449" r:id="rId24"/>
    <p:sldId id="450" r:id="rId25"/>
    <p:sldId id="462" r:id="rId26"/>
    <p:sldId id="402" r:id="rId27"/>
    <p:sldId id="465" r:id="rId28"/>
    <p:sldId id="403" r:id="rId29"/>
    <p:sldId id="264" r:id="rId30"/>
    <p:sldId id="286" r:id="rId31"/>
    <p:sldId id="287" r:id="rId32"/>
    <p:sldId id="288" r:id="rId33"/>
    <p:sldId id="289" r:id="rId34"/>
    <p:sldId id="290" r:id="rId35"/>
    <p:sldId id="292" r:id="rId36"/>
    <p:sldId id="291" r:id="rId37"/>
    <p:sldId id="294" r:id="rId38"/>
    <p:sldId id="293" r:id="rId39"/>
    <p:sldId id="295" r:id="rId40"/>
    <p:sldId id="296" r:id="rId41"/>
    <p:sldId id="297" r:id="rId42"/>
    <p:sldId id="299" r:id="rId43"/>
    <p:sldId id="298" r:id="rId44"/>
    <p:sldId id="300" r:id="rId45"/>
    <p:sldId id="301" r:id="rId46"/>
    <p:sldId id="302" r:id="rId47"/>
    <p:sldId id="304" r:id="rId48"/>
    <p:sldId id="303" r:id="rId49"/>
    <p:sldId id="305" r:id="rId50"/>
    <p:sldId id="306" r:id="rId51"/>
    <p:sldId id="307" r:id="rId52"/>
    <p:sldId id="316" r:id="rId53"/>
    <p:sldId id="463" r:id="rId54"/>
    <p:sldId id="468" r:id="rId55"/>
    <p:sldId id="404" r:id="rId56"/>
    <p:sldId id="405" r:id="rId57"/>
    <p:sldId id="406" r:id="rId58"/>
    <p:sldId id="407" r:id="rId59"/>
    <p:sldId id="408" r:id="rId60"/>
    <p:sldId id="469" r:id="rId61"/>
    <p:sldId id="470" r:id="rId62"/>
    <p:sldId id="471" r:id="rId63"/>
    <p:sldId id="453" r:id="rId64"/>
    <p:sldId id="409" r:id="rId65"/>
    <p:sldId id="417" r:id="rId66"/>
    <p:sldId id="414" r:id="rId67"/>
    <p:sldId id="420" r:id="rId68"/>
    <p:sldId id="410" r:id="rId69"/>
    <p:sldId id="413" r:id="rId70"/>
    <p:sldId id="411" r:id="rId71"/>
    <p:sldId id="412" r:id="rId72"/>
    <p:sldId id="415" r:id="rId73"/>
    <p:sldId id="418" r:id="rId74"/>
    <p:sldId id="421" r:id="rId75"/>
    <p:sldId id="425" r:id="rId76"/>
    <p:sldId id="422" r:id="rId77"/>
    <p:sldId id="423" r:id="rId78"/>
    <p:sldId id="424" r:id="rId79"/>
    <p:sldId id="426" r:id="rId80"/>
    <p:sldId id="427" r:id="rId81"/>
    <p:sldId id="429" r:id="rId82"/>
    <p:sldId id="428" r:id="rId83"/>
    <p:sldId id="430" r:id="rId84"/>
    <p:sldId id="431" r:id="rId85"/>
    <p:sldId id="432" r:id="rId86"/>
    <p:sldId id="433" r:id="rId87"/>
    <p:sldId id="434" r:id="rId88"/>
    <p:sldId id="435" r:id="rId89"/>
    <p:sldId id="452" r:id="rId90"/>
  </p:sldIdLst>
  <p:sldSz cx="9906000" cy="6858000" type="A4"/>
  <p:notesSz cx="7099300" cy="10234613"/>
  <p:defaultTextStyle>
    <a:defPPr>
      <a:defRPr lang="en-US"/>
    </a:defPPr>
    <a:lvl1pPr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3072">
          <p15:clr>
            <a:srgbClr val="A4A3A4"/>
          </p15:clr>
        </p15:guide>
      </p15:sldGuideLst>
    </p:ext>
    <p:ext uri="{2D200454-40CA-4A62-9FC3-DE9A4176ACB9}">
      <p15:notesGuideLst xmlns:p15="http://schemas.microsoft.com/office/powerpoint/2012/main">
        <p15:guide id="1" orient="horz" pos="3225">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00"/>
    <a:srgbClr val="008000"/>
    <a:srgbClr val="33CC33"/>
    <a:srgbClr val="9900CC"/>
    <a:srgbClr val="00CC66"/>
    <a:srgbClr val="CCFFCC"/>
    <a:srgbClr val="FF33CC"/>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311" autoAdjust="0"/>
    <p:restoredTop sz="95191" autoAdjust="0"/>
  </p:normalViewPr>
  <p:slideViewPr>
    <p:cSldViewPr snapToGrid="0">
      <p:cViewPr varScale="1">
        <p:scale>
          <a:sx n="110" d="100"/>
          <a:sy n="110" d="100"/>
        </p:scale>
        <p:origin x="1620" y="114"/>
      </p:cViewPr>
      <p:guideLst>
        <p:guide orient="horz" pos="2160"/>
        <p:guide pos="3072"/>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Lst>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100" d="100"/>
          <a:sy n="100" d="100"/>
        </p:scale>
        <p:origin x="-786" y="-60"/>
      </p:cViewPr>
      <p:guideLst>
        <p:guide orient="horz" pos="3225"/>
        <p:guide pos="223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_rels/viewProps.xml.rels><?xml version="1.0" encoding="UTF-8" standalone="yes"?>
<Relationships xmlns="http://schemas.openxmlformats.org/package/2006/relationships"><Relationship Id="rId8" Type="http://schemas.openxmlformats.org/officeDocument/2006/relationships/slide" Target="slides/slide51.xml"/><Relationship Id="rId3" Type="http://schemas.openxmlformats.org/officeDocument/2006/relationships/slide" Target="slides/slide46.xml"/><Relationship Id="rId7" Type="http://schemas.openxmlformats.org/officeDocument/2006/relationships/slide" Target="slides/slide50.xml"/><Relationship Id="rId2" Type="http://schemas.openxmlformats.org/officeDocument/2006/relationships/slide" Target="slides/slide45.xml"/><Relationship Id="rId1" Type="http://schemas.openxmlformats.org/officeDocument/2006/relationships/slide" Target="slides/slide44.xml"/><Relationship Id="rId6" Type="http://schemas.openxmlformats.org/officeDocument/2006/relationships/slide" Target="slides/slide49.xml"/><Relationship Id="rId5" Type="http://schemas.openxmlformats.org/officeDocument/2006/relationships/slide" Target="slides/slide48.xml"/><Relationship Id="rId4" Type="http://schemas.openxmlformats.org/officeDocument/2006/relationships/slide" Target="slides/slide4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F99FB727-D237-497F-A4C0-C14B518DC291}"/>
              </a:ext>
            </a:extLst>
          </p:cNvPr>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219" tIns="48609" rIns="97219" bIns="48609" numCol="1" anchor="t" anchorCtr="0" compatLnSpc="1">
            <a:prstTxWarp prst="textNoShape">
              <a:avLst/>
            </a:prstTxWarp>
          </a:bodyPr>
          <a:lstStyle>
            <a:lvl1pPr defTabSz="973138" eaLnBrk="1" hangingPunct="1">
              <a:defRPr sz="1300">
                <a:latin typeface="Times New Roman" pitchFamily="18" charset="0"/>
                <a:cs typeface="+mn-cs"/>
              </a:defRPr>
            </a:lvl1pPr>
          </a:lstStyle>
          <a:p>
            <a:pPr>
              <a:defRPr/>
            </a:pPr>
            <a:endParaRPr lang="en-US" altLang="zh-TW"/>
          </a:p>
        </p:txBody>
      </p:sp>
      <p:sp>
        <p:nvSpPr>
          <p:cNvPr id="5123" name="Rectangle 3">
            <a:extLst>
              <a:ext uri="{FF2B5EF4-FFF2-40B4-BE49-F238E27FC236}">
                <a16:creationId xmlns:a16="http://schemas.microsoft.com/office/drawing/2014/main" id="{E63E3358-72CE-4768-8BAB-67134DB8DF7C}"/>
              </a:ext>
            </a:extLst>
          </p:cNvPr>
          <p:cNvSpPr>
            <a:spLocks noGrp="1" noChangeArrowheads="1"/>
          </p:cNvSpPr>
          <p:nvPr>
            <p:ph type="dt" sz="quarter" idx="1"/>
          </p:nvPr>
        </p:nvSpPr>
        <p:spPr bwMode="auto">
          <a:xfrm>
            <a:off x="4022725"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219" tIns="48609" rIns="97219" bIns="48609" numCol="1" anchor="t" anchorCtr="0" compatLnSpc="1">
            <a:prstTxWarp prst="textNoShape">
              <a:avLst/>
            </a:prstTxWarp>
          </a:bodyPr>
          <a:lstStyle>
            <a:lvl1pPr algn="r" defTabSz="973138" eaLnBrk="1" hangingPunct="1">
              <a:defRPr sz="1300">
                <a:latin typeface="Times New Roman" pitchFamily="18" charset="0"/>
                <a:cs typeface="+mn-cs"/>
              </a:defRPr>
            </a:lvl1pPr>
          </a:lstStyle>
          <a:p>
            <a:pPr>
              <a:defRPr/>
            </a:pPr>
            <a:endParaRPr lang="en-US" altLang="zh-TW"/>
          </a:p>
        </p:txBody>
      </p:sp>
      <p:sp>
        <p:nvSpPr>
          <p:cNvPr id="5124" name="Rectangle 4">
            <a:extLst>
              <a:ext uri="{FF2B5EF4-FFF2-40B4-BE49-F238E27FC236}">
                <a16:creationId xmlns:a16="http://schemas.microsoft.com/office/drawing/2014/main" id="{39C8B10F-AA5F-418F-A8B4-A6E97194BF8D}"/>
              </a:ext>
            </a:extLst>
          </p:cNvPr>
          <p:cNvSpPr>
            <a:spLocks noGrp="1" noChangeArrowheads="1"/>
          </p:cNvSpPr>
          <p:nvPr>
            <p:ph type="ftr" sz="quarter" idx="2"/>
          </p:nvPr>
        </p:nvSpPr>
        <p:spPr bwMode="auto">
          <a:xfrm>
            <a:off x="0"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219" tIns="48609" rIns="97219" bIns="48609" numCol="1" anchor="b" anchorCtr="0" compatLnSpc="1">
            <a:prstTxWarp prst="textNoShape">
              <a:avLst/>
            </a:prstTxWarp>
          </a:bodyPr>
          <a:lstStyle>
            <a:lvl1pPr defTabSz="973138" eaLnBrk="1" hangingPunct="1">
              <a:defRPr sz="1300">
                <a:latin typeface="Times New Roman" pitchFamily="18" charset="0"/>
                <a:cs typeface="+mn-cs"/>
              </a:defRPr>
            </a:lvl1pPr>
          </a:lstStyle>
          <a:p>
            <a:pPr>
              <a:defRPr/>
            </a:pPr>
            <a:endParaRPr lang="en-US" altLang="zh-TW"/>
          </a:p>
        </p:txBody>
      </p:sp>
      <p:sp>
        <p:nvSpPr>
          <p:cNvPr id="5125" name="Rectangle 5">
            <a:extLst>
              <a:ext uri="{FF2B5EF4-FFF2-40B4-BE49-F238E27FC236}">
                <a16:creationId xmlns:a16="http://schemas.microsoft.com/office/drawing/2014/main" id="{DECD5C28-60BB-49C9-BBBD-A242249B5895}"/>
              </a:ext>
            </a:extLst>
          </p:cNvPr>
          <p:cNvSpPr>
            <a:spLocks noGrp="1" noChangeArrowheads="1"/>
          </p:cNvSpPr>
          <p:nvPr>
            <p:ph type="sldNum" sz="quarter" idx="3"/>
          </p:nvPr>
        </p:nvSpPr>
        <p:spPr bwMode="auto">
          <a:xfrm>
            <a:off x="4022725"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219" tIns="48609" rIns="97219" bIns="48609" numCol="1" anchor="b" anchorCtr="0" compatLnSpc="1">
            <a:prstTxWarp prst="textNoShape">
              <a:avLst/>
            </a:prstTxWarp>
          </a:bodyPr>
          <a:lstStyle>
            <a:lvl1pPr algn="r" defTabSz="973138" eaLnBrk="1" hangingPunct="1">
              <a:defRPr sz="1300">
                <a:latin typeface="Times New Roman" panose="02020603050405020304" pitchFamily="18" charset="0"/>
              </a:defRPr>
            </a:lvl1pPr>
          </a:lstStyle>
          <a:p>
            <a:pPr>
              <a:defRPr/>
            </a:pPr>
            <a:fld id="{15D32583-5D5F-474E-8D44-036BD39C056B}" type="slidenum">
              <a:rPr lang="zh-TW" altLang="en-US"/>
              <a:pPr>
                <a:defRPr/>
              </a:pPr>
              <a:t>‹#›</a:t>
            </a:fld>
            <a:endParaRPr lang="en-US" altLang="zh-TW"/>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38:32.472"/>
    </inkml:context>
    <inkml:brush xml:id="br0">
      <inkml:brushProperty name="width" value="0.05" units="cm"/>
      <inkml:brushProperty name="height" value="0.05" units="cm"/>
    </inkml:brush>
  </inkml:definitions>
  <inkml:trace contextRef="#ctx0" brushRef="#br0">617 776 6400,'-11'28'6453,"0"6"-1650,11-26-4220,-21 148 1631,16-91-2258,-2 98 806,15-55-6899,-3-94 5407</inkml:trace>
  <inkml:trace contextRef="#ctx0" brushRef="#br0" timeOffset="1090.043">472 2119 7936,'2'8'7377,"8"6"-6199,-1-3-822,4 16-90,-1 0 0,-1 1-1,-2 1 1,0-1-1,-1 6-265,-6-25 47,0-1-1,0 1 0,-1 0 0,0-1 0,0 1 0,-1 0 0,-1 0 1,1-1-1,-1 1 0,-1 0 0,1-1 0,-1 1 0,-1-1 0,0 0 1,0 1-1,-1-1 0,1-1 0,-2 1 0,1 0 0,-1-1 0,0 0 1,-1 0-1,-2 2-46,-116 70 1370,123-79-1361,0 0-1,0 0 1,1 0-1,-1 0 1,0 0-1,0 0 1,0 1-1,1-1 1,-1 0-1,0 0 1,0 1-1,1-1 1,-1 1-1,0-1 1,0 1-1,1-1 1,-1 1-1,1-1 1,-1 1-1,0-1 1,1 1-1,-1 0 1,1-1-1,0 1 1,-1 0-1,1 0 1,-1-1-1,1 1 1,0 0-1,0 0 1,-1 0-1,1-1 1,0 1-1,0 0 1,0 0-1,0 0 1,0-1-1,0 1 0,0 0 1,0 0-1,0 0 1,1 0-1,-1-1 1,0 1-1,0 0 1,1 0-1,-1-1 1,1 1-1,-1 0 1,0 0-1,1-1 1,-1 1-1,1-1 1,0 1-1,-1 0 1,1-1-1,-1 1 1,1-1-1,0 1 1,0-1-1,-1 0 1,1 1-1,0-1-8,54 19-23,70-20-728,-49-3-3708,-49 6 3030,-1 5 677</inkml:trace>
  <inkml:trace contextRef="#ctx0" brushRef="#br0" timeOffset="2138.234">493 3598 8448,'6'-16'10097,"14"24"-7891,-13-2-2103,1 1 0,-1 0-1,-1 0 1,1 0-1,-1 1 1,-1-1 0,0 1-1,0 1 1,0-1-1,2 8-102,2 0 89,-7-11-83,0 0 1,0 0-1,-1 1 0,1-1 1,-1 0-1,0 1 0,-1-1 1,1 1-1,-1-1 0,0 1 0,-1-1 1,1 1-1,-1-1 0,0 1 1,0-1-1,-1 0 0,1 1 1,-1-1-1,-1 0 0,1 0 1,-1 0-1,1-1 0,-2 1 1,1-1-1,0 1 0,-1-1 1,0 0-1,0 0 0,0-1 0,0 1 1,0-1-1,-1 0 0,0 0 1,1 0-1,-1-1 0,0 1 1,-1-1-1,0 0-6,-77 49-325,82-51 318,1 1 0,-1-1 0,0 1 1,1 0-1,-1-1 0,0 1 0,1 0 0,-1 0 1,1 0-1,0-1 0,-1 1 0,1 0 1,0 0-1,-1 0 0,1 0 0,0 0 1,0 0-1,0-1 0,0 1 0,0 0 0,0 0 1,0 0-1,0 0 0,0 0 0,0 0 1,0 0-1,1 0 0,-1 0 0,0-1 0,1 1 1,-1 0-1,0 0 0,1 0 0,-1-1 1,1 1-1,-1 0 0,1 0 0,0-1 1,-1 1-1,1-1 0,0 1 0,0 0 0,-1-1 1,2 1 6,36 23-118,-19-18 33,79 36 203,-96-41-69,1 1 1,-1-1-1,0 1 1,1 0-1,-1 0 1,0 0-1,0 0 1,-1 0-1,1 0 1,0 1-1,-1-1 1,1 1 0,-1-1-1,0 1 1,0-1-1,0 1 1,0 0-1,0 0 1,0-1-1,-1 1 1,0 0-1,1 0 1,-1 0 0,0 0-1,0-1 1,0 1-1,-1 0 1,1 0-1,-1 0 1,0 0-1,0-1 1,0 1-1,0 0 1,0-1-50,-1 3 30,0-1 1,-1 0-1,1 0 0,-1 0 1,0 0-1,0 0 1,-1-1-1,1 1 0,-1-1 1,0 0-1,0 0 0,0 0 1,0-1-1,0 1 1,0-1-1,-1 0 0,1 0 1,-1 0-1,1-1 0,-1 0 1,0 0-1,0 0 0,-2 0-30,-116-4-1436,106 1 755,-52-9-5837,25 3-494,12 3 3231</inkml:trace>
  <inkml:trace contextRef="#ctx0" brushRef="#br0" timeOffset="4137.87">1354 1 5248,'0'0'1754,"-6"4"1798,7 115 1818,10 155-3993,-2 367-337,2-387-992,-11 525-534,-5-437 374,14-90 112,-4-14 80,-4 175 411,-6-283-438,-4-46-249,3 1 0,5 72 196,1-91 328,15 95-1021,-8-33-704,3-86-182,-10-36 1393</inkml:trace>
  <inkml:trace contextRef="#ctx0" brushRef="#br0" timeOffset="7206.386">0 641 5632,'4'10'8244,"13"-8"-6449,2 1-1557,-3 1-140,-1 0 0,1-1 0,0-1 0,0 0 0,0-1 0,0-1 0,0 0 0,0-1 0,4-1-98,41-1 344,121 11 462,46 1-321,-62 11-901,-10-12 1392,46 15-677,74-27-257,-173-6-10,99 11 27,-119 13-107,64-6 5,552-8 299,-440-4-149,-122 12 101,96-7 219,-93 13-289,52 0-159,-160-9 35,0 0 0,0-3 1,0 0-1,0-2 0,0-2 0,4-1-14,157-11 75,3-4-70,64 17-5,-137-20 102,12 15 111,-41-1-57,-72 4-14,0 1-1,0 1 1,0 0-1,0 2 1,20 3-142,93 10 229,-11-6-229,-27-7-240,-78-6-1876,-6 2-3330,-12 3 4481</inkml:trace>
  <inkml:trace contextRef="#ctx0" brushRef="#br0" timeOffset="11815.803">2096 947 8320,'-16'45'9093,"13"63"-5255,-9 52-3239,11-30-568,1-100-3064,0 0-3405,1-22 908,4-4 1978</inkml:trace>
  <inkml:trace contextRef="#ctx0" brushRef="#br0" timeOffset="12318.854">2594 1426 10240,'0'11'4726,"-2"25"2565,-27 9-8109,-59-8-8397,67-32 8223</inkml:trace>
  <inkml:trace contextRef="#ctx0" brushRef="#br0" timeOffset="13228.448">3249 1026 7808,'33'-11'7279,"-8"12"-5721,-14 2-1270,-1 0 1,1 1-1,-1 1 0,1-1 1,-1 2-1,-1-1 1,1 1-1,-1 1 0,0 0 1,0 0-1,-1 1 1,0 0-1,1 1-288,0 0 478,-8-8-431,1 0 0,-1 0 0,1 0 0,-1 0 0,0 0 0,0 0 0,0 1 0,1-1 0,-1 0 0,0 1 0,0-1 0,-1 0 0,1 1 0,0-1 0,0 1 0,-1 0-1,1-1 1,-1 1 0,1 0 0,-1-1 0,0 1 0,0 0 0,1-1 0,-1 1 0,0 0 0,-1-1 0,1 1 0,0 0 0,0-1 0,-1 1 0,1 0 0,-1-1 0,1 1 0,-1-1-47,-104 137 698,69-95-826,38-42 148,-1 0 1,0 0-1,0 0 0,1 0 0,-1-1 0,1 1 0,-1 0 0,1 0 0,-1-1 0,1 1 0,-1-1 1,1 1-1,-1-1 0,1 0 0,0 0 0,-1 0 0,1 0 0,0 0 0,-1 0 0,1 0 0,-1 0 1,1-1-1,0 1 0,-1 0 0,1-1 0,-1 0-20,171-33 384,-157 30-341,13-1-26,-1-2 0,0-1 0,0-1 0,-1-1 0,4-3-17,8-5 118,-7 4-5041,-25 7-4335,-7-1 6580,-4-1 1169</inkml:trace>
  <inkml:trace contextRef="#ctx0" brushRef="#br0" timeOffset="22788.277">4654 984 7424,'4'-1'7677,"0"-6"-2266,5 2-6110,-6 5 727,0 0 0,0 0 1,0 1-1,0 0 0,0-1 1,0 1-1,0 0 0,0 0 1,0 1-1,-1-1 0,1 1 1,0-1-1,-1 1 1,1 0-1,-1 0 0,0 0 1,0 0-1,0 0 0,0 0 1,0 1-1,0-1 0,0 1 1,-1 0-1,2 2-28,17 17 114,25 15-7,-44-34-73,-1 0-1,0 0 1,0-1 0,-1 1-1,1 0 1,-1 0 0,1-1-1,-1 1 1,0 0-1,0 0 1,0-1 0,0 1-1,-1-1 1,1 1 0,-1-1-1,1 0 1,-1 0 0,0 1-1,0-1 1,0 0-1,0-1 1,0 1 0,-1 0-1,1-1 1,0 1 0,-2 0-34,-121 53 85,82-39-261,87 6 187,65 1 42,-105-22-13,1 0-1,-1 0 1,0 0-1,1 1 1,-1-1-1,0 1 1,0 0-1,0 1 1,0-1-1,0 0 1,-1 1-1,1 0 1,-1 0-1,0 0 1,0 1-1,0-1 1,0 1-1,0-1 1,-1 1-1,1 0 1,-1 0-1,0 0 1,-1 0-1,1 1 1,-1-1-1,1 0 1,-1 3-40,-2 3 57,-1 0 0,-1 1 0,0-1 1,0-1-1,-1 1 0,0-1 0,-1 1 1,0-1-1,0 0 0,-1-1 0,0 1 1,0-1-1,-1 0 0,0-1 0,-1 0 1,0 0-1,0 0 0,0-1 0,-1 0 0,1-1 1,-2 0-1,1 0 0,0-1 0,-1-1 1,0 1-1,0-1 0,0-1 0,0 0 1,0 0-1,-3-1-57,-138 23-6229,124-20 5519</inkml:trace>
  <inkml:trace contextRef="#ctx0" brushRef="#br0" timeOffset="29705.072">2267 2145 7808,'5'-12'9311,"-8"10"-5588,1 14-3520,-19 103 1509,-18 174-1142,39-286-683,-3 61-178,14-25-4958,4-35 263,-4-13 4010</inkml:trace>
  <inkml:trace contextRef="#ctx0" brushRef="#br0" timeOffset="30176.647">2770 2557 8960,'-9'29'11184,"4"-18"-11675,-2 9 788,-16 33-3245,-4-25-7308,26-27 9014</inkml:trace>
  <inkml:trace contextRef="#ctx0" brushRef="#br0" timeOffset="31002.218">3472 2081 8576,'11'0'11343,"-5"1"-11122,1 0-1,-1 1 1,1 0-1,-1 1 1,0 0-1,0 0 0,0 0 1,0 0-1,0 1 1,-1 0-1,0 0 0,1 1 1,-2-1-1,1 1 1,0 0-1,-1 1 1,3 3-221,8 7 194,-10-11-180,1-1-1,-1 1 1,0 0 0,0 1 0,-1-1 0,0 1 0,0 0 0,0 0 0,0 0 0,-1 0 0,0 1 0,0-1 0,-1 1 0,0 0 0,0 0 0,-1 0 0,1 0-1,-2 0 1,1 0 0,-1 0 0,0 0 0,0 0 0,-1 1 0,0-1 0,0 0 0,-1 0 0,0 0 0,0-1 0,0 1 0,-1 0 0,-1 1-14,-8 7 22,0-1 0,0 0 1,-1-1-1,-1-1 0,0 0 1,-8 5-23,-19 16 20,38-31-26,2-2 0,0 0 0,0 0 0,0 0 0,1 1 0,-1-1 0,0 0 0,0 0 0,0 1 0,0-1 0,1 0 0,-1 1 0,0-1 0,0 1 0,1-1 0,-1 1 0,0-1 0,1 1 0,-1 0 0,0-1 0,1 1 0,-1 0 0,1-1 0,-1 1 0,1 0 0,-1 0 0,1 0 0,0-1 0,-1 1 0,1 0 0,0 0 0,0 0 0,0 0 0,0 0 0,0-1 0,0 1 0,0 0 0,0 0 0,0 0 0,0 0 0,0 0 0,0 0 0,0-1 0,1 1 0,-1 0 0,0 0 0,1 0 0,-1-1 0,1 1 0,-1 0 0,1 0 0,-1-1 0,1 1 0,-1 0 0,1-1 0,0 1 0,-1-1 0,1 1 0,0-1 0,0 1 0,-1-1 0,1 1 0,1-1 6,82 0 272,209-46 90,-209 37-388,-58 4-923,-4-27-8742,-17 19 8966</inkml:trace>
  <inkml:trace contextRef="#ctx0" brushRef="#br0" timeOffset="39115.917">2304 3558 7936,'-12'-9'13863,"24"8"-14185,81 43 1074,15 13-731,-107-55 0,1 0 1,-1 1-1,1-1 0,-1 0 1,1 1-1,-1 0 0,0-1 1,1 1-1,-1 0 0,0 0 1,1-1-1,-1 1 0,0 0 1,0 0-1,0 0 0,0 1 1,0-1-1,0 0 0,0 0 1,0 1-1,0-1 0,-1 0 1,1 1-1,0-1 0,-1 1 1,1-1-1,-1 0 0,0 1 1,1 0-1,-1-1 0,0 1 1,0-1-1,0 1 0,0-1 1,0 1-1,-1-1 0,1 1-21,-55 30 310,-34 8-309,67-32-44,-1 2 0,1 0 0,1 1 0,0 2 1,1 0-1,-5 5 43,24-17-10,0-1 1,0 1-1,0 0 1,1-1 0,-1 1-1,0 0 1,1 0 0,-1-1-1,1 1 1,-1 0-1,1 0 1,-1 0 0,1 0-1,-1 0 1,1-1-1,0 1 1,-1 0 0,1 0-1,0 0 1,0 0 0,0 0-1,0 0 1,0 0-1,0 0 1,0 0 0,0 0-1,0 0 1,0 0-1,1 0 1,-1 0 0,0 0-1,1 0 1,-1 0 0,1 0-1,-1-1 1,1 1-1,-1 0 1,1 0 0,-1 0-1,1-1 1,0 1-1,0 0 1,-1-1 0,1 1-1,0-1 1,0 1 0,0-1-1,0 1 10,43 21-99,121 28 94,-160-47 9,-3-3 9,-1 0-1,0 0 0,1 0 0,-1 1 0,1-1 0,-1 0 1,0 1-1,1-1 0,-1 1 0,0-1 0,1 1 0,-1 0 0,0 0 1,0-1-1,0 1 0,0 0 0,0 0 0,0 0 0,0 0 0,0 0 1,0 1-1,0-1 0,0 0 0,-1 0 0,1 0 0,0 1 0,-1-1 1,1 0-1,-1 1 0,0-1 0,1 1 0,-1-1 0,0 0 0,0 1 1,0-1-1,0 1 0,0-1 0,0 1 0,0-1 0,0 0 0,-1 1 1,1-1-1,-1 0 0,1 1 0,-1-1 0,1 0 0,-1 1 1,0-1-1,1 0 0,-1 0 0,-1 1-12,-7 8 20,-1 0 0,-1-1-1,0-1 1,0 1 0,0-2 0,-1 1-1,0-2 1,-1 1 0,0-2 0,0 0 0,0 0-1,0-1 1,-2-1-20,-23 10-764,28-9 441,-32 21-7039,41-17 6504</inkml:trace>
  <inkml:trace contextRef="#ctx0" brushRef="#br0" timeOffset="39457.219">3025 4143 11008,'-5'14'4128,"0"-5"-3200,-1 5 287,1-9-31,0 4-608,0 1-128,-1 2-288,-4 2-64,-1 0-32,-4 0-1824,1-5-767,-2 2 1247,0-8 704</inkml:trace>
  <inkml:trace contextRef="#ctx0" brushRef="#br0" timeOffset="40287.234">3856 3553 7680,'-2'-7'8585,"-4"4"-4175,-33 19-3283,-33 84-917,49-63-196,-73 115-9,94-150 11,0 0 1,0 0-1,1 1 0,-1-1 0,0 1 0,1-1 0,0 1 1,0-1-1,0 1 0,0 0 0,0 0 0,0 0 0,1-1 1,-1 1-1,1 0 0,0 0 0,0 0 0,0 0 0,0 0 1,0 0-1,1-1 0,-1 1 0,1 0 0,0 0 0,0 0 1,0-1-1,0 1 0,0 0 0,1-1 0,-1 1 0,1-1 1,0 1-17,7 2 40,1-1 0,-1 1 1,1-1-1,0-1 1,0 0-1,1 0 1,-1-1-1,0-1 0,1 1 1,0-2-1,2 1-40,23 2 4,97 7-361,-74-10-2588,-23-5-958,-20-4 3119</inkml:trace>
  <inkml:trace contextRef="#ctx0" brushRef="#br0" timeOffset="40568.096">4062 3677 10880,'-28'69'9096,"6"43"-5723,-4 80-2584,11-108-787,2-12-1352,9-24-2838,4-35 2641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7:17.262"/>
    </inkml:context>
    <inkml:brush xml:id="br0">
      <inkml:brushProperty name="width" value="0.3" units="cm"/>
      <inkml:brushProperty name="height" value="0.6" units="cm"/>
      <inkml:brushProperty name="color" value="#E9D1FF"/>
      <inkml:brushProperty name="tip" value="rectangle"/>
      <inkml:brushProperty name="rasterOp" value="maskPen"/>
    </inkml:brush>
  </inkml:definitions>
  <inkml:trace contextRef="#ctx0" brushRef="#br0">93 1 11904,'-21'31'4480,"7"-17"-3489,3 5-63,6-15-288,-5 10-480,-1-4-32,6-1-64,0 0-64,5-1 32,-6-2-128,6-1 64,-5-2-256,5 3-64,5-6-1632,-5-6-767,0 3 1407,6-2 736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7:18.031"/>
    </inkml:context>
    <inkml:brush xml:id="br0">
      <inkml:brushProperty name="width" value="0.3" units="cm"/>
      <inkml:brushProperty name="height" value="0.6" units="cm"/>
      <inkml:brushProperty name="color" value="#E9D1FF"/>
      <inkml:brushProperty name="tip" value="rectangle"/>
      <inkml:brushProperty name="rasterOp" value="maskPen"/>
    </inkml:brush>
  </inkml:definitions>
  <inkml:trace contextRef="#ctx0" brushRef="#br0">27 39 11776,'-16'8'4480,"11"-8"-3489,0 6-191,5-6-384,0 0-1152,0 0-352,5-6-31,0 6 95,1 0 576,-1-8-160,0 2 0,0-2-1920,0-3-800,4-3 1760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32:20.540"/>
    </inkml:context>
    <inkml:brush xml:id="br0">
      <inkml:brushProperty name="width" value="0.05" units="cm"/>
      <inkml:brushProperty name="height" value="0.05" units="cm"/>
    </inkml:brush>
  </inkml:definitions>
  <inkml:trace contextRef="#ctx0" brushRef="#br0">1823 207 7040,'0'-6'10871,"-7"7"-6722,3 9-4839,-6 110 2109,10-8-1109,0 33-4,0-48-9306,0-97 3896,5-3 1819</inkml:trace>
  <inkml:trace contextRef="#ctx0" brushRef="#br0" timeOffset="1088.156">3354 161 7040,'18'-4'9690,"19"10"-7283,-25-3-1902,6 0-244,8 1-19,0 1 1,-1 0 0,1 2 0,-1 1-1,0 1 1,-1 2 0,0 0 0,6 5-243,-28-15 15,1 0 1,-1 0 0,0 1-1,0-1 1,0 0-1,-1 1 1,1 0 0,0-1-1,0 1 1,-1 0-1,1 0 1,-1 0 0,0 0-1,0 0 1,1 0 0,-1 0-1,0 0 1,-1 1-1,1-1 1,0 0 0,-1 1-1,1-1 1,-1 0 0,0 1-1,0-1 1,0 0-1,0 1 1,0-1 0,0 1-1,-1-1 1,1 0-1,-1 1 1,1-1 0,-1 0-1,0 0 1,0 1 0,0-1-1,-1 0 1,1 0-1,0 0 1,-1 0 0,0 0-16,-13 13 47,-1-1 0,0-1 0,-1 0 0,0-2 0,-1 1 0,-1-2 0,-16 7-47,-37 21 759,71-37-744,-1-1 0,1 1 0,0 0 1,0 0-1,-1-1 0,1 1 0,0 0 1,0 0-1,0 0 0,0 0 0,0 1 1,0-1-1,0 0 0,0 0 0,1 0 1,-1 1-1,0-1 0,1 0 0,-1 1 1,1-1-1,-1 1 0,1-1 0,0 1 1,0-1-1,0 1 0,-1-1 0,1 1 1,1-1-1,-1 0 0,0 1 0,0-1 1,0 1-1,1-1 0,-1 1 0,1-1 1,-1 0-1,1 1 0,0-1 0,-1 0 1,1 1-1,0-1 0,0 0 0,0 0 1,0 0-1,0 0 0,0 0 0,0 0 1,0 0-1,0 0 0,1 0 0,-1 0 1,0-1-1,1 1 0,-1-1 0,0 1 1,1-1-1,0 1-15,12 5 14,1 0 0,1-1 0,-1 0 0,1-2 0,0 1 0,0-2 0,0 0 0,5-1-14,46 7 5,-23-1-93,32 6-217,-24-7-2683,5-15-1812,-26-4 3830</inkml:trace>
  <inkml:trace contextRef="#ctx0" brushRef="#br0" timeOffset="2030.649">5476 1 7040,'-8'2'10958,"8"-4"-5614,8 2-6260,102 36 2116,-103-34-1186,1 1 1,-1-1-1,0 1 1,0 1-1,0 0 1,0 0-1,-1 0 1,1 1-1,-1-1 1,0 2-1,0-1 1,-1 1-1,0 0 1,1 1-15,-5-6-27,-1 1 1,1 0 0,-1-1 0,0 1 0,1 0-1,-1-1 1,0 1 0,0 0 0,0 0-1,0-1 1,0 1 0,-1 0 0,1-1 0,0 1-1,-1 0 1,0-1 0,1 1 0,-1-1-1,0 1 1,1-1 0,-1 1 0,0-1 0,0 1-1,0-1 1,-1 0 0,1 1 0,0-1 0,0 0-1,-1 0 1,1 0 0,0 0 0,-2 1 26,-50 29-493,52-31 491,-154 62-312,155-61 306,0 1 1,0-1-1,0 1 1,0-1-1,0 0 1,1 1-1,-1-1 1,0 1-1,1-1 1,-1 0-1,1 1 1,0-1-1,-1 0 1,1 0-1,0 1 1,0-1-1,0 0 1,0 0-1,0 0 1,0 0-1,0 0 0,0 0 1,0 0-1,0 0 1,1-1-1,-1 1 1,0 0-1,1-1 1,-1 1-1,0-1 1,1 1-1,-1-1 1,0 0-1,1 0 1,-1 1-1,1-1 1,0 0 7,0 0 0,27 13 103,-15-8-21,0 1 0,-1 0 1,0 1-1,0 0 0,0 1 1,-1 1-1,0 0 0,-1 0 1,0 1-1,0 0 0,4 7-82,-13-14 60,0 0-1,-1 0 1,1 1-1,-1-1 0,1 0 1,-1 1-1,0 0 1,0-1-1,-1 1 0,1 0 1,-1-1-1,1 1 1,-1 0-1,-1-1 0,1 1 1,0 0-1,-1-1 1,0 1-1,0 0 0,0-1 1,0 1-1,0-1 1,-1 1-1,1-1 1,-1 0-1,0 0 0,0 0 1,-1 1-60,-3 4 44,0 0 0,-1 0 1,0-1-1,0 0 0,-1 0 1,0-1-1,0 0 0,0 0 1,-1-1-1,0 0-44,-54 21-3089,-36-5-11027,69-20 12255</inkml:trace>
  <inkml:trace contextRef="#ctx0" brushRef="#br0" timeOffset="3320.42">504 1277 7552,'16'-9'11637,"-16"24"-9312,-27 284-693,26-277-2110,0 14-2817,9-6-3790,-3-21 6029</inkml:trace>
  <inkml:trace contextRef="#ctx0" brushRef="#br0" timeOffset="4189.058">438 2662 7808,'11'12'5937,"8"4"-2376,-15-15-3486,0 0-1,0 0 1,0 1-1,0-1 1,0 1-1,0 0 1,-1 1-1,1-1 1,0 0-1,-1 1 1,0 0-1,0 0 1,0 0-1,0 0 1,0 0-1,0 1 1,-1-1 0,0 1-1,0 0 1,0 0-1,0 0 1,0 0-1,-1 0 1,0 0-1,1 0 1,-2 0-1,1 0 1,0 1-1,-1-1 1,0 0-1,0 1 1,0-1-1,-1 0 1,1 1-1,-1-1 1,0 0-1,-1 4-74,-7 4 64,1-1-1,-2 0 1,0 0-1,0-1 1,0 0-1,-1-1 1,-1 0 0,0-1-1,0 0 1,0-1-1,-6 2-63,17-9 25,1 1-1,-1-1 1,1 0-1,-1 0 1,0 1-1,1-1 1,-1 0-1,1 1 1,-1-1-1,1 1 1,-1-1-1,1 0 1,-1 1-1,1-1 1,-1 1-1,1-1 1,0 1-1,-1 0 1,1-1-1,0 1 1,0-1-1,-1 1 1,1 0-1,0-1 1,0 1-1,0 0 1,0-1-1,0 1 1,0-1-1,0 1 1,0 0-1,0-1 1,0 1-1,0 0 1,0-1-1,0 1 1,0 0-1,1-1 1,-1 1-1,0-1 1,0 1-1,1 0 1,-1-1-1,0 1 1,1-1-1,-1 1 1,1-1-1,-1 1 1,1-1-1,-1 0 1,1 1-1,-1-1 1,1 1-1,-1-1 1,1 0-1,0 1 1,-1-1-1,1 0 1,-1 0-1,1 0 1,0 1-25,40 15 292,108 4-1626,-93-7-964,-35-4 1780</inkml:trace>
  <inkml:trace contextRef="#ctx0" brushRef="#br0" timeOffset="5285.831">530 4009 11392,'-2'11'6510,"10"-2"-3581,38 10-3312,-35-16 1102,76 42-47,-86-44-663,0 0-1,0 0 1,0-1 0,0 1-1,0 1 1,0-1-1,-1 0 1,1 0 0,0 0-1,-1 0 1,1 0-1,-1 1 1,0-1-1,1 0 1,-1 0 0,0 1-1,1-1 1,-1 0-1,0 1 1,0-1 0,0 0-1,0 0 1,-1 1-1,1-1 1,0 0-1,0 1 1,-1-1 0,1 0-1,-1 0 1,1 0-1,-1 1 1,1-1 0,-1 0-1,0 0 1,0 0-1,1 0 1,-1 0-1,0 0 1,0 0 0,0 0-1,0-1 1,0 1-1,-1 0-8,-51 33-27,-62 21-651,115-54 672,-1 1-1,1-1 1,0 0-1,-1 1 0,1-1 1,0 1-1,0-1 1,0 0-1,0 1 0,0-1 1,0 1-1,1-1 1,-1 0-1,0 1 0,1-1 1,-1 0-1,1 0 1,-1 1-1,1-1 0,-1 0 1,1 0-1,0 1 1,0-1-1,0 0 0,0 0 1,0 0-1,0 0 1,0 0-1,0-1 0,0 1 1,0 0-1,0 0 1,0-1-1,1 1 1,-1-1-1,0 1 0,1-1 7,3 5-12,56 39 47,-50-38-19,0 1 0,-1 0 1,0 1-1,0 0 1,-1 0-1,0 1 0,0 0 1,2 4-17,-10-9 61,1-1-1,-1 0 1,0 1 0,0-1 0,0 0 0,0 1 0,-1 0-1,0-1 1,1 1 0,-1-1 0,0 1 0,-1-1 0,1 1 0,-1-1-1,1 1 1,-1-1 0,0 1 0,0-1 0,-1 1 0,1-1-1,-1 0 1,1 0 0,-1 0 0,0 0 0,0 0 0,-1 0 0,1 0-1,0-1 1,-1 1 0,0-1 0,0 0 0,1 0 0,-1 0-1,0 0 1,-1 0 0,1-1 0,0 1 0,0-1 0,-1 0 0,1 0-1,-1 0 1,1 0 0,-1-1 0,0 1-61,-115 10-2603,103-12 1670,4-3 442</inkml:trace>
  <inkml:trace contextRef="#ctx0" brushRef="#br0" timeOffset="11376.236">1 940 5888,'18'-5'4960,"16"6"-3066,-18 0-1527,102 20 1868,-100-19-1837,1-2 0,0-1 0,-1 0 0,1-1 1,-1-1-1,17-5-398,141 3 282,16 15 134,-165-6-443,4 0 42,0 0 0,0-2 0,0-2 0,0 0 0,26-5-15,53-19 214,-65 13-87,1 2-1,0 2 1,0 2-1,9 2-126,271 17 32,-280-10 49,1-2 1,0-2-1,0-1 0,-1-3 0,3-2-81,184 0 208,62 17-155,95-11 16,-69 14 22,-9-24-91,-74-8 192,-34 3-91,81-4-90,192 11-11,-290-10 251,-52 8-251,-85 7 30,-1 2 1,1 2 0,0 3-1,20 4-30,439 11 128,-160-2-69,43-28 106,-282 25-1482,-64-5-3349,-14-2-2854,-20-6 4608</inkml:trace>
  <inkml:trace contextRef="#ctx0" brushRef="#br0" timeOffset="12837.324">1267 194 8576,'-10'41'9445,"10"605"-7621,10-204-1824,22 217-6,-14-470-33,5 154-39,-23-240 98,11 311 77,10-120-182,9 169 218,-21-67 171,-7-346-229,-2 0 0,-2 1-1,-7 33-74,0 9 324,5 0-1,5 57-323,0-39 260,-6 74 876,5-121-1152,0-63-12,0-1 0,0 0 0,0 1 1,-1-1-1,1 1 0,0-1 0,0 1 0,0-1 0,1 0 0,-1 1 0,0-1 1,0 1-1,0-1 0,0 1 0,0-1 0,0 0 0,1 1 0,-1-1 0,0 1 1,0-1-1,0 0 0,1 1 0,-1-1 0,0 0 0,1 0 0,-1 1 1,0-1-1,1 0 0,-1 1 0,0-1 0,1 0 0,-1 0 0,1 0 0,-1 1 1,0-1-1,1 0 0,-1 0 0,1 0 0,-1 0 0,0 0 0,1 0 1,-1 0-1,1 0 0,-1 0 0,1 0 0,-1 0 0,0 0 0,1 0 0,-1 0 1,1 0-1,-1-1 0,0 1 0,1 0 28,11-12-6229,-8-3 821,-3-11 1872</inkml:trace>
  <inkml:trace contextRef="#ctx0" brushRef="#br0" timeOffset="24104.214">2305 1471 6784,'-85'20'10095,"46"-7"-8415,32-11-1638,1 1-1,0 0 1,0 1-1,0-1 1,0 1 0,0 0-1,1 0 1,0 1-1,0 0 1,0 0-1,0 0 1,1 0-1,0 1 1,0 0-1,1 0 1,-1 0-1,1 0 1,0 0-1,1 1 1,0-1-1,0 1 1,0 0-1,1-1 1,0 1-1,0 0 1,0 0-1,1 0 1,0 0-1,1 0 1,0 0-1,0-1 1,0 1-1,1 0 1,0 0-1,0-1 1,0 1-1,4 5-41,2 0-3,1-1 0,0 1 0,0-2 0,1 1 0,1-1 0,0-1 0,0 0 0,1 0 0,0-1 0,0-1 0,1 0 0,0-1 0,0 0 0,1-1 0,-1 0 0,1-1 0,0-1 0,0 0 0,1-1-1,-1 0 1,8-1 3,-18-1 28,1-1-1,0 1 0,-1-1 0,1 0 0,-1-1 0,1 1 0,-1-1 0,1 1 0,-1-1 1,0-1-1,0 1 0,0-1 0,0 1 0,0-1 0,0 0 0,-1-1 0,0 1 0,0 0 1,1-1-1,-2 0 0,1 0 0,0 0 0,-1 0 0,0 0 0,0 0 0,1-4-27,27-123 1610,-30 118-1470,-1 0 0,0 0-1,-1 0 1,0 1 0,-1-1 0,0 1 0,-1-1 0,-1 1-1,0 0 1,0 0 0,-1 1 0,-1 0 0,0 0-1,0 0 1,-6-4-140,-48-49-1494,59 63-602,5 4-1628,0 1 3325,7 11-427</inkml:trace>
  <inkml:trace contextRef="#ctx0" brushRef="#br0" timeOffset="25635.162">3981 2652 7552,'-51'39'10618,"40"-24"-10252,1 2 0,0 0 0,1 0 0,0 0 0,2 1 0,0 0 0,1 1 0,-3 17-366,6-23 25,0 1 1,1 0-1,1 1 0,1-1 1,0 0-1,0 0 0,1 0 1,1 0-1,1 0 0,0 0 1,0 0-1,1-1 0,1 1 1,1-1-1,0-1 0,1 3-25,-4-9 31,-1 0-1,1-1 1,0 0 0,1 1-1,-1-1 1,1 0-1,0-1 1,0 1-1,1-1 1,-1 1 0,1-2-1,0 1 1,0 0-1,0-1 1,1 0-1,-1 0 1,1 0-1,-1-1 1,1 0 0,0 0-1,0 0 1,0-1-1,0 0 1,1 0-1,-1-1 1,5 1-31,1-4 80,1-1 0,-1 0 1,0-1-1,0 0 0,0-1 0,-1 0 1,0-1-1,0-1 0,-1 1 0,0-1 1,0-1-1,6-7-80,-13 13 8,3-1 4,-1 0 0,0-1 1,-1 0-1,1 0 1,-1 0-1,0 0 0,0-1 1,-1 0-1,1 1 0,-1-1 1,-1 0-1,1-1 1,-1 1-1,0 0 0,0-1 1,-1 1-1,0-1 0,0 0 1,0 1-1,-1-1 1,0 0-1,-1 0 0,1 1 1,-1-1-1,0 1 1,-1-1-1,0 1 0,-2-7-12,-8-11 140,-1-1 0,-2 2 0,0 0 0,-1 1 0,-16-16-140,28 33-1,-31-31-458,8 20-3514,25 16 2844,-1-1-768,2 1-5695,1-3 6328</inkml:trace>
  <inkml:trace contextRef="#ctx0" brushRef="#br0" timeOffset="75623.227">3552 1167 9472,'-11'32'7490,"1"-12"-5338,-1 132 3272,-51 234-4240,61-329-1784,1-36-2315,0-20 382,-4-7-6228,3-6 5421,1 7 1911</inkml:trace>
  <inkml:trace contextRef="#ctx0" brushRef="#br0" timeOffset="76004.025">3763 1831 8448,'10'19'11749,"0"18"-8381,-40 22-3039,30-59-336,-2 4-360,0-1 0,-1 0 1,1 0-1,-1 0 0,0 0 0,0 0 0,0-1 0,0 1 0,0-1 0,0 0 0,-1 0 0,1 0 0,-1 0 0,1-1 0,-4 2 367,-14-2-1808</inkml:trace>
  <inkml:trace contextRef="#ctx0" brushRef="#br0" timeOffset="76604.131">4070 1288 10752,'-9'13'11315,"18"-2"-9162,-8-9-2491,55 49 1282,-51-48-913,0 0-1,-1 1 1,1 0-1,0 0 1,-1 0 0,0 0-1,0 1 1,-1-1-1,1 1 1,-1 0 0,0 0-1,0 1 1,0-1-1,-1 0 1,0 1 0,0 0-1,0-1 1,-1 1-1,0 0 1,0 0 0,0 0-1,-1 0 1,0 0-1,0 0 1,-1 0 0,1 0-1,-1 0 1,-1-1-1,1 1 1,-1 0 0,0 0-1,0-1 1,0 1-1,-1-1 1,0 0 0,0 0-1,-1 0 1,1 0-1,-1 0 1,0-1 0,0 0-1,-2 2-30,-17 9 16,-19 26 75,42-41-87,0 1 0,0-1 1,0 1-1,0-1 0,0 1 0,1-1 0,-1 1 1,0-1-1,0 1 0,1-1 0,-1 1 1,0-1-1,1 0 0,-1 1 0,0-1 0,1 1 1,-1-1-1,1 0 0,-1 1 0,1-1 1,-1 0-1,1 0 0,-1 1 0,1-1 0,-1 0 1,1 0-1,-1 0 0,1 0 0,-1 1 1,1-1-1,-1 0 0,1 0 0,-1 0 0,1 0 1,0 0-1,-1 0 0,1-1 0,-1 1 1,1 0-1,-1 0 0,1 0 0,-1 0 1,1-1-1,-1 1-4,3 0 17,258-18-295,-160 2-3221,-62 9-2527,-27 7 4069,-2 4 992</inkml:trace>
  <inkml:trace contextRef="#ctx0" brushRef="#br0" timeOffset="77599.465">2264 2601 8192,'0'-1'256,"0"0"1,0 1-1,0-1 1,0 0-1,0 1 0,0-1 1,-1 0-1,1 0 1,0 1-1,-1-1 1,1 1-1,0-1 1,-1 0-1,1 1 0,-1-1 1,1 1-1,-1-1 1,1 1-1,-1-1 1,1 1-1,-1-1 1,0 1-1,1-1 0,-1 1 1,0 0-1,1-1 1,-1 1-1,0 0 1,1 0-1,-1 0 1,0-1-1,0 1 0,1 0 1,-1 0-1,0 0 1,0 0-1,1 0 1,-1 0-1,0 1 1,0-1-1,1 0 0,-1 0 1,0 0-1,1 1 1,-1-1-1,0 0 1,0 1-257,-23 16 4081,14 41-3125,8-43-697,-40 352-1945,41-335-3076,2-18-651,-1-9 4661</inkml:trace>
  <inkml:trace contextRef="#ctx0" brushRef="#br0" timeOffset="77838.829">2441 3045 11136,'0'14'4224,"5"-14"-3296,0 8 511,-5-8 1,0 6-608,0 2-64,0 1-448,0 5-128,-5 5-128,0-1-256,0 1-128,-1-5-2432,1 0-1119,0 0 1983,0-6 928</inkml:trace>
  <inkml:trace contextRef="#ctx0" brushRef="#br0" timeOffset="78357.172">2704 2690 11264,'10'36'6911,"2"2"-2009,61 72-3105,-71-104-1782,0-1 0,-1 0 0,1 1 0,-1 0 0,0-1 0,-1 1 0,1 0 0,-1-1 0,0 1 0,-1 0-1,1-1 1,-1 1 0,0 0 0,0-1 0,-1 1 0,0-1 0,0 0 0,0 1 0,-1-1 0,1 0 0,-1 0 0,0-1 0,-1 1 0,1-1 0,-1 1 0,0-1 0,0 0 0,0 0 0,-1-1 0,1 1 0,-1-1 0,0 0 0,0 0 0,0-1 0,0 0 0,-4 2-15,-33 23 869,75-13-650,141 4-203,-23-16-2556,-83-3-7987,-57 1 9461</inkml:trace>
  <inkml:trace contextRef="#ctx0" brushRef="#br0" timeOffset="112682.557">5581 1237 7040,'2'-4'5319,"2"1"6084,6 6-11550,154 60 2014,-153-61-1861,-1 1 1,0 0-1,0 1 1,-1 0-1,1 1 1,-1 0-1,0 1 1,0 0-1,-1 0 1,1 0-1,-1 1 1,-1 1-1,1-1 1,1 4-7,-7-8 7,-1 0 0,0 0 0,0 0 1,0 0-1,0 0 0,0 0 1,0 0-1,-1 0 0,1 0 0,-1 0 1,0 0-1,0 0 0,0 0 1,0 0-1,-1 1 0,1-1 0,-1 0 1,0 0-1,0 0 0,0 0 0,0-1 1,-1 1-1,1 0 0,-1 0 1,1-1-1,-1 1 0,0-1 0,0 1 1,0-1-1,-1 0 0,0 1-7,-81 57 148,72-55-153,1-1 0,-1 0 0,0-1 1,0 0-1,-1-1 0,1 0 0,0-1 0,-1-1 1,1 0-1,-1 0 5,-18 3-59,31-3-10,27 6 26,12 9 43,-21-10 0,-1 1 0,0 1 0,0 0 0,-1 1 0,0 1 0,0 1 0,12 10 0,-26-18 12,0-1-1,0 1 1,0 0-1,0 0 1,-1 0-1,1 1 1,-1-1-1,1 0 1,-1 1-1,0-1 1,0 1-1,0-1 1,0 1-1,0-1 1,0 1-1,-1 0 1,1-1-1,-1 1 1,0 0-1,0-1 1,0 1-1,0 0 1,0 0-1,-1-1 1,1 1-1,-1 0 0,0-1 1,0 1-1,0-1 1,0 1-1,0-1 1,0 1-1,-1-1 1,1 0-1,-1 0 1,0 1-1,1-1 1,-2 0-12,-3 5 66,-1 0-1,0-1 1,0 1 0,0-2-1,-1 1 1,0-1 0,0 0-1,0-1 1,-1 1 0,-7 1-66,-109 8-607,115-14 264,-21 6-6921,26-3 6256</inkml:trace>
  <inkml:trace contextRef="#ctx0" brushRef="#br0" timeOffset="116274.991">2420 4050 5504,'-3'5'77,"-5"-6"6711,6-1 1067,10 5-5882,44 38-848,55 29-922,-106-69-201,1 0 0,-1 0 0,0 0 0,-1 0 0,1 0 0,0 0 0,0 1 0,0-1 0,-1 0 0,1 0 0,0 1 0,-1-1 0,1 0 0,-1 1 0,0-1 0,1 1 0,-1-1 0,0 0 0,0 1 0,0-1 0,0 1 0,0-1 0,0 0 0,0 1 0,-1-1 1,1 1-1,0-1 0,-1 0 0,1 1 0,-1-1 0,0 0 0,1 0 0,-1 1 0,0-1 0,0 0 0,0 0 0,1 0 0,-1 0 0,0 0 0,-1 0 0,1 0-2,-53 39-12,46-36-27,-105 47-95,112-51 132,1 0 0,-1 0 0,1 0 0,-1 0 0,1 0-1,-1 1 1,1-1 0,0 0 0,-1 0 0,1 1 0,-1-1 0,1 0-1,-1 1 1,1-1 0,0 0 0,-1 1 0,1-1 0,0 0 0,-1 1-1,1-1 1,0 1 0,0-1 0,-1 1 0,1-1 0,0 1 0,0-1-1,0 1 1,0-1 0,0 1 0,0-1 0,-1 1 0,1-1 0,0 1 0,0-1-1,1 1 1,-1-1 0,0 1 0,0-1 0,0 1 0,0-1 0,0 1-1,0-1 1,1 1 0,-1-1 0,0 0 0,0 1 0,1-1 0,-1 1-1,0-1 1,1 0 0,-1 1 2,29 23-151,-14-12 145,-11-9 36,0 0 0,-1 1 0,1-1 0,-1 1 0,0 0 0,0 0 0,0 0 0,-1 0 0,1 0 0,-1 0 0,0 1 0,0-1 0,-1 1 0,1 0 1,-1 0-1,0-1 0,0 1 0,-1 0 0,1 0 0,-1 0 0,0 0 0,-1 2-30,2-3 24,-1 0 1,0-1-1,0 1 0,-1 0 1,1 0-1,-1 0 1,0-1-1,0 1 0,0 0 1,0-1-1,-1 1 1,0-1-1,1 1 0,-1-1 1,0 0-1,-1 0 0,1 0 1,-1 0-1,1 0 1,-1 0-1,0-1 0,0 1 1,0-1-1,0 0 0,0 0 1,-1 0-1,1 0 1,0 0-1,-1-1 0,0 0 1,1 0-1,-1 0 0,0 0 1,0 0-1,-3 0-24,-60 0-5251,41-2-4388,26 1 8210</inkml:trace>
  <inkml:trace contextRef="#ctx0" brushRef="#br0" timeOffset="121420.981">5960 2685 5632,'-5'3'12808,"-6"2"-9769,-10 6-2935,-43 71 467,2 28-539,60-102-26,-1-1 1,1 1-1,0 0 0,0-1 1,1 1-1,0 0 0,1 0 0,-1 0 1,2 0-1,-1 0 0,1 0 1,0 0-1,1 0 0,-1-1 1,2 1-1,-1 0 0,1-1 0,0 0 1,1 0-1,0 0 0,0 0 1,3 4-7,-1-1 15,1 0 1,0-1-1,0 0 1,1 0 0,0-1-1,1 0 1,-1 0-1,2-1 1,-1 0 0,1-1-1,0 0 1,0-1-1,11 5-15,-16-8 3,0-1 0,0 0-1,1 0 1,-1 0 0,0-1-1,1 1 1,-1-1 0,0 0-1,1-1 1,-1 1 0,0-1-1,0 0 1,1-1 0,-1 1-1,0-1 1,0 0 0,-1 0-1,1-1 1,0 1 0,-1-1-1,1 0 1,2-3-3,5-6 38,0 0 0,-1 0 0,0-1-1,-1-1 1,-1 0 0,0 0 0,-1-1 0,0 0 0,-2-1 0,6-14-38,-10 14 37,0 0 0,-1 0 0,-1 0 1,0 0-1,-1 0 0,-1-1 0,0 1 0,-1 1 1,-1-1-1,-1 0 0,0 1 0,-3-6-37,-2-11 66,8 21-165,-1 1 1,-1-1-1,0 1 1,0-1-1,-1 1 1,0 0-1,-1 1 1,0-1-1,-1 1 1,0 1-1,0-1 1,-1 1-1,0 0 1,0 1-1,-1 0 1,0 0-1,-8-5 99,6 9-6672,11 6 5782</inkml:trace>
  <inkml:trace contextRef="#ctx0" brushRef="#br0" timeOffset="127501.586">4299 4323 4352,'-17'0'3994,"-34"-5"3676,9 28-2092,-15 68-3775,52-81-1800,0 1-1,1 0 1,0 0 0,1 0 0,0 0 0,1 0 0,0 1 0,1-1 0,0 1 0,0 0 0,2 4-3,-1-7-3,1 0 0,1 0 0,-1 0 0,1 0 0,1 0 0,0 0 0,0 0 0,1-1 0,0 0 0,0 0 1,1 0-1,0 0 0,1-1 0,-1 1 0,1-2 0,1 1 0,-1 0 0,1-1 0,0-1 0,1 1 0,-1-1 0,1 0 0,0-1 1,1 0-1,-1 0 0,1-1 0,-1 0 0,1 0 0,0-1 0,0 0 0,0 0 0,0-1 0,1-1 0,-1 0 0,0 0 1,0 0-1,0-1 0,0-1 0,0 1 0,0-2 0,0 1 0,1-2 3,-4 1 17,0-1-1,0 1 1,0-2 0,-1 1-1,0-1 1,0 1 0,0-2-1,0 1 1,-1 0 0,0-1-1,0 0 1,-1 0 0,1 0 0,-1 0-1,-1 0 1,1-1 0,-1 1-1,0-1 1,0 0 0,-1 0-1,0-4-16,1-7 18,0 0 0,-2 0 0,0 0-1,-1 1 1,-1-1 0,-1 0 0,-3-13-18,-31-74 382,35 101-580,-1 0 1,1 1-1,-1 0 1,1-1-1,-1 1 1,0 0-1,0 0 1,-1 0-1,1 1 1,-1-1-1,1 1 1,-1 0 0,0 0-1,0 0 1,0 1-1,0-1 1,0 1-1,0 0 1,0 0-1,0 0 1,0 0-1,-1 1 1,1 0-1,-1 0 198,-17-2-4421,13-7 3531</inkml:trace>
  <inkml:trace contextRef="#ctx0" brushRef="#br0" timeOffset="129138.348">6171 4157 10496,'-24'31'9005,"0"-18"-6140,22-12-2816,-7 5 1,1 1-1,0-1 0,0 1 0,1 1 0,0-1 1,0 1-1,1 1 0,0-1 0,0 1 0,1 0 1,1 0-1,-3 6-49,-5 7 33,-107 180 1034,118-200-1043,1-1 0,-1 0 1,0 1-1,1-1 0,-1 0 0,1 1 1,-1-1-1,1 1 0,0-1 0,0 1 1,0-1-1,0 1 0,0-1 0,0 1 1,0-1-1,0 1 0,0-1 0,1 1 1,-1-1-1,1 1 0,-1-1 0,1 1 1,-1-1-1,1 0 0,0 1 0,0-1 1,0 0-1,-1 0 0,1 0 0,0 1 1,1-1-1,-1 0 0,0 0 0,0-1 1,0 1-1,1 0 0,-1 0 0,0 0 1,2 0-25,57 21 169,-17-12-172,142 18-810,-153-32-2519,-6-12-3875,-20 8 6333</inkml:trace>
  <inkml:trace contextRef="#ctx0" brushRef="#br0" timeOffset="129419.595">6260 4368 9856,'-48'52'8399,"16"0"-3902,16 47-3373,13-70-878,-27 209-587,25-188-3096,5-33-759,0-1-3798,0-15 6528</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4:44.545"/>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62 335 3968,'-1'4'2160,"-36"-81"1821,32 63-3856,0-1-1,1 0 1,1 0-1,1-1 1,0 1-1,0-1 1,2-3-125,0 11 26,0-1-1,0 1 1,1-1 0,1 1-1,-1 0 1,1 0 0,1 0-1,-1 0 1,1 0 0,1 0-1,-1 0 1,1 1 0,1 0-1,-1 0 1,1 0 0,1 0-26,-5 6-10,-1 1 0,1 0 0,0-1 0,-1 1 1,1 0-1,0-1 0,-1 1 0,1 0 0,0 0 0,-1 0 1,1-1-1,0 1 0,0 0 0,-1 0 0,1 0 0,0 0 1,-1 0-1,1 0 0,0 1 0,0-1 0,-1 0 1,1 0-1,0 0 0,-1 1 0,1-1 0,0 0 0,-1 1 1,1-1-1,-1 1 0,1-1 0,0 1 0,-1-1 0,1 1 1,-1-1-1,1 1 0,-1-1 0,0 1 0,1-1 1,-1 1-1,0 0 0,1-1 0,-1 1 0,0 0 0,0-1 1,1 1-1,-1 0 0,0 0 0,0-1 0,0 1 1,0 0 8,11 13-211,56-5 39,-47-9 244,-19 0-67,0 1-1,0 0 0,0 0 1,-1-1-1,1 1 0,0 0 0,-1 0 1,1 0-1,-1 0 0,1 0 1,-1 0-1,1 0 0,-1 0 1,1 0-1,-1 0 0,0 0 1,0 1-1,1-1 0,-1 0 0,0 0 1,0 0-1,0 0 0,0 0 1,-1 0-1,1 1 0,0-1 1,0 0-1,-1 0 0,1 0 1,-1 0-1,1 0 0,-1 0 0,1 0 1,-1 0-1,1 0 0,-1 0 1,0 0-1,0-1 0,1 1 1,-1 0-1,0 0 0,0-1 1,-1 2-4,0 2-4,-87 162-193,87-164 43,1 0 1,-1 0 0,1 0-1,-1 0 1,0 0-1,1 0 1,-1 0 0,0 0-1,-1-1 1,1 1-1,0-1 1,0 1 0,0-1-1,-1 0 1,1 0-1,-1 0 1,1 0 0,-1 0-1,1-1 1,-1 1-1,0-1 154,-7 1-336,4 3 182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4:45.702"/>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45 247 5120,'-3'-1'159,"0"0"0,1-1 0,-1 1-1,1 0 1,-1-1 0,1 1 0,0-1 0,0 0 0,0 0 0,0 0 0,0 0 0,0 0 0,0-1-1,1 1 1,-1 0 0,1-1 0,-1 1 0,1-1 0,0 0 0,0 1 0,0-1 0,1 0-1,-1 1 1,1-1 0,-1 0 0,1 0 0,0 0 0,0 0 0,0 0-159,24-84 1872,-19 80-1779,1 0 0,1 0 0,-1 1 0,1 0 0,0 0 0,1 0 0,-1 1 0,1 0 0,0 1 1,1 0-1,2-1-93,-3 1 30,0 0 0,1 1 1,-1 0-1,1 0 1,0 1-1,0 0 1,0 1-1,0 0 0,1 0 1,-1 1-1,0 0 1,0 1-1,0 0 1,0 0-1,0 1 1,0 0-1,4 2-30,-12-4-2,0 1 1,0 0-1,1 0 1,-1 0 0,0 0-1,0 0 1,0 0-1,0 0 1,0 0-1,0 0 1,-1 0-1,1 1 1,0-1-1,-1 0 1,1 0-1,0 1 1,-1-1-1,0 1 1,1-1-1,-1 0 1,0 1-1,0-1 1,0 1-1,0-1 1,0 1-1,0-1 1,0 0-1,0 1 1,0-1-1,-1 1 1,1-1-1,-1 1 1,1-1-1,-1 0 1,1 0 0,-1 1-1,0-1 1,0 1 1,-36 44 83,26-35 130,-2 0 0,0-1 1,0 0-1,-1-1 0,0-1 1,0 0-1,-1-1 0,-6 2-213,20-9-98,0-1 1,0 1-1,1-1 0,-1 1 0,0-1 0,0 0 1,0 1-1,1-1 0,-1 0 0,0 1 1,1-1-1,-1 0 0,1 0 0,-1 0 0,1 1 1,-1-1-1,1 0 0,-1 0 0,1 0 0,0 0 1,0 0-1,-1 0 0,1 0 0,0 0 1,0 0-1,0 0 0,0 0 0,0 0 0,0 0 1,0 0-1,1 0 0,-1 0 0,0 0 0,0 0 1,1 0-1,-1 1 0,1-1 0,-1 0 1,1 0-1,-1 0 0,1 0 0,-1 1 0,1-1 1,0 0 97,1-7-162,7-39-424</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4:46.511"/>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166 338 4736,'-118'-1'3605,"116"1"-3625,0 0-1,0 0 1,0-1-1,0 1 1,0-1-1,0 1 1,0-1 0,0 1-1,0-1 1,1 0-1,-1 0 1,0 0-1,0 0 1,1 0-1,-1-1 1,0 1-1,1 0 1,0-1 0,-1 1-1,1-1 1,0 0-1,0 1 1,-1-1-1,1 0 1,1 0-1,-1 1 1,0-1 0,0 0-1,1 0 1,-1 0-1,1 0 1,-1 0-1,1 0 1,0 0-1,0 0 1,0 0 0,0-2 20,22-72 1055,-10 55-793,1 0 0,1 1 0,1 1 0,0 0 0,2 1 0,0 0 0,7-4-262,-19 18 77,-1-1 0,1 1 0,0 0 0,0 0 0,0 0 0,1 0 0,-1 1 0,1 0 0,0 0-1,0 1 1,0 0 0,0 0 0,0 0 0,1 1 0,-1 0 0,0 0 0,1 0 0,-1 1 0,1 0-77,-4 2 13,0 0 1,-1 1-1,1-1 0,-1 1 1,1-1-1,-1 1 1,0 0-1,0 0 1,0 0-1,0 0 1,0 1-1,-1-1 0,1 0 1,-1 1-1,0-1 1,0 1-1,0-1 1,-1 1-1,1 0 1,-1-1-1,0 1 1,0 0-1,-1 1-13,2-2-54,0 0-1,-1 0 1,0 0 0,0 0-1,0 0 1,0 0 0,0 0-1,-1 0 1,1 0 0,-1 0-1,1 0 1,-1 0 0,0-1-1,-1 1 1,1 0 0,0 0-1,-1-1 1,1 1-1,-1-1 1,0 0 0,0 1-1,0-1 1,0 0 0,0 0-1,-1 0 1,1 0 0,0-1-1,-1 1 1,1-1 0,-1 1-1,0-1 1,0 0 0,1 0-1,-1 0 1,0 0 0,0-1-1,0 1 55,-17-5-218</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4:47.931"/>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141 121 6272,'-25'13'3853,"-2"1"-4101,25-13 297,-1 0 1,0 0-1,1 0 0,-1 0 1,0-1-1,1 0 0,-1 1 1,0-1-1,0 0 0,0 0 1,1 0-1,-1-1 0,0 1 1,0-1-1,1 1 0,-1-1 1,0 0-1,1 0 0,-1 0 1,1-1-1,-1 1 0,1 0 1,-1-1-1,1 0 0,0 1 1,0-1-1,0 0 0,0 0 1,0 0-1,0-1 0,1 1 1,-1 0-1,1-1 0,-1 1 1,1-1-1,0-1-49,0-29 75,0 31-42,1-1 0,0 0 0,0 0 1,0 0-1,0 0 0,1 0 0,-1 0 0,1 0 1,-1 0-1,1 0 0,0 0 0,0 0 0,1 1 1,-1-1-1,0 0 0,1 1 0,0-1 1,-1 1-1,1 0 0,0 0 0,0-1 0,1 1 1,-1 0-1,0 1 0,1-1 0,-1 0 1,1 1-1,-1-1 0,1 1 0,0 0 0,0 0 1,-1 0-1,1 0 0,0 0 0,1 1-33,146 0-346,-149-1 346,1 1-1,-1 0 1,1 0 0,-1 1 0,1-1 0,-1 0 0,1 0 0,-1 1 0,1-1 0,-1 1 0,1-1 0,-1 1 0,0-1 0,1 1-1,-1 0 1,0 0 0,0 0 0,1 0 0,-1 0 0,0 0 0,0 0 0,0 0 0,0 0 0,0 1 0,0-1 0,-1 0 0,1 0-1,0 1 1,-1-1 0,1 1 0,-1-1 0,1 1 0,-1-1 0,0 1 0,1-1 0,-1 1 0,0-1 0,0 1 0,0-1 0,0 1-1,0-1 1,-1 1 0,1-1 0,0 1 0,-1-1 0,1 1 0,-1-1 0,1 0 0,-1 1 0,0-1 0,0 0 0,0 1 0,1-1-1,-1 0 1,0 0 0,-1 0 0,1 0 0,0 0 0,0 0 0,0 0 0,-1 0 0,1 0 0,0 0 0,-1-1 0,1 1 0,0-1-1,-1 1 1,1-1 0,-1 1 0,-53 24-362,54-24 253,-1-1 0,1 0 0,-1 0 0,1 0 0,-1-1 0,1 1 0,-1 0 0,1 0 1,0-1-1,-1 1 0,1-1 0,0 1 0,-1-1 0,1 1 0,0-1 0,-1 0 0,1 0 0,0 0 0,0 0 0,0 0 1,0 0-1,0 0 0,0 0 0,0 0 0,0 0 0,0-1 0,1 1 0,-1 0 0,0 0 0,1-1 0,-1 1 1,1-1-1,0 1 0,-1 0 0,1-1 0,0 1 0,0-1 0,0 0 109,-1-12-517</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4:49.248"/>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72 330 2048,'-56'10'2005,"41"-34"2096,19-59-1893,36-50-1392,-38 127-786,-1 0-1,1 0 0,0 0 1,0 0-1,0 0 0,1 1 1,0-1-1,0 1 0,1-1 1,-1 1-1,1 0 0,0 0 1,1 1-1,-1 0 0,1-1 1,4-2-30,-8 6-1,0 1 0,0-1 1,0 0-1,1 1 1,-1-1-1,0 1 0,0-1 1,1 1-1,-1 0 0,0-1 1,0 1-1,1 0 1,-1 0-1,0 0 0,1 0 1,-1 0-1,0 0 0,1 0 1,-1 1-1,0-1 1,0 0-1,1 1 0,-1-1 1,0 1-1,0-1 1,0 1-1,1 0 0,-1-1 1,0 1-1,0 0 0,0 0 1,0 0-1,0 0 1,-1 0-1,1 0 0,0 0 1,0 0-1,-1 0 0,1 0 1,0 0-1,-1 0 1,1 1-1,-1-1 1,32 35 139,-31-35-124,0 0 0,-1 0 1,1 1-1,0-1 1,0 1-1,-1-1 0,1 0 1,-1 1-1,1-1 1,-1 1-1,1-1 0,-1 1 1,0-1-1,0 1 0,0-1 1,0 1-1,0 0 1,0-1-1,0 1 0,0-1 1,-1 1-1,1-1 1,-1 1-1,1-1 0,-1 1 1,0-1-1,1 0 1,-1 1-1,0-1 0,0 0 1,0 0-1,0 1 1,0-1-1,0 0-15,-1 2 5,2-3-145,-1 0 0,1 0 1,0 0-1,-1 1 1,1-1-1,-1 0 1,1 0-1,-1 0 0,1 0 1,-1 0-1,1 0 1,-1 0-1,1 0 1,-1 0-1,1 0 0,-1 0 1,1 0-1,0 0 1,-1 0-1,1 0 1,-1 0-1,1-1 0,-1 1 1,1 0-1,-1 0 1,1-1-1,0 1 1,-1 0-1,1 0 1,0-1-1,-1 1 0,1 0 1,0-1-1,-1 1 1,1-1-1,0 1 1,0 0-1,-1-1 0,1 1 1,0-1-1,0 1 1,0-1-1,0 1 1,-1-1-1,1 1 0,0-1 1,0 1-1,0-1 1,0 1-1,0-1 140,0 0-274,-10-15-2265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5:00.96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301 352 5888,'-2'6'2437,"8"-9"-1712,9-20 235,-14 21-913,-1 0 0,0 0 0,0 0 0,0-1 0,-1 1 0,1 0 0,0 0 0,-1 0 0,1 0 0,-1-1 0,0 1 0,0 0 0,0 0 0,0 1-1,0-1 1,0 0 0,0 0 0,-1 0 0,1 1 0,-1-1 0,1 1 0,-1-1 0,0 1 0,0-1 0,1 1 0,-1 0 0,0 0 0,0 0 0,0 0 0,0 0 0,0 1-1,0-1 1,-1 0 0,1 1 0,0 0 0,0-1 0,0 1 0,-1 0 0,-1 0-47,-13-7 116,8 5-162,1 0 0,-1 0 1,1 0-1,-1 1 0,0 0 0,0 1 0,0 0 1,1 1-1,-1-1 0,0 2 0,0-1 0,1 1 1,-1 1-1,1-1 0,0 1 0,-1 1 0,-5 3 46,-73 33 1888,87-59-1296,69-63-446,-45 59-126,46-37-143,-63 53 109,-1 1-1,2 0 1,-1 0 0,0 1 0,1 0 0,0 0-1,0 1 1,1 0 0,8-3 14,-16 8-8,1-1 1,-1 1-1,1-1 0,-1 1 1,0 0-1,1 0 0,-1 0 1,0 0-1,0 0 0,0 0 1,0 0-1,0 0 0,0 0 1,0 1-1,0-1 0,0 0 1,0 1-1,-1-1 0,1 0 1,0 1-1,-1-1 0,0 1 1,1-1-1,-1 1 0,0-1 1,1 1-1,-1-1 0,0 1 1,0-1-1,0 1 1,-1 0-1,1-1 0,0 1 1,-1-1-1,1 1 0,0-1 1,-1 0-1,0 1 0,0 1 8,-1 6 17,-1 0 0,0 1 0,-1-1 1,0 0-1,0-1 0,-1 1 0,0-1 0,-1 0 0,1 0 0,-2 0 0,1-1 0,-1 0 0,0 0 0,0-1 0,-1 0 0,0 0 0,0-1 0,0 1 1,-1-2-1,-4 2-17,12-5 16,0 0-1,0-1 1,0 1 0,1-1 0,-1 1 0,0-1 0,0 1 0,0-1 0,0 0 0,-1 0 0,1 1 0,0-1 0,0 0 0,0 0 0,0 0 0,0 0 0,0 0 0,0 0 0,0 0 0,0-1 0,0 1 0,0 0 0,0-1-1,0 1 1,0 0 0,0-1 0,0 1 0,0-1 0,0 0 0,0 1 0,0-1 0,1 0 0,-1 1 0,0-1 0,0 0 0,1 0 0,-1 0 0,0 0 0,1 0 0,-1 1 0,1-1 0,0 0 0,-1 0 0,1 0-1,-1 0 1,1-1 0,0 1 0,0 0-16,-1-56 595,3 48-547,0 0 0,1 1 0,1 0 0,-1 0 0,1 0 0,1 0 0,0 0 0,0 1 0,0 0 0,1 0 0,0 0 0,0 1 0,0 0 0,1 0 0,0 0 0,4-1-48,103-80-1691,-98 81-871,-6 8-2481,-5 1 2819</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5:02.15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123 421 7424,'-10'-2'983,"9"2"-859,0 0 0,0 0 1,0 0-1,0 0 1,-1 0-1,1 0 0,0 0 1,0-1-1,0 1 1,0 0-1,0-1 0,0 1 1,0 0-1,0-1 1,0 0-1,0 1 0,0-1 1,0 0-1,0 1 1,0-1-1,0 0 0,1 0 1,-1 0-1,0 1 1,1-1-1,-1 0 0,0 0 1,1 0-1,-1 0 1,1 0-1,0 0 0,-1-1 1,1 1-1,0 0 1,0 0-1,-1 0 0,1 0 1,0 0-1,0-1-124,0-12 286,1 4-12,-1 0 0,0 0 0,0 1 1,-1-1-1,-1 0 0,1 0 0,-2 1 0,1-1 0,-1 1 0,-1 0 0,-2-4-274,2 6-22,-1 0 0,1 0 0,1 0 0,-1 0 0,1-1 0,0 1 0,1-1 0,0 0 0,0 0 0,1 0 0,0 0 0,0 0 0,0 0 0,1 0 0,1 0 0,0 0 0,0 0 0,0 0 0,1 0 0,0 0 0,0 0 0,1 1 0,0-1 22,-3 7-3,1 0 0,-1 0 1,0 0-1,1 0 0,-1-1 1,1 1-1,-1 0 0,1 0 0,0 0 1,-1 0-1,1 1 0,0-1 1,-1 0-1,1 0 0,0 0 1,0 1-1,0-1 0,0 0 0,0 1 1,0-1-1,0 0 0,0 1 1,0 0-1,0-1 0,0 1 0,0 0 1,0-1-1,1 1 0,-1 0 1,0 0-1,0 0 0,0 0 0,0 0 1,1 0-1,-1 0 0,0 0 1,0 1-1,0-1 0,0 0 0,0 1 1,0-1-1,0 1 0,0-1 1,0 1-1,0-1 0,0 1 1,0 0-1,0 0 0,0-1 0,0 1 1,0 0-1,-1 0 0,1 0 1,0 0-1,-1 0 0,1 0 0,-1 0 1,1 0-1,-1 0 0,1 0 1,-1 0-1,0 0 0,1 1 3,3 137-96,-4-138 87,1 1-1,-1-1 1,0 1-1,0 0 1,0-1-1,0 1 1,0 0-1,0-1 1,0 1-1,0-1 1,-1 1-1,1-1 1,-1 1-1,1 0 1,-1-1-1,0 0 1,1 1-1,-1-1 1,0 1-1,0-1 1,0 0-1,0 1 1,0-1-1,0 0 1,-1 0-1,1 0 1,0 0-1,0 0 1,-1 0-1,1-1 1,-1 1-1,1 0 1,-1-1-1,1 1 1,-1 0-1,1-1 1,-1 0-1,0 1 1,1-1-1,-1 0 1,1 0-1,-1 0 1,0 0-1,1 0 1,-1-1-1,1 1 1,-1 0-1,0-1 1,1 1-1,-1-1 1,1 1-1,-1-1 1,1 0-1,0 0 1,-2 0 9,0-3 14,-1 1 1,0-1 0,1 0 0,0 0-1,0 0 1,0 0 0,0 0 0,1-1-1,0 0 1,0 1 0,0-1 0,0 0-1,1 0 1,0 0 0,0 0 0,0 0-1,0 0 1,1 0 0,0 0 0,0 0-1,1 0 1,-1 0 0,1 0 0,0 0-1,0 0 1,1 0 0,-1 0 0,1 0-1,0 0 1,2-2-15,2-3 4,1 0-1,0 0 0,0 1 1,1 0-1,0 0 1,1 1-1,0 0 0,0 1 1,0 0-1,1 0 1,9-4-4,-20 12-11,1-1 1,-1 1-1,1 0 1,-1 0-1,1 0 1,-1 0 0,1 0-1,0-1 1,-1 1-1,1 0 1,0 0-1,0 0 1,0 0 0,0 0-1,0 0 1,0 0-1,0 0 1,0 0-1,0 0 1,0 0 0,0 0-1,1 0 1,-1 0-1,0 0 1,1 0 0,-1 0-1,1-1 1,-1 1-1,1 0 1,-1 0-1,1 0 1,0-1 0,-1 1-1,1 0 1,0-1-1,-1 1 1,1 0-1,0-1 1,0 1 0,0-1-1,0 1 1,0-1-1,-1 0 1,1 1-1,0-1 1,0 0 0,0 0-1,0 0 1,0 1-1,0-1 1,0 0-1,0 0 1,0 0 0,0-1-1,0 1 1,0 0-1,0 0 1,0 0 0,0-1-1,0 1 1,0-1-1,0 1 1,-1 0-1,1-1 1,0 1 0,0-1 10,-50 32-1168,47-42-731,-2-9 1494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47:51.552"/>
    </inkml:context>
    <inkml:brush xml:id="br0">
      <inkml:brushProperty name="width" value="0.05" units="cm"/>
      <inkml:brushProperty name="height" value="0.05" units="cm"/>
    </inkml:brush>
  </inkml:definitions>
  <inkml:trace contextRef="#ctx0" brushRef="#br0">0 236 8704,'11'0'3232,"-11"-5"-2496,5 5 704,-5-4 128,5 4-705,1-5-159,-1 1-416,0-6-128,6 1-96,-1 4 96,1 5 128,-6 0-672,0 0-256,0 5-1247,1 4-481,-6 5 1248,0 0 640</inkml:trace>
  <inkml:trace contextRef="#ctx0" brushRef="#br0" timeOffset="261.262">53 416 8320,'7'19'5763,"-11"19"-6341,1-18 145,-2 46-2965,15-63-474,-5-11 2486</inkml:trace>
  <inkml:trace contextRef="#ctx0" brushRef="#br0" timeOffset="808.8">255 314 9984,'0'59'6822,"0"75"-6823,16-166-37,-10 20 38,-1 0 8,0 0 0,1 1 0,0 0 0,0 0 0,1 1 0,1 0 0,0 0 0,0 0 0,1 1 0,0 1 0,1-1 0,5-2-8,-14 10 27,0 0-1,0 0 0,0 1 1,1-1-1,-1 0 0,0 1 1,1-1-1,-1 1 0,1-1 0,-1 1 1,1 0-1,-1 0 0,1-1 1,-1 1-1,0 0 0,1 0 1,-1 0-1,1 1 0,-1-1 0,1 0 1,-1 1-1,1-1 0,-1 1 1,0-1-1,1 1 0,-1-1 1,0 1-1,1 0 0,-1 0 0,0 0 1,0 0-1,0 0 0,0 0 1,0 0-1,0 0 0,0 0 1,0 0-1,0 0 0,0 1 0,-1-1 1,1 0-1,0 1 0,-1-1 1,1 0-1,-1 1 0,0 0-26,9 71 230,-24 55-160,16-103-860,-1-25 735,0 0 0,0 1 0,0-1 0,0 0 0,0 1 0,1-1 0,-1 0 0,0 0 0,0 1 0,0-1 0,1 0 0,-1 0 1,0 1-1,0-1 0,1 0 0,-1 0 0,0 0 0,0 0 0,1 1 0,-1-1 0,0 0 0,1 0 0,-1 0 0,0 0 0,1 0 0,-1 0 0,0 0 0,1 0 0,-1 0 0,0 0 0,1 0 0,-1 0 0,0 0 0,1 0 0,-1 0 0,0 0 0,1 0 0,-1 0 0,0-1 0,0 1 0,1 0 0,-1 0 0,0 0 0,1 0 0,-1-1 0,0 1 0,0 0 0,1 0 0,-1-1 0,0 1 0,0 0 0,0 0 1,0-1-1,1 1 0,-1 0 0,0-1 0,0 1 0,0 0 0,0-1 0,0 1 0,0 0 0,0-1 0,0 1 0,0 0 0,0-1 0,0 1 0,0 0 0,0-1 55,21-40-8101,-12 14 5237</inkml:trace>
  <inkml:trace contextRef="#ctx0" brushRef="#br0" timeOffset="1889.75">811 0 8704,'2'9'5869,"1"11"-5040,-19 109-733,16-84 95,-2-20 102,2-1 0,0 1 0,1 0-1,2-1 1,1 0 0,0 1 0,2-2 0,1 1 0,2 2-293,-3-12-332,-7-18-478,-7-13 791,8 14 15,0 1 1,-1 0 0,1 0 0,-1-1-1,1 1 1,-1 0 0,0 0 0,1 0 0,-1 0-1,0 0 1,-1 0 0,1 0 0,0 0 0,-1 0-1,1 0 1,-1 1 0,1-1 0,-1 1 0,0-1-1,1 1 1,-1-1 0,0 1 0,0 0 0,0 0-1,0 0 1,0 0 0,-1 0 0,1 1 0,0-1-1,0 1 1,0-1 0,-1 1 0,1 0-1,0 0 1,-1 0 0,1 0 0,0 0 0,0 0-1,-1 1 1,1-1 0,0 1 0,-2 0 3,0 2 11,1-1 0,-1 1 0,0 0 0,1 0 0,0 0-1,0 1 1,0-1 0,0 1 0,0-1 0,1 1 0,-1 0 0,1 0 0,0 1 0,0-1 0,1 0 0,-1 1 0,1-1 0,0 0 0,0 1 0,0 0-1,1-1 1,0 1 0,0-1 0,0 1 0,0 0 0,1-1 0,-1 1 0,1-1 0,1 1 0,-1-1 0,0 1 0,1-1 0,0 0 0,0 0 0,1 0 0,-1 0-1,1 0 1,-1 0 0,1-1 0,0 1 0,1-1 0,-1 0 0,0 0 0,1 0 0,0 0 0,0-1 0,0 0 0,0 1 0,0-1 0,0-1 0,1 1 0,-1-1-1,0 1 1,1-1 0,-1 0 0,1-1 0,0 1 0,-1-1 0,4 0-11,12-4 12,0 0-1,0-1 1,-1-1-1,0-1 1,0-1-1,0-1 1,-1 0-1,0-1 1,-1-1-1,0-1 1,-1-1-1,0 0 1,-1 0-1,-1-2 1,0 0-1,-1-1 1,0 0-1,-1-1 1,4-9-12,-14 24-4,0 0 1,-1 0 0,1 0-1,-1-1 1,0 1-1,0 0 1,0-1 0,0 1-1,0-1 1,0 1-1,-1-1 1,1 0 0,-1 1-1,0-1 1,0 0-1,0 1 1,0-1 0,0 1-1,0-1 1,-1 0 0,1 1-1,-2-3 4,-19 8 416,19-2-412,0 0-1,0-1 1,0 1-1,0 0 1,0 0-1,0 0 0,0 0 1,0 0-1,1 0 1,-1 1-1,0-1 1,1 0-1,-1 1 1,1-1-1,0 1 1,-1 0-1,1 0 1,0-1-1,0 1 1,0 0-1,0 0 1,1 0-1,-1 0 1,0 0-1,1 0 1,-1 0-1,1 0 1,0 0-1,0 0 0,0 1 1,0-1-1,0 0 1,0 0-1,0 0 1,1 0-1,-1 0 1,1 0-1,0 0 1,-1 0-1,1 0 1,0 0-1,0 0 1,0 0-1,0-1 1,1 1-1,-1 0-3,7 8-6,0-2 0,1 1 1,0-1-1,0 0 0,0-1 0,1 0 0,0-1 0,1 0 0,-1 0 0,6 1 6,-11-6 27,1-1 0,-1 1 0,1-1 0,0 0 0,-1-1-1,1 1 1,-1-1 0,1 0 0,-1-1 0,1 1 0,-1-1-1,0 0 1,0 0 0,1-1 0,-2 0 0,1 1 0,0-2 0,-1 1-1,1 0 1,-1-1 0,0 0 0,0 0 0,0 0 0,2-4-27,12-8-111,34-44-524,-50 60 623,1 0 0,-1 1-1,0-1 1,0 1 0,0-1-1,0 1 1,0 0 0,0-1 0,1 1-1,-2 0 1,1 1 0,0-1 0,0 0-1,0 0 1,0 1 0,-1-1-1,1 1 1,-1 0 0,1-1 0,-1 1-1,0 0 1,0 0 0,1 0-1,-1 0 1,0 0 0,-1 0 0,1 0-1,0 0 13,4 7 131,113 124 621,-114-127-827,1-1 0,-1 0 0,1 0 0,0-1 0,0 1 0,0-1 0,1 0 0,-1-1 0,1 1 0,0-1 0,0 0 0,1 0 0,-1-1-1,0 0 1,7 1 75,-13-3-161,1 0-1,0 0 0,0 0 0,-1 0 0,1-1 0,0 1 0,0 0 1,-1 0-1,1-1 0,0 1 0,-1 0 0,1-1 0,0 1 0,-1-1 0,1 1 1,-1-1-1,1 1 0,-1-1 0,1 0 0,-1 1 0,1-1 0,-1 1 0,0-1 1,1 0-1,-1 1 0,0-1 0,1 0 0,-1 0 0,0 1 0,0-1 1,0 0-1,0 0 0,0 1 0,0-1 0,0 0 0,0 0 0,0 0 162,0-12-746</inkml:trace>
  <inkml:trace contextRef="#ctx0" brushRef="#br0" timeOffset="2152.527">1698 388 8576,'-3'-9'2248,"-11"-20"5150,-7 27-6703,-32 54-294,39-35-376,-89 112-5075,77-102 4453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28:05.712"/>
    </inkml:context>
    <inkml:brush xml:id="br0">
      <inkml:brushProperty name="width" value="0.05" units="cm"/>
      <inkml:brushProperty name="height" value="0.05" units="cm"/>
    </inkml:brush>
  </inkml:definitions>
  <inkml:trace contextRef="#ctx0" brushRef="#br0">332 318 5888,'0'0'-560,"-2"-3"557,-6-11 14107,14 12-11523,-5 2-2551,1 1 0,-1-1 0,0 1 0,0 0 0,0-1 0,0 1 0,0 0 0,0 0 0,0 0 0,0 0 0,0 0 0,0 0 0,0 0 0,0 0 0,-1 0 0,1 0 0,0 0 0,-1 1 0,1-1 0,-1 0 1,0 0-1,1 1 0,-1-1 0,0 0 0,0 1 0,1-1 0,-1 0 0,0 1 0,0 0-30,1 4 105,29 306 71,-22-274 79,-2-9-2585,-5-8-6688,-1-21 3450,0 0 2011</inkml:trace>
  <inkml:trace contextRef="#ctx0" brushRef="#br0" timeOffset="1070.411">292 866 5632,'-68'15'6376,"62"-16"-6132,-1 1 0,1-2-1,0 1 1,-1-1 0,1 0-1,0 0 1,0-1 0,1 0-1,-1 0 1,0 0 0,1 0-1,0-1 1,0 0 0,0 0 0,-1-2-244,-15-12 707,14 12-633,0 0-1,1 0 1,-1 0 0,1-1 0,1 0 0,-1 0 0,1 0 0,0-1 0,1 0 0,-1 0 0,2 0 0,-3-5-74,-26-166 315,30 171-290,1 1 0,0-1 0,0 0 0,1 0 1,0 0-1,0 1 0,1-1 0,0 0 0,0 0 1,1 0-1,0 1 0,0-1 0,1 1 0,0 0 0,0 0 1,1 0-1,-1 0 0,2 0 0,-1 1 0,1-1 0,0 1 1,0 1-1,1-1 0,0 1 0,1-1-25,10-10 166,2 1 0,0 1 0,1 0 0,0 2 0,1 0 0,0 1 0,1 2 0,21-8-166,109-13 368,-143 29-331,0 1 1,-1 0 0,1 1-1,-1-1 1,1 2 0,-1-1-1,1 1 1,-1 1 0,0-1 0,0 1-1,0 1 1,0 0 0,-1 0-1,1 0 1,-1 1 0,5 4-38,1 3 14,-1-1 0,-1 1 0,0 1 0,0 0 0,-2 1 0,0 0 0,0 0 0,1 4-14,61 134 133,-66-143-48,-1 0 0,0 0 0,-1 1 0,0-1 0,-1 1 1,1 0-1,-2 0 0,0 0 0,0 0 0,-1 0 0,0 0 0,0 0 0,-1 0 0,-1 0 0,0 0 0,0-1 0,-1 1 0,0 0 1,0-1-1,-1 0 0,-3 4-85,-17 37 148,20-39-113,-1 0 1,0-1-1,0 1 0,-1-1 1,0-1-1,-1 1 0,0-1 0,-1 0 1,0-1-1,-5 5-35,8-10-19,0 0-1,-1 0 1,1-1 0,-1 1-1,1-2 1,-1 1-1,1 0 1,-1-1 0,0 0-1,0-1 1,0 1 0,0-1-1,1 0 1,-1 0 0,0-1-1,0 0 1,0 0 0,1 0-1,-1-1 1,0 0 0,1 0-1,-1 0 1,1-1-1,-1 0 20,-76-51-5722,41 22 1392,24 18 3557</inkml:trace>
  <inkml:trace contextRef="#ctx0" brushRef="#br0" timeOffset="16467.747">717 299 4864,'-14'8'9208,"2"-6"-7323,11-2-1426,1 0-44,0 0-143,11-5-37,68-79 848,-62 70-1020,1 0 0,0 1 0,1 1-1,1 1 1,0 1 0,1 0 0,0 2 0,0 0 0,0 1 0,10-1-63,115-28 368,-63 22-117,-36 0-326,42 5 454,19-14-203,-14 18 128,82 2-11,-72 29-176,-10 1-117,4-21 0,-10 8-96,42 15 98,-78-13 66,36 25-79,-51-20-69,36 28 197,-33-26-117,-15-1 107,-24-21-171,-1-1 37,4 0 112,-4-1-3636,-20-8-1398,5 2 3941</inkml:trace>
  <inkml:trace contextRef="#ctx0" brushRef="#br0" timeOffset="18321.735">951 706 4736,'16'-6'5018,"10"6"-458,40 25-2619,13 10 33,-28 7-2118,6-5 933,-42-33-739,0 0-1,0-1 1,0-1-1,0 0 0,0-1 1,1 0-1,-1-1 1,11-2-50,20 0 57,139 7 2,-85-4 101,56-24 219,-29-6-175,-103 21-131,85-11-20,-27 1-85,74-6 43,-37 1 106,-47 10-138,-45 8-1318,-19 4-384,0 2-4831,-8 3 5728</inkml:trace>
  <inkml:trace contextRef="#ctx0" brushRef="#br0" timeOffset="4619.5">551 2218 9088,'0'3'2811,"1"0"3885,14-3-4710,-5 4-1879,-1 1 0,-1 0 0,1 0 0,-1 1 0,0 0-1,0 0 1,-1 1 0,1 0 0,-1 0 0,-1 1 0,0 0 0,0 0 0,0 1 0,-1-1 0,0 1 0,-1 0 0,0 0 0,0 2-107,-3-7 9,0 0 1,0 0-1,0 0 0,0 0 1,-1 0-1,0 0 1,0 0-1,0 0 0,0 0 1,-1 1-1,1-1 0,-1 0 1,0 0-1,0-1 1,-1 1-1,1 0 0,-1 0 1,0-1-1,0 1 0,0-1 1,0 1-1,0-1 1,-1 0-1,0 0 0,0 0 1,-1 1-10,-2 2-29,0 0 0,-1-1 0,0 1 1,0-1-1,0-1 0,0 0 0,-1 0 1,0 0-1,0-1 0,0 0 0,0-1 1,0 1 28,0-2 17,8-1-19,-1-1-1,1 1 1,-1 0 0,0-1-1,1 1 1,-1 0 0,1 0-1,-1 0 1,0 0 0,1 0-1,-1 0 1,0 0 0,1 0-1,-1 0 1,0 0-1,1 0 1,-1 0 0,0 0-1,1 0 1,-1 1 0,1-1-1,-1 0 1,1 0 0,-1 1-1,0-1 1,1 0 0,-1 1-1,1-1 1,-1 1-1,1-1 1,-1 1 0,1-1-1,0 1 1,-1-1 0,1 1-1,0-1 1,-1 1 0,1-1-1,0 1 1,0-1 0,-1 1-1,1 0 1,0-1-1,0 1 1,0 0 0,0-1-1,0 1 1,0 0 0,0-1-1,0 1 1,0-1 0,0 1-1,0 0 1,0-1 0,0 1-1,1 0 1,-1-1 0,0 1-1,0-1 1,1 1-1,-1-1 1,0 1 0,1 0-1,-1-1 3,98 65-117,-96-64 144,-1 1 0,1-1-1,-1 1 1,0-1 0,1 1 0,-1 0 0,0 0 0,0-1-1,0 1 1,0 0 0,-1 0 0,1 0 0,0 0 0,-1 0-1,1 0 1,-1 0 0,0 0 0,0 0 0,0 0 0,0 1-1,0-1 1,0 0 0,0 0 0,-1 0 0,1 0 0,-1 0-1,1 0 1,-1 0 0,0 0 0,0 0 0,0 0-27,-36 57 395,33-55-539,-1 0 0,1 0 1,-1-1-1,1 1 0,-1-1 1,0 0-1,-1-1 0,1 1 0,0-1 1,-1 0-1,1-1 0,-6 2 144,-41 5-5657,19-3-1004,7-2 3435</inkml:trace>
  <inkml:trace contextRef="#ctx0" brushRef="#br0" timeOffset="5527.647">671 3072 6656,'-1'3'290,"-1"0"-1,0-1 1,0 1 0,-1-1 0,1 1-1,0-1 1,-1 0 0,1 0 0,-1 0-1,0 0 1,0 0 0,1-1 0,-1 1 0,0-1-1,-1 0 1,1 0 0,0 0 0,0 0-1,0-1 1,-1 1 0,1-1 0,0 0-1,0 0 1,-1 0 0,1 0 0,0 0 0,-1-1-290,-10-3 203,1 0 0,-1-1 1,1 0-1,0-1 1,1-1-1,-1 0 0,1 0 1,-7-7-204,-24-14 282,20 18-232,0-1 0,1-2 0,1 0 0,0-2 0,1 0 0,0-1 0,2-1 0,0-1 0,0 0 0,2-1 0,0-1 0,2-1 0,0 0 0,1-1 0,1 0 0,-3-11-50,8 15 118,1 0-1,0-1 1,2 0 0,0 0 0,1 0-1,1 0 1,1 0 0,0 0-1,2 0 1,0-1 0,1 1 0,1 0-1,1 0 1,0 1 0,2-1 0,0 1-1,1 0 1,1 0 0,0 1 0,1 0-1,2 1 1,-1 0 0,2 0 0,0 1-1,0 1 1,10-8-118,1 8 126,0 1 0,2 1 0,-1 1 0,1 1 0,1 2 0,-1 0 0,2 2 0,-1 0 1,0 2-1,21 0-126,-40 3 30,25-3 64,1 1 0,-1 2 0,0 1 1,1 1-1,-1 2 0,29 7-94,-42-4 59,-1 1-1,0 1 1,0 1 0,0 1-1,-1 0 1,-1 1 0,0 1-1,0 0 1,-1 1 0,6 8-59,-11-12 21,-1 2 1,0 1-1,-1 0 1,0 0-1,-1 0 1,-1 1 0,0 0-1,-1 1 1,0-1-1,-1 1 1,0 0-1,-1 0 1,-1 0 0,0 0-1,-1 1 1,-1-1-1,0 1 1,-1-1 0,0 0-1,-1 0 1,-1 1-1,-2 5-21,3-6 21,-1-1 0,-1 1 0,0-1 0,-1 0 0,0-1 0,-1 1 0,0-1 0,-1 0 0,0-1 0,-1 1 0,0-1 0,-1-1 0,0 0 0,-1 0 0,-6 4-21,-170 102 283,30-46-827,142-65 476,-34 12-3442,3-21-5259,44 4 7815</inkml:trace>
  <inkml:trace contextRef="#ctx0" brushRef="#br0" timeOffset="20918.145">690 3049 7040,'-4'8'1445,"-16"7"4624,-17 17-1034,-20 60-4145,41-54-767,6 2-118,-1 6-5,6 52 0,5 68 528,24-80-543,-12-57 25,-5-15 11,0 0 1,1-1-1,0 1 0,1-2 1,1 1-1,0-2 0,5 5-21,-8-6-15,1-1 0,0 0 0,1-1 0,0 0 0,0 0-1,1-1 1,0 0 0,0-1 0,1 0 0,-1-1 0,1 0-1,1 0 1,-1-1 0,0-1 0,1 0 0,0-1 0,0 0 0,0 0-1,1-1 16,137-15 240,-79 4-250,-62 10 12,1 0 0,0-1 0,-1 0 0,1-1-1,-1 0 1,0-1 0,1 0 0,-1 0 0,0-1 0,-1 0 0,1 0 0,-1-1-1,0 0 1,3-2-2,93-77-117,-21-22 368,-22-10 213,-54 100-442,0-1 0,-2 1 0,0-1 0,0-1 0,-2 1 0,0-1 0,-1 1 0,0-5-22,0 5-6,-1-149 65,-4 139-5,-1 1 0,-1-1 0,-1 0 0,-1 1 0,-2 1 1,0-1-1,-10-16-54,14 32 71,0 0 0,-1 1 0,0-1 0,0 2 0,-1-1 0,0 1 0,0 0 1,-1 0-1,-2-1-71,-16-27 85,-32-19 736,-23 5-442,45 34-448,25 3-43,9 10 80,2 2-96,0 1-32,-12-8-2688,-1 8-2720,12 0 4827</inkml:trace>
  <inkml:trace contextRef="#ctx0" brushRef="#br0" timeOffset="23501.421">587 802 5504,'0'-1'12818,"0"2"-13743,1 289 3239,19-119-1839,-5 115 0,-9-175-342,5 46-5,-1-83-229,-4-23 245,14 59-251,-6-68-1696,-13-40 1179,3 0-3947,-2-2 2684,2 0 1178</inkml:trace>
  <inkml:trace contextRef="#ctx0" brushRef="#br0" timeOffset="38204.787">3162 304 2816,'-1'5'-2081,"-2"1"9173,3-7 2040,4-5-7585,-2 3-1427,0-1 1,0 1-1,1 0 1,0 0-1,-1 0 0,1 0 1,0 0-1,1 1 1,-1 0-1,0-1 0,1 1 1,-1 0-1,1 1 0,0-1 1,-1 0-1,1 1 1,0 0-1,0 0 0,0 0 1,0 1-1,1-1-120,-1 1 31,1-1 0,-1 1 0,1 0 0,-1 0 0,0 1-1,1-1 1,-1 1 0,0 0 0,1 0 0,-1 1 0,0-1 0,0 1 0,0 0 0,0 0-1,0 0 1,-1 1 0,1-1 0,-1 1 0,1 0 0,-1 0 0,0 0 0,0 0 0,0 1 0,-1-1-1,1 1 1,-1 0 0,0-1 0,0 1 0,0 1-31,0 1 25,0 1 1,0 0-1,-1 0 1,-1-1-1,1 1 1,-1 0-1,0 0 1,0 0-1,-1-1 1,0 1-1,0 0 0,-1-1 1,0 1-1,0-1 1,0 1-1,-1-1 1,0 0-1,0 0 1,-1 0-1,1 0 1,-1-1-1,-4 5-25,-22 21 26,20-19-25,-1 0 1,0-2-1,0 1 1,-1-1-1,0-1 0,-1 0 1,0-1-1,-8 4-1,-21 10 32,73-21 235,73 3 437,-5-22-683,-84 13-283,7-7-100,-17-6-6859,-5 16 6395</inkml:trace>
  <inkml:trace contextRef="#ctx0" brushRef="#br0" timeOffset="39751.744">3240 889 4736,'-4'4'660,"-1"-1"0,0 0 0,0 0-1,0-1 1,0 1 0,0-1 0,-1 0 0,1 0 0,-1-1 0,1 0 0,-1 0 0,0 0 0,-5 0-660,-47-3 1725,47-2-1598,-1 0 0,1-1 1,0-1-1,1 0 0,-1-1 1,1 0-1,0 0 0,1-1 1,0 0-1,0-1 1,1 0-1,0 0 0,0-1 1,1 0-1,1 0 0,-1-1 1,-1-5-128,-29-86 181,31 84-141,0 0 0,1-1 0,0 0 0,2 1 0,0-1 0,1-1 0,1 1 0,1 0 0,2-12-40,-2 11 189,2 3-163,0 0-1,1 1 0,1-1 1,1 1-1,1 0 0,0 0 0,1 0 1,0 1-1,1 0 0,1 1 1,1-1-26,-2 1 169,3-2-5,1 0-1,0 0 0,1 1 0,1 1 0,0 0 1,5-1-164,5-8 247,-16 17-196,0 1-1,0 0 1,1 0-1,0 0 1,0 1 0,0 0-1,1 1 1,-1 0-1,1 1 1,-1-1-1,1 2 1,0 0 0,0 0-1,10 1-50,34-7 188,-44 7-148,0-1-1,1 1 0,-1 1 1,0 0-1,0 0 1,0 1-1,0 0 1,0 1-1,-1 0 1,7 3-40,60 31 688,3 37-646,-69-60-18,53 92 86,-56-83-130,-3-14 56,-1-1 0,0 1 0,-1 0 0,0 0 0,-1 0 1,1 0-1,-2 0 0,1 0 0,-1 0 0,-1 7-36,-60 174 267,29-147-241,-35 30 108,-4-9 116,67-59-249,0-1 0,0 0-1,0 0 1,-1 0-1,1 0 1,-1-1 0,0 0-1,0 0 1,-1 0 0,1-1-1,0 1 1,-1-1-1,0-1 1,1 1 0,-1-1-1,0 0 1,-5 1-1,-123-16-1424,71 0-10693,48 14 10800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29:11.218"/>
    </inkml:context>
    <inkml:brush xml:id="br0">
      <inkml:brushProperty name="width" value="0.1" units="cm"/>
      <inkml:brushProperty name="height" value="0.1"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0 4 7296,'0'0'0,"1"0"5920,0-1-5563,1 0 1552,-2 1-858,1-1 53,-1 1-283,1 0-517,-1 0 208,0 0 43,0 0-145,0 1 540,0 0-716,0 2 44,0 1 10,1 0-150,0 0 113,1 1-38,0-1 49,1 0-86,-1-1 64,0 1-22,-1 0 44,1 1-86,0-1 64,-1 2-22,-1 0 44,-1 2-161,1 0 11,-1 2 27,-1 1-17,2 2-68,-1 1 58,1 1-96,1 1-11,-1 0 38,-1 0 21,1 0-43,-1 0-21,1 1 43,0-1-54,-1 1 16,-1 0 70,1 1-59,-2 0-16,1 0-69,0-2 53,2-1-59,0-3-58,2-3-209,-1-2-95,1-3-1035,-1-3-96,0-3-1499,0-3-196,-1-2 2041,-1-3 294,0 1-14052</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29:13.139"/>
    </inkml:context>
    <inkml:brush xml:id="br0">
      <inkml:brushProperty name="width" value="0.1" units="cm"/>
      <inkml:brushProperty name="height" value="0.1" units="cm"/>
      <inkml:brushProperty name="color" value="#AE198D"/>
      <inkml:brushProperty name="inkEffects" value="galaxy"/>
      <inkml:brushProperty name="anchorX" value="-739.64856"/>
      <inkml:brushProperty name="anchorY" value="-1095.37756"/>
      <inkml:brushProperty name="scaleFactor" value="0.5"/>
    </inkml:brush>
  </inkml:definitions>
  <inkml:trace contextRef="#ctx0" brushRef="#br0">12 4 6272,'0'0'0,"-1"0"2880,-1-1-1606,-1 1 833,2-1-672,-1 0 111,1 1-634,0 0-96,1-1-496,0 1 475,0 0 122,0 0-256,1 0-42,1 0-214,3 0 6,1 0-134,2 0 27,1 0-202,2 0 15,1 0-128,0 1-10,-1 1 32,0 1-17,0 3 6,0 1 75,-1 1-59,-1 1 96,0 0-101,-2 1-6,-2-1 38,-1 1 21,-2-1-43,-2 1 91,-2-1-101,-1 1 106,-3 1-106,-1 1-6,-2 1 38,-3 0-54,0 1-96,-1-1 102,0-1 0,0 0-1,2-2-106,1-1 107,3-1 0,2-2-1,1-2 6,2-1 0,2-1 0,1 0 75,3 0-59,0 0 96,2-1-101,1 0 106,2 0-32,1 1 49,1-1-86,0 0 64,1-1-96,0 1-11,1 0 38,2 0-54,-1 0 16,1 0 70,-2 0-59,0-1-16,-1 0-69,-2 0 53,-2 0-171,0 0 86,-2 0-555,-1 0 42,0-1-1610,-3 0-202,0 0-2993,-1 0-517,0-1 3825,1 1-1552</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29:15.601"/>
    </inkml:context>
    <inkml:brush xml:id="br0">
      <inkml:brushProperty name="width" value="0.1" units="cm"/>
      <inkml:brushProperty name="height" value="0.1" units="cm"/>
      <inkml:brushProperty name="color" value="#AE198D"/>
      <inkml:brushProperty name="inkEffects" value="galaxy"/>
      <inkml:brushProperty name="anchorX" value="-1713.07007"/>
      <inkml:brushProperty name="anchorY" value="-2082.78198"/>
      <inkml:brushProperty name="scaleFactor" value="0.5"/>
    </inkml:brush>
  </inkml:definitions>
  <inkml:trace contextRef="#ctx0" brushRef="#br0">118 6 6272,'0'0'0,"0"-1"2880,0 0-1830,0 0 748,0 0-737,0 0 112,0 1-309,0 0-42,0 0-81,0 0-443,1 0-31,1 0 16,1 0-70,0 1 128,3 1-223,1 0-44,2 2-31,3 0-43,1 1 5,1 0-5,-1 0 0,0 1 0,-1 0-186,-2-1 90,-2 1 186,-3-2 92,-1 1-124,-4 0 54,-3-1-53,-3 1-64,-4 1 53,-2-1 16,-3 1-379,0-1-37,-1 1 437,-1-2 113,2 1-236,1 0 140,3-2-118,1 0 26,3-1-10,1 0 75,3 1-134,1-1 43,1 0 22,2 1-12,1 0 6,2 1 0,2 1 0,0 0 0,3 1 0,0 2 0,1 0 0,0 1 0,1 0-186,-2 1 90,0-1-38,-2 1 81,-3 0 240,-1 1 197,-3 0-187,-2 1 6,-2 1-38,-3-1 38,-2-1-54,-3 0 91,-1-1-176,-2-1 53,-3-1-58,0-2-64,0-1-134,2-2 32,1-1-618,1-1 21,3-1-2656,3 0-320,3 0 2352,2 0 315,2-1-9018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29:31.726"/>
    </inkml:context>
    <inkml:brush xml:id="br0">
      <inkml:brushProperty name="width" value="0.1" units="cm"/>
      <inkml:brushProperty name="height" value="0.1" units="cm"/>
      <inkml:brushProperty name="color" value="#AE198D"/>
      <inkml:brushProperty name="inkEffects" value="galaxy"/>
      <inkml:brushProperty name="anchorX" value="-917.18292"/>
      <inkml:brushProperty name="anchorY" value="-2493.42944"/>
      <inkml:brushProperty name="scaleFactor" value="0.5"/>
    </inkml:brush>
    <inkml:brush xml:id="br1">
      <inkml:brushProperty name="width" value="0.1" units="cm"/>
      <inkml:brushProperty name="height" value="0.1" units="cm"/>
      <inkml:brushProperty name="color" value="#AE198D"/>
      <inkml:brushProperty name="inkEffects" value="galaxy"/>
      <inkml:brushProperty name="anchorX" value="-1764.39404"/>
      <inkml:brushProperty name="anchorY" value="-3559.66602"/>
      <inkml:brushProperty name="scaleFactor" value="0.5"/>
    </inkml:brush>
  </inkml:definitions>
  <inkml:trace contextRef="#ctx0" brushRef="#br0">125 6 7296,'0'0'0,"0"-1"3328,0-1-2390,0 1 833,0 0-646,0 1 22,0-1-315,0 1-112,0 0-438,0 0 102,0 0-26,0 0-12,0 0 44,0 0-12,0 0 81,-1 1-208,-1 1 26,0 1-165,-1 1 0,-1 0-48,0 0-69,0 2 53,-2 0-59,0 3-96,-1 1 102,-1 2-75,-1 1-53,-1 2 15,0 0-10,0 0 112,2 0-32,0-1 54,2-1-12,1 0 6,2-2 0,-1-2 0,2-1 0,1-2 0,0 0 0,1-1 0,0-1 75,0 1 16,0-1 111,1 0-138,1 1 48,3 0-53,0 1 48,1 0-91,1 0-11,0 0 38,1 0 21,-1-1 32,2 0 106,-1 0-138,2 1 48,-1 0-53,1 2 48,0-1-91,0 0-11,1-1 38,0 0-54,1-2-96,-1-1 102,1-1 0,-1-1-1,0-1 6,0 0 0,-2 0-410,0 0 4,-2 0-586,-1-1-117,-1 1 144,-2 0 69,-1 0-1552,-1 0-176,-1 0 1605,0 0 262,0 0-10490</inkml:trace>
  <inkml:trace contextRef="#ctx0" brushRef="#br1" timeOffset="570.665">281 144 8704,'0'0'0,"-1"2"3968,-1 3-3136,-1 1 1082,0 0-1060,-2 0 73,0 0-196,0 2-86,-1 2-63,1 3-294,0 1-75,-1 2 75,1 3-229,0 2-11,-2 2-6,0 2-47,-2 2-102,1 0 27,-1 1-128,1 0 70,0-1-513,2-1-42,-1-3-1136,3-2-230,0-4-1877,2-3-400,1-2 2742,1-3-3189</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35:19.822"/>
    </inkml:context>
    <inkml:brush xml:id="br0">
      <inkml:brushProperty name="width" value="0.05" units="cm"/>
      <inkml:brushProperty name="height" value="0.05" units="cm"/>
    </inkml:brush>
    <inkml:brush xml:id="br1">
      <inkml:brushProperty name="width" value="0.05" units="cm"/>
      <inkml:brushProperty name="height" value="0.05" units="cm"/>
      <inkml:brushProperty name="color" value="#E71224"/>
    </inkml:brush>
  </inkml:definitions>
  <inkml:trace contextRef="#ctx0" brushRef="#br0">1437 956 4480,'-4'37'9922,"-18"14"-6383,-51 67-2665,-136 128 982,149-174-1427,4 3-1,2 1 1,-13 33-429,51-83 103,-25 41 201,-2-2-1,-4-1 0,-16 13-303,-172 200 197,27 10-106,6 7-310,165-230-1295,40-69-4610,16-25 2797,0 5 2421</inkml:trace>
  <inkml:trace contextRef="#ctx0" brushRef="#br0" timeOffset="1120.949">1634 1024 5120,'-6'8'2131,"11"-5"6444,-3-3-8695,42 2 766,1 3-1,-1 2 0,-1 2 1,26 9-646,-30-9 15,252 82 455,104 7 58,45 49-374,-144-64 86,-151-41 134,-81-24-1372,-7-8-159,-52-10 1175,0 1-1,0-1 1,0 1-1,0 0 1,1 1-1,-1-1 0,-1 1 1,1 0-1,0 0 1,0 0-1,-1 1 1,1 0-1,-1 0 1,0 0-1,0 0 1,0 0-1,0 1 1,0 1-18,48 41-2171,-44-42-954,-7-4 2544</inkml:trace>
  <inkml:trace contextRef="#ctx0" brushRef="#br0" timeOffset="2433.771">78 2971 6784,'0'0'2202,"0"0"-1220,0 0 10,0 0 106,0 0-132,0 0-92,0 0-218,0 0-133,0 0-230,0 0-5,5-18 720,31 17-816,-9 1-159,0 1 0,1 2 0,-1 0 0,-1 2 0,25 7-33,246 43 107,-39 32 549,12-8-128,21 4-139,-72-4-58,96-1 842,-310-76-1161,24 6 86,-1 1 0,0 2 0,0 0 0,-1 2 0,-1 2-98,-9-4 51,0 0 0,1-2 1,0 0-1,1 0 1,0-2-1,0 0 0,1-2 1,0 0-1,0-1 1,0-1-1,17 1-51,67 1-5248,-88-2 4582</inkml:trace>
  <inkml:trace contextRef="#ctx0" brushRef="#br0" timeOffset="3753.481">4053 1600 4736,'23'0'7693,"31"0"-4085,-54 1-3579,1-1 0,-1 0 1,1 0-1,-1 0 0,1 1 0,-1-1 1,1 0-1,-1 1 0,0-1 0,1 0 1,-1 1-1,1-1 0,-1 0 0,0 1 1,1-1-1,-1 1 0,0-1 0,0 1 1,1-1-1,-1 1 0,0-1 0,0 1 1,0-1-1,0 1 0,1-1 0,-1 1 1,0-1-1,0 1 0,0-1 0,0 1 1,0 0-1,0-1 0,-1 1 0,1-1 1,0 1-1,0-1 0,0 1 0,0-1 1,-1 1-1,1-1 0,0 1 0,0-1 1,-1 0-1,1 1 0,0-1 0,-1 1 1,1-1-1,-1 0 0,1 1 0,0-1 1,-1 0-1,1 1 0,-1-1 0,1 0 1,-1 0-1,1 1 0,-1-1 0,1 0 1,-1 0-1,1 0 0,-1 0 0,1 0 1,-1 1-1,1-1 0,-1 0 0,0 0-29,-76 71 266,46-37-473,-39 42 52,4 4 0,-13 24 155,-12 15-53,-30 55 907,8-17-710,-163 130-1142,215-229 1338,4 3 0,2 3-1,-26 39-339,-18 77-571,43-75 1046,-34 11-678,-70 17-1322,128-114-712,-9 5-6064,27-11 5661</inkml:trace>
  <inkml:trace contextRef="#ctx0" brushRef="#br0" timeOffset="8839.312">731 2182 4224,'0'0'1445,"0"0"-837,0 0-69,0 0 53,0 0 74,0 0 65,0 0 32,0 0-65,0 0-266,0 0-21,0 19 3632,-4 3-3062,24-7-117,14-15-749,-14 1 105,0-1 0,0 0 0,0-2 0,0 0 0,0-2-1,13-3-219,-22 4-85,0 1 0,0 1-1,0 0 1,0 1 0,0 0-1,0 0 1,0 1 0,0 0-1,8 3 86,163 11 1040,-42 7-928,-51 11-21,-75-24-75,1-1 0,1 0 0,-1-2 0,1 0 0,0 0 0,16 2-16,-12-2 16,0 0-1,-1 2 1,0 0 0,0 1-1,-1 1 1,1 1-16,76 36 87,175 37 697,-88-33-565,145 46-251,-100-42 688,1 23-288,-135-61-540,-56-21-3560,-26-7-1505,-10 9 4240</inkml:trace>
  <inkml:trace contextRef="#ctx0" brushRef="#br0" timeOffset="10401.132">1178 1560 3840,'-2'6'7581,"6"-9"-3056,4 5-4791,148 48 1439,56 14 240,-198-57-1409,128 47 445,65 10 10,-40-32-32,40 51-193,-118-54-186,-38-10-52,1-2 0,1-3 0,0-1 0,2-3 4,168 59 80,-77-37-101,24 10 53,33 31-27,-51-36-74,-134-29 73,-1-1 1,1-1-1,1-1 1,-1 0-1,1-2 1,0 0-1,2-1-4,45 1-7103,-65-3 5146,-1 0 912</inkml:trace>
  <inkml:trace contextRef="#ctx0" brushRef="#br0" timeOffset="11435.09">2776 1302 6784,'0'0'2282,"-6"-7"1105,5 5-3278,-1 1 0,0 0-1,1-1 1,-1 1 0,0 0 0,0 0 0,0 0-1,0 0 1,0 0 0,0 0 0,0 0 0,0 1 0,0-1-1,-1 1 1,1 0 0,0 0 0,0-1 0,0 1-1,0 0 1,-1 1 0,1-1 0,0 0 0,0 1 0,0-1-1,0 1 1,0 0 0,0 0 0,0 0 0,0 0-1,0 0 1,0 0 0,0 0 0,0 0 0,1 1-1,-1-1 1,0 1 0,1-1 0,0 1 0,-1 1-109,-14 6 262,-78 51 970,39-22-1058,2 2-1,2 2 1,1 3-1,3 2 0,-23 30-173,-122 115 264,6-42-275,137-116 22,1 3 0,2 1-1,2 3 1,2 1 0,2 2-1,-17 26-10,-22 33-88,-4-4 0,-6-1 88,-76 67-37,106-113-523,3 1 0,-38 47 560,-10 46-1445,80-111-779,21-27-2037,10-14 1253</inkml:trace>
  <inkml:trace contextRef="#ctx0" brushRef="#br0" timeOffset="12687.737">3456 1406 5248,'0'-3'4698,"0"3"-3604,-11 5 815,-7 8-1619,1 1-1,0 1 1,2 0 0,-1 1 0,2 1 0,-13 18-290,-170 240 1434,-80 95-527,138-214-753,-74 89 481,116-139 144,-159 175-1361,169-197 993,-44 17-816,-39 36 911,114-72-2927,55-50-5147,1-10 5238</inkml:trace>
  <inkml:trace contextRef="#ctx0" brushRef="#br1" timeOffset="77503.965">3150 2044 4992,'-21'9'8583,"0"-4"-6862,11 9-1652,-6-10 224,9 0-316,-6-11 3353,12-19-3026,-9 10 394,9 15-554,1 1-58,0 0-6,0 0-27,0 0 11,0 0-75,0 0-5,0 0 70,-20-32 559,12-12-268,1-1 1,2 0-1,2 0 0,3 0 0,2-24-345,-1-11 189,-1-254 157,19 220-154,-20 109 117,-2 17-148,-2 4-396,4-36-202,1 13 178,0 20 144,-3 15-66,3-28 149,0 0 53,19 13 43,34 28-64,118-13 48,104 0 43,-272-27-83,0-1 0,0 0 1,0 1-1,0-1 0,0 1 0,0 0 0,-1 0 0,1 0 1,0 0-1,-1 1 0,1-1 0,0 1 0,-1 0 0,0-1 1,1 1-1,-1 0 0,0 0 0,0 1 0,0-1 1,0 0-1,-1 1 0,1-1 0,-1 1 0,1-1 0,-1 1 1,0 0-1,0 0 0,0-1 0,0 1 0,0 1-8,12 66 69,-2 0-1,-3 1 0,-4 0 0,-3 0 0,-4 35-68,1 15 43,5-45 315,-1-5-4689,-7-97-2669,0 6 5526,0-11 450</inkml:trace>
  <inkml:trace contextRef="#ctx0" brushRef="#br1" timeOffset="78524.369">3124 1223 7808,'-12'2'8427,"29"-4"-6711,16-12-1396,-1-1 0,0-2 0,-1-1 0,-1-2 0,-1 0 0,13-14-320,130-81 363,-96 37 736,-73 76-1052,1 0 0,0 0 0,0 0 0,-1 1 0,1-1 0,0 1 0,0 0 0,0 0 0,1 1 0,-1-1 0,0 1 0,0 0 0,0 0 0,0 0 0,0 1 0,1-1 0,1 2-47,15-1 11,227 32-139,-124-19 219,-122-15-83,1 1 0,-1 0-1,0 1 1,1-1 0,-1 0 0,1 1-1,-1-1 1,0 1 0,0-1 0,1 1-1,-1 0 1,0 0 0,0 0 0,0 1 0,0-1-1,0 0 1,0 1 0,0-1 0,-1 1-1,1 0 1,0-1 0,-1 1 0,1 0-1,-1 0 1,0 0 0,0 0 0,0 0-1,0 0 1,0 1 0,0-1 0,0 0 0,-1 0-1,1 1 1,-1-1 0,1 0 0,-1 1-1,0-1 1,0 0 0,0 1 0,-1-1-1,1 1 1,0-1 0,-1 0 0,1 1 0,-1-1-1,0 0-7,-77 67 299,-117 60-150,60-50-357,104-62-80,22-13-54,0 1 0,0-1-1,1 2 1,0-1 0,0 1-1,0 0 1,1 1 0,0 0 0,0 0-1,1 0 1,-2 3 342,34-12-7456,-5-10 5899,5-2 784</inkml:trace>
  <inkml:trace contextRef="#ctx0" brushRef="#br1" timeOffset="78906.384">4145 1007 6400,'-12'0'3063,"7"-1"1324,5 1-4294,-1-1 0,1 1 0,-1 0 0,1 0 0,-1 0 0,1 0 0,-1 0 0,1 0 0,-1 0 0,1 0 0,-1 0 0,1 0 0,-1 0 0,1 0 0,-1 0 0,1 0 0,-1 1 0,1-1 0,0 0 0,-1 0 0,1 1 0,-1-1 0,1 0 0,0 0 0,-1 1 0,1-1 0,-1 0 0,1 1 0,0-1 0,0 1 0,-1-1 0,1 0 0,0 1 0,0-1 0,-1 1 0,1-1 0,0 1 0,0-1 0,0 1 0,0-1 0,0 0 0,0 1 0,0-1 0,0 1 0,0-1 0,0 1 0,0-1 0,0 1 0,0-1 0,0 1 0,0-1 0,0 1 0,0-1 0,1 1 0,-1-1 0,0 1 0,0-1 0,1 0 0,-1 1 0,0-1 0,1 1-93,-1 5-382,18 191 1144,-1-29-564,-8 84-150,-8-211-384,4 24-5541,-5-57 4479,-5-6 732</inkml:trace>
  <inkml:trace contextRef="#ctx0" brushRef="#br1" timeOffset="82640.95">2097 1029 5376,'-6'11'5477,"-9"44"-3098,21 119 773,4-77-2790,9 192 251,-9-187-218,-5-37-112,-4-19-619,-1-45-198,0-20-1919,-21-276 3419,-4 42 265,15 77-948,36 32 266,-20 122-26,-3 18-491,-1 4-32,-1 0 1,1 0-1,0 0 0,0 0 0,0 1 0,-1-1 0,1 0 1,0 1-1,0-1 0,-1 1 0,1 0 0,0-1 1,-1 1-1,1 0 0,-1 0 0,1 0 0,-1 0 1,1 0-1,-1 1 0,0-1 0,0 0 0,1 1 1,-1-1-1,0 0 0,0 1 0,0 0 0,-1-1 0,1-1 0,6 10 1,0 0 0,1 0 0,0-1-1,1-1 1,0 1 0,1-1 0,0-1 0,0 0-1,0 0 1,1-1 0,0 0 0,0-1-1,0 0 1,12 3-1,163 56 32,70-22-75,-111-41-426,-94 15 538,23 17-47,-64-29-229,-6 10 414,-4-13-511,0-1 69,-5 2-2037,0 1-2293,2-3 3968</inkml:trace>
  <inkml:trace contextRef="#ctx0" brushRef="#br1" timeOffset="84167.79">2121 1094 5376,'-5'4'7753,"4"-10"-4839,6 0-3576,-4 5 742,36-50 491,36-52 138,-46 70-588,0 2 0,2 0-1,2 2 1,0 1 0,2 2 0,13-7-121,218-109 331,-202 118 575,-62 24-820,0 0-6,0 0-38,0 0-31,1 1-75,4 1 27,0-1 31,0 0 6,16 12-122,-10-6 21,0-1-1,0-1 1,1 0 0,0 0 0,-1-1 0,2-1 0,-1 0-1,0 0 1,1-1 0,8 0 101,-9 0-18,303 39 18,-257-35 30,-36-5-17,0 1 0,-1 1 0,1 1-1,0 1 1,-1 1 0,10 4-13,-11-7 225,-20-4-205,1 1 0,0 0 0,-1 0 0,1 0 0,0 0 0,-1 0 1,1-1-1,0 1 0,0 0 0,-1 1 0,1-1 0,0 0 0,-1 0 0,1 0 0,0 0 0,-1 0 0,1 1 0,0-1 0,-1 0 1,1 1-1,0-1 0,-1 0 0,1 1 0,-1-1 0,1 1 0,-1-1 0,1 1 0,-1-1 0,1 1 0,-1-1 0,1 1 1,-1-1-1,0 1 0,1 0 0,-1-1 0,0 1 0,0 0 0,0-1 0,1 1-20,14 45-656,-15-45 665,1 0-1,-1 0 1,0 0-1,1 0 1,-1 0-1,0 0 1,0 0-1,1 0 1,-1 0-1,0 0 1,0 0-1,0 1 1,0-1 0,-1 0-1,1 0 1,0 0-1,0 0 1,-1 0-1,1 0 1,0 0-1,-1 0 1,1 0-1,-1 0 1,1 0-1,-1 0 1,0 0-1,1 0 1,-1-1-1,0 1 1,0 0 0,1 0-1,-1-1 1,0 1-1,0 0-8,-10 11 153,6 15-436,-70 48 326,-18 13-993,-57 27-4644,125-98 5013</inkml:trace>
  <inkml:trace contextRef="#ctx0" brushRef="#br1" timeOffset="86069.694">2153 1153 6272,'-10'-29'5210,"-1"-8"-3962,27-178 1979,-22 7-2561,0-35 97,-10 159-256,7 38-129,4-4-836,30 50 666,-14 13-128,-6-13-169,37 14 220,6 14-579,-41-22 439,0 0-1,0 0 0,1 0 1,0-1-1,1 0 0,-1-1 1,1 0-1,-1 0 0,1-1 0,1 0 1,3 0 9,101 16 725,27 4-1504,-7-10 838,-36-9-107,-51 1 160,58 22 117,-55-21-778,-7 21-38,-13-26 252,-35 12 303,-4 54-192,8 104 64,6 20 170,15 66 108,-19-168-1068,-8-96-3615,-1-1 3818,-3-9 1</inkml:trace>
  <inkml:trace contextRef="#ctx0" brushRef="#br1" timeOffset="86621.234">2142 628 3712,'6'-4'565,"-1"-1"-1,1 1 1,-1-1 0,0 0-1,-1 0 1,1 0 0,-1-1-1,0 1 1,-1-1 0,1 0-1,0-2-564,21-31 1762,-17 28-1438,1 0 0,1 1-1,0 0 1,0 0 0,1 1 0,0 0 0,12-6-324,216-121 1701,-48 16-1253,-117 75 53,-55 39-1695,-19 6-1324,-1 3-1897,-2-1 3887,3-1 255,-10 4-777</inkml:trace>
  <inkml:trace contextRef="#ctx0" brushRef="#br1" timeOffset="87540.489">2376 324 4736,'33'-24'6746,"71"-39"-3045,63-14-2447,-77 38-497,-8-6-107,45-17-63,-61 49-672,-23 21-128,55 21 313,-47-20-424,-16 1 377,0 1 0,-1 2 1,0 2-1,-2 1 0,0 1 1,16 12-54,25 21 597,-48-46 123,-25-3-688,-1 2-1,0 0 1,0 0-1,0 1 1,-1-1-1,1 0 0,-1 0 1,0-1-1,0 1 1,0 0-1,0-1 0,0 1 1,0-1-1,-1 1 1,1-1-1,-1 0 0,0 0 1,-2 1-32,-9 9 85,-16 14-22,-1-1 0,-2-2 0,0 0 0,-2-3 0,-27 13-63,-66 40-123,110-61-67,8-7-75,1 1 1,0 0-1,0 0 1,0 1 0,1 0-1,0 0 1,1 1-1,0 0 1,0 0 0,0 1-1,1 0 265,6-8-176,0-1 1,0 1-1,0-1 1,0 1-1,0-1 0,0 1 1,0-1-1,0 1 0,0-1 1,1 0-1,-1 1 0,0-1 1,0 1-1,0-1 0,1 1 1,-1-1-1,0 0 1,1 1-1,-1-1 0,0 0 1,1 1-1,-1-1 0,0 0 1,1 1-1,-1-1 0,1 0 1,-1 0-1,0 0 0,1 1 1,-1-1-1,1 0 1,-1 0-1,1 0 0,-1 0 1,1 0-1,-1 0 0,1 0 1,-1 0-1,1 0 0,-1 0 1,1 0-1,-1 0 0,1 0 1,-1 0-1,0 0 1,1 0-1,-1-1 0,1 1 1,-1 0-1,1 0 0,-1-1 1,0 1-1,1 0 0,-1 0 1,1-1 175,0 1-110,19-4-2450</inkml:trace>
  <inkml:trace contextRef="#ctx0" brushRef="#br1" timeOffset="87989.298">3616 231 6144,'8'-13'2316,"-7"8"374,-4 10 2821,-3 79-3186,32 168-512,-10-109-1557,-8-83-146,26 101-604,-29-133-3959,-5-23 3851</inkml:trace>
  <inkml:trace contextRef="#ctx0" brushRef="#br1" timeOffset="91669.004">705 1417 5760,'3'4'2461,"4"2"2390,4 29-3198,-1 59 432,58 348-1525,-62-273-608,-1-144-187,-5-25 171,0 0 0,0 0 22,0 0 79,0 0 0,0-19-229,-5-156-9317,-7 89 5181,-3-22 4555,-31-34 4477,4 67-1275,41 74-3023,1 1-65,-5-32 582,5 27-836,0 4-69,-1 0 0,1 0 0,0 0-1,0 0 1,-1 0 0,1-1 0,0 1 0,0 0 0,0 0 0,0 0 0,1 0 0,-1-1 0,0 1 0,0 0 0,1 0 0,-1 0 0,0 0 0,1 0 0,-1 0 0,1 0 0,0 0 0,-1 0 0,1 0 0,0 0 0,-1 0 0,1 0-1,0 1 1,0-1 0,0 0 0,0 0 0,0 1 0,0-1 0,0 1 0,0-1 0,0 1 0,0-1 0,0 1 0,0 0 0,0-1 0,1 1-18,46-28 1488,-18 42-1285,84-4-203,10-6 69,53 7 304,51-11-175,-138-25-97,6 16 141,-68 9-164,-27 2-72,1-1 0,0 1 1,-1 0-1,1-1 0,-1 1 1,1 0-1,-1 0 0,0 0 0,0 0 1,0 0-1,0 0 0,0 0 0,0 0 1,-1 1-1,1-1 0,-1 0 1,1 0-1,-1 1 0,0-1 0,0 0 1,0 1-1,0-1 0,0 0 1,-1 0-1,1 1 0,-1-1 0,1 0 1,-1 0-1,0 1-6,0 13 42,1 298 182,3-267-250,2 1 1,3-1 0,1 0-1,8 20 26,-12 23-1023,-15-81-6689,5-9 5376</inkml:trace>
  <inkml:trace contextRef="#ctx0" brushRef="#br1" timeOffset="93352.636">789 1564 5120,'-20'14'7482,"19"-14"-7066,1 0 54,0 0 95,0 0 43,10-14 1290,7-12-1632,1 2 0,1 0 0,0 0 0,2 2 0,1 1 0,11-8-266,11-13 362,90-83-512,-31 20 86,-45 50 64,-38 54 22,-19 1 175,-1 0-42,0 0-59,0 0-48,0 0 5,0 0-5,0 5-405,26 9-315,46-1 1349,22 33-688,-37-28 11,73 46-880,-110-56 1007,-1-2 0,1 0 0,0-1 0,1-1 0,-1-1 0,1-1 0,5-1-127,4 2 77,56 7-24,19 7 75,-88-7-5,-17-5 255,-213 87 38,58-5-874,145-76-1598,20-12-3355,0-4 4793</inkml:trace>
  <inkml:trace contextRef="#ctx0" brushRef="#br1" timeOffset="93825.545">2102 1279 7552,'-5'14'6286,"0"3"-3986,16 150 617,34 183-2330,-15-179-171,-29-165 868,-1 2-4397,-5-14-2855,-1-7 5195</inkml:trace>
  <inkml:trace contextRef="#ctx0" brushRef="#br1" timeOffset="95653.606">742 1454 4096,'22'5'5704,"-3"-2"-3856,-18-3 1853,-23-245-2021,2 44-1435,20 77-133,21 127-8496,-27 49 7643,4-47 776,-1 0 0,1 1 0,0-1 0,0 1 0,0 0 0,1 0 0,0-1-1,0 1 1,1 0 0,-1 0 0,1 0 0,0 0 0,1 4-35,0 5 293,-1-14 69,0-1 134,0 0 54,0 0-60,0 0-58,0 0-96,0 0-48,0 0-16,0-18 678,47-119 2218,-1 75-2950,68-38 33,-26 39 389,-4 15-683,-8-5 219,-66 42-315,-12 9 31,1 1 0,-1-1 0,0 1-1,0-1 1,1 1 0,-1 0-1,1 0 1,-1-1 0,1 1-1,-1 0 1,1 1 0,-1-1-1,1 0 1,0 0 0,0 1-1,0-1 1,0 0 0,-1 1-1,2-1 1,-1 1 0,0-1-1,0 1 1,0 0 0,1-1-1,-1 1 1,1 0 0,0-1 0,-1 1-1,1 0 109,35 4-1173,80-20-331,-110 15-336,-5 3-789</inkml:trace>
  <inkml:trace contextRef="#ctx0" brushRef="#br1" timeOffset="96682.844">778 996 6656,'4'-13'6496,"19"0"-5355,80-20-1098,-37 10-42,1 4 1,0 3 0,12 0-2,165 11-5,-26 10-1483,-217-5 1157,-1 0 176,0 0 75,0 0 0,0 0 27,0 0-32,0 0-17,0 0-4,0 0 58,-11 4 16,11 1 32,-15 46 1461,9 19-842,6 11-222,4 0 0,8 47-397,5 22 2,18 91-1188,-34-237 652,4 18-241,-11-16-6198,-4-9 4893</inkml:trace>
  <inkml:trace contextRef="#ctx0" brushRef="#br1" timeOffset="97673.239">1218 678 6528,'14'-18'7123,"4"5"-5932,77 3-257,101-31-167,-168 36-726,-1 1-1,1 1 0,0 2 0,0 1 0,0 1 0,0 1 0,-1 1 0,5 3-40,10-1 37,91 19 91,-22 30 213,-54-31 27,-99 2 1109,-5-5-1552,1 3-1,0 1 1,-32 25 75,-53 50-3880,86-67 1389,28-23 2001</inkml:trace>
  <inkml:trace contextRef="#ctx0" brushRef="#br1" timeOffset="98188.048">2195 701 6784,'-16'48'7781,"11"39"-4571,15 137-2116,31 86-1185,-40-255-1241,-1-37-1640,5-9-2201,1-13 4128</inkml:trace>
  <inkml:trace contextRef="#ctx0" brushRef="#br1" timeOffset="100901.3">47 2243 4736,'-5'-38'3440,"4"38"-2075,1 0-64,0 0-106,0 0-256,0 12 735,26 175 779,9 149-1594,-24-165-518,-6-102-687,-5-86-1330,0 7-2680,0 9 3177,0 1 545</inkml:trace>
  <inkml:trace contextRef="#ctx0" brushRef="#br1" timeOffset="113836.002">47 2086 5376,'9'8'5125,"-2"-3"-1171,3-4-4393,-6-1 479,-3 0-14,-1-1-1,1 1 0,-1 0 1,1 0-1,-1 0 1,0 0-1,1 0 0,-1 0 1,1 0-1,-1 0 1,1 0-1,-1 0 0,1 0 1,-1 0-1,1 0 1,-1 0-1,1 0 0,-1 1 1,0-1-1,1 0 1,-1 0-1,1 0 0,-1 1 1,0-1-1,1 0 1,-1 1-1,0-1 0,1 0 1,-1 1-1,0-1 1,1 0-1,-1 1 0,0-1 1,0 0-1,1 1 0,-1-1 1,0 1-1,0-1 1,0 1-1,0-1 0,1 1 1,-1-1-1,0 0 1,0 1-1,0-1 0,0 1 1,0-1-1,0 1 1,0-1-1,-1 1 0,1-1 1,0 1-1,0 0-25,17 30 2869,29 2-693,70 18-2005,-97-42-155,0-2-1,1 0 1,0 0 0,0-2-1,1-1 1,13 2-16,39 8 23,27 18-108,-81-28 16,-13-4 57,0 1 0,1 0 1,-1 1-1,0-1 0,0 1 1,0 0-1,0 0 0,0 1 1,-1 0-1,1 0 0,-1 0 1,0 1-1,0 0 0,0 0 1,0 0-1,3 5 12,-5-5-23,-1-1 1,1 0-1,0 1 0,0-1 1,0 0-1,0 0 0,0-1 1,0 1-1,1-1 0,0 0 1,-1 1-1,1-2 0,0 1 1,0 0-1,0-1 0,0 0 1,0 1-1,0-2 0,0 1 1,1 0 22,134-1-1456,-133 14 1408,-21 7-390,14-20 305,1 22 128,0 333 661,-5-172-928,5-81 30,0-59-3063,0-43 719,0-3 975,0-10 774</inkml:trace>
  <inkml:trace contextRef="#ctx0" brushRef="#br1" timeOffset="114556.074">78 2274 6016,'-4'8'1381,"-4"4"-15,4-18 5988,8-16-7017,0 0 0,1 1-1,1 0 1,1 0 0,1 1 0,1-1 0,0 2 0,2-1-1,0 2 1,2-1 0,-1 2 0,15-15-337,-8 5 208,116-156-96,-77 135-448,28 7 48,-69 41-590,-14 0-2754,-1 0-3623,-2 5 4605</inkml:trace>
  <inkml:trace contextRef="#ctx0" brushRef="#br1" timeOffset="115531.352">550 1730 6656,'-2'1'7111,"3"3"-6590,2-1-362,0-1 0,1 1 0,-1-1 1,1 0-1,0 0 0,0 0 0,0 0 0,0-1 1,0 1-1,0-1 0,0 0 0,0 0 1,0-1-1,1 1 0,-1-1 0,3 0-159,8 2 418,161 44 648,83 5 897,-225-43-1937,-1 1 0,-1 2 1,0 1-1,0 1 0,5 5-26,-29-14-19,100 36 99,-92-35-63,-14-5-12,-1 0-1,1 0 1,-1 0 0,1 0 0,-1 0 0,1 1 0,-1-1 0,1 0-1,-1 1 1,0-1 0,1 1 0,-1 0 0,0-1 0,0 1 0,1 0-1,-1 0 1,0 0 0,0 0 0,0 0 0,0 0 0,0 0 0,0 0-1,0 0 1,0 1 0,-1-1 0,1 0 0,0 1 0,-1-1 0,1 0-1,-1 1 1,1-1 0,-1 1 0,0-1 0,0 0 0,1 2-5,-48 24 261,-249 108-192,264-117-2137,1 1 0,1 1 0,1 2 0,0 1-1,-16 18 2069,50-46-4480,5 2 1638</inkml:trace>
  <inkml:trace contextRef="#ctx0" brushRef="#br1" timeOffset="115938.271">1541 1960 6272,'9'-3'5636,"17"-3"-1214,-31 17-6784,0 1 2026</inkml:trace>
  <inkml:trace contextRef="#ctx0" brushRef="#br1" timeOffset="116470.885">1489 2058 7168,'5'-29'6352,"-4"25"-6213,0 0 1,1-1 0,-1 1 0,1 0 0,0 0 0,0 0 0,0 0 0,1 0-1,-1 0 1,1 1 0,0-1 0,0 1 0,0 0 0,0 0 0,2-2-140,10-10 296,35 0 2035,-44 63 101,4 62-1536,11 129-448,-19-229-599,13 60 250,-1-26-3445,-13-35-232,4-8 2869</inkml:trace>
  <inkml:trace contextRef="#ctx0" brushRef="#br1" timeOffset="120568.79">1748 2667 5248,'0'-4'6485,"0"3"-5312,-9-2 3683,4 2-4459,5 47 1507,5 75-1261,6-1 1,10 29-644,-18-129 25,8 100-41,5-18-5,-7-65 42,2 3-2143,-11-40 1828,0 0-132,0 0-6,0 0 309,0-12 438,-5-68-6950,5 67 6001</inkml:trace>
  <inkml:trace contextRef="#ctx0" brushRef="#br1" timeOffset="121968.265">1800 2708 6016,'-8'-7'2858,"5"4"1777,3-2 513,27 11-5438,24 14 232,2 2-236,29-5 156,-29-3 52,29 11 241,-76-25-134,1-1-36,-1 1 0,0 0 1,1 0-1,-1 1 1,1 0-1,-1 0 0,0 0 1,1 1-1,-1 0 1,0 0-1,0 0 0,5 4 15,99 41 0,-22-15-128,-77-28 256,0 0-1,1-1 0,-1-1 1,1 1-1,0-2 0,0 0 1,0 0-1,5-1-127,-19 4 9,0-1 1,0 1-1,0 0 0,0 0 1,1 0-1,0 0 0,0 0 1,0 0-1,0 0 0,1 1 1,-1-1-1,1 0 0,0 0 0,1 0 1,-1 1-1,1-1 0,0 0 1,0 1-10,-1 14 131,-9 283 1453,49-97-1574,-42-178-1526,-32-23-9602,24-9 9897</inkml:trace>
  <inkml:trace contextRef="#ctx0" brushRef="#br1" timeOffset="123483.775">1950 2837 5504,'-21'1'5120,"20"-1"-5046,1-1 0,0 1 1,-1 0-1,1 0 1,-1-1-1,1 1 1,0 0-1,-1 0 1,1 0-1,-1-1 1,1 1-1,-1 0 1,1 0-1,-1 0 0,1 0 1,-1 0-1,1 0 1,-1 0-1,1 0 1,-1 0-1,1 0 1,-1 0-1,1 0 1,-1 1-1,1-1 1,0 0-1,-1 0 0,1 0 1,-1 1-1,1-1 1,-1 0-1,1 1 1,0-1-1,-1 0 1,1 1-1,0-1 1,-1 0-1,1 1 1,0-1-1,0 1 0,-1-1 1,1 0-1,0 1 1,0-1-1,0 1 1,-1-1-1,1 1 1,0-1-1,0 1 1,0-1-1,0 1 1,0-1-75,0 1 464,0-1 69,24-19 1552,103-74-752,64-154-650,-119 186-555,-41 52-1680,-19-10 619,-8 6 1180,12 3 780,1 10-816,0 2 1,0 0-1,0 1 0,-1 0 0,1 1 0,-1 1 0,7 4-211,87 23 154,34 5-170,-118-26 29,-1 0-1,0 1 1,-1 2-1,0 1 1,-1 0-1,2 4-12,22 22 331,-47-41-322,0 1-1,0 0 1,0-1 0,0 1 0,0 0 0,0 0 0,0-1 0,0 1 0,0 0 0,0-1-1,-1 1 1,1 0 0,0-1 0,0 1 0,-1 0 0,1-1 0,0 1 0,-1 0 0,1-1-1,-1 1 1,1-1 0,-1 1 0,1-1 0,-1 1 0,1-1 0,-1 1 0,1-1-1,-1 0 1,0 1 0,1-1 0,-1 0 0,0 1 0,1-1 0,-1 0 0,0 0 0,1 0-1,-1 0 1,0 0 0,1 0 0,-1 0 0,0 0 0,0 0-9,-14 4 48,-171 98 624,-14-6-2341,199-95 1470,1-1 0,-1 1 1,1-1-1,0 1 0,0-1 1,-1 1-1,1 0 0,0-1 1,0 1-1,0-1 0,-1 1 1,1 0-1,0-1 0,0 1 1,0 0-1,0-1 1,0 1-1,0 0 0,0-1 1,1 1-1,-1 0 0,0-1 1,0 1-1,0-1 0,1 1 1,-1 0-1,0-1 0,1 1 1,-1-1-1,0 1 0,1-1 1,-1 1-1,1-1 0,-1 1 1,1-1-1,-1 0 0,1 1 1,-1-1-1,1 0 0,-1 1 1,1-1-1,-1 0 0,1 1 1,0-1-1,-1 0 0,1 0 1,0 0-1,-1 0 0,1 0 1,-1 0-1,1 0 0,0 0 1,-1 0-1,1 0 0,0 0 1,-1 0 198,15 5-1056</inkml:trace>
  <inkml:trace contextRef="#ctx0" brushRef="#br1" timeOffset="124283.655">3092 2570 8320,'0'15'7785,"1"-1"-3773,9 49-2770,12 98-975,20 28-256,-33-160 31,-4-20-84,-5-6 10,0-3-96,0 0-6,0 0 17,0 0 21,0 0-64,6-12-432,4-39-571,-10 50 1206,-15 2 72,1 1 0,-1 1 0,1 1 0,0 0-1,0 0 1,0 2 0,0-1 0,1 2 0,0 0 0,0 0 0,1 1-1,0 1 1,-3 4-115,-92 88-3826,43-28-5622,38-44 6355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37:33.95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171 219 6656,'-17'1'6772,"6"3"-4007,-13 28-2675,23-28 219,-76 152-128,46-73-192,29-76-25,1-6 25,0 0 1,0 0 0,1 0-1,-1 0 1,0 0 0,1 0-1,-1 1 1,1-1 0,-1 0-1,1 0 1,0 1 0,0-1 0,-1 0-1,1 1 1,0-1 0,0 0-1,0 0 1,0 1 0,1-1-1,-1 0 1,0 1 0,0-1-1,1 0 1,-1 0 0,1 1-1,-1-1 1,1 0 0,0 1 10,36-32-192,8-7 164,-5 4-2,1 1 0,1 2 1,32-16 29,5 9 367,-78 38-339,-1-1 0,1 1 0,-1-1 0,1 1-1,-1 0 1,1-1 0,-1 1 0,0 0 0,1-1-1,-1 1 1,0 0 0,1 0 0,-1-1-1,0 1 1,0 0 0,0 0 0,0-1 0,0 1-1,0 0 1,0 0 0,0 0 0,0-1-1,0 1 1,0 0 0,0 0 0,0-1 0,-1 1-1,1 0 1,0 0 0,-1-1 0,1 1 0,0 0-1,-1-1 1,1 1 0,-1 0 0,1-1-1,-1 1 1,0-1 0,1 1 0,-1-1 0,1 1-1,-1-1 1,0 1 0,1-1 0,-1 0-1,0 1 1,0-1 0,1 0 0,-1 0 0,0 1-1,0-1 1,1 0 0,-1 0 0,0 0-28,-5 5 62,-153 161 567,151-154-730,15-11-116,21-15-46,38-34 360,-2-3 0,40-43-97,-81 73 3,-23 21-5,0 0-1,0 1 1,-1-1-1,1 1 1,0-1-1,0 0 0,0 1 1,0-1-1,0 1 1,0-1-1,-1 0 0,1 1 1,0-1-1,0 1 1,0-1-1,1 1 0,-1-1 1,0 0-1,0 1 1,0-1-1,0 1 1,0-1-1,0 1 0,1-1 1,-1 0-1,0 1 1,0-1-1,0 0 0,1 1 1,-1-1-1,0 0 1,1 1-1,-1-1 0,0 0 1,1 0-1,-1 1 1,0-1-1,1 0 1,-1 0-1,1 1 0,-1-1 1,0 0-1,1 0 1,-1 0-1,1 0 0,-1 0 1,1 0-1,-1 0 1,0 0-1,1 0 0,-1 0 1,1 0-1,-1 0 1,1 0-1,-1 0 1,0 0-1,1 0 0,-1 0 1,1-1-1,-1 1 1,0 0-1,1 0 0,-1-1 1,0 1-1,1 0 1,-1 0-1,1-1 3,-6 38-125,-53 156 199,57-189-134,-1-1 0,1 0 0,0 1 0,0-1 0,0 0 0,0 1-1,0 0 1,1-1 0,0 1 0,0-1 0,0 1 0,0-1 0,0 1-1,1-1 1,-1 1 0,1 0 0,0-1 0,1 2 60,1-5-38,1 0 1,-1 0-1,0-1 1,0 1-1,0-1 0,1 0 1,-1 0-1,0 0 1,0 0-1,0 0 1,0-1-1,-1 1 0,1-1 1,0 0-1,-1 0 1,1 0-1,-1 0 1,1 0-1,-1-1 1,0 1-1,0-1 0,0 0 1,1-1 37,65-77-5,-67 81 6,0 1 0,0 0 1,0-1-1,0 1 1,0 0-1,0 0 1,0 0-1,-1-1 1,1 1-1,0 0 1,0 0-1,-1 0 1,1 0-1,-1 1 1,1-1-1,-1 0 1,1 0-1,-1 0 1,0 0-1,0 0 1,1 1-1,-1-1 1,0 0-1,0 0 1,0 0-1,0 1 1,0-1-1,-1 0 1,1 0-1,0 0 1,0 0-1,-1 1 1,1-1-1,-1 0 1,1 0-1,-1 1-1,1 4-11,-1 8-38,0-11-14,1 0 0,-1 0 0,1-1 0,0 1 0,0 0 0,0 0 0,0 0 0,0 0 1,1 0-1,-1 0 0,1 0 0,0 0 0,0 0 0,0-1 0,0 1 0,0 0 0,1-1 0,-1 1 0,1-1 0,0 1 0,-1-1 0,2 1 63,0-3-38,0 0 1,0 0 0,0-1 0,0 1 0,0-1 0,0 0 0,0 0 0,-1 0 0,1 0 0,0 0 0,-1 0 0,1-1 0,-1 1-1,1-1 1,-1 0 0,1 0 0,1-2 37,-3 3-9,111-120 57,-69 67 26,-43 53-70,0-1 0,1 1 0,-1 0 0,1 0 0,-1 0 0,1 0 0,0 0 0,-1 0 0,1 0 0,0 0 0,0 0 0,0 0 0,-1 1 0,1-1 0,0 0 0,0 0 0,0 1 0,0-1 0,0 1 0,1-1 0,-1 1 0,0-1 0,0 1 0,0 0 0,0-1 0,1 1 0,-1 0 0,0 0 0,0 0-1,0 0 1,1 0 0,-1 0 0,0 0 0,0 0 0,0 1 0,0-1 0,1 0 0,-1 1 0,0-1 0,0 1 0,0-1 0,0 1 0,0 0 0,0-1 0,0 1 0,0 0 0,0 0 0,0 0 0,0 0 0,-1-1 0,1 1 0,0 0 0,-1 0 0,1 1 0,0-1-4,5 12 92,-6-11-85,0-1 0,1 0 1,-1 1-1,0-1 0,0 0 0,1 0 1,-1 1-1,1-1 0,-1 0 1,1 0-1,-1 0 0,1 0 0,0 0 1,-1 0-1,1 0 0,0 0 0,0 0 1,0 0-1,0 0 0,0 0 0,0 0 1,0-1-1,0 1 0,0 0 1,0-1-1,0 1 0,0-1 0,1 0 1,-1 1-1,0-1 0,0 0 0,1 1 1,-1-1-1,0 0 0,0 0 0,1 0 1,-1 0-1,0 0 0,1-1 1,-1 1-1,0 0 0,0 0 0,1-1 1,-1 1-1,0-1 0,0 1 0,0-1 1,0 0-1,1 0-7,131-114 347,-81 74-267,-61 58 709,3-27-762,-82-135-27,73 37-128,13 106 123,-1-1 1,0 0-1,0 0 1,1 1-1,-1 0 1,-1-1 0,1 1-1,0 0 1,0 1-1,-1-1 1,1 0-1,-1 1 1,0 0 0,1 0-1,-1 0 1,0 0-1,1 1 1,-1-1-1,0 1 1,0 0 0,0 0-1,1 1 1,-1-1-1,0 1 1,0 0 0,1 0-1,-4 1 5,1-2 2,-35 4 12,16-3-1,0 1 0,1 1 0,-1 1 0,0 2 0,1 0 0,0 1 0,1 2 0,-10 4-13,-70 38-128,103-50 123,0-1 1,0 1-1,-1 0 1,1-1-1,0 1 1,0 0-1,0-1 1,0 1-1,-1 0 1,1-1-1,0 1 1,0 0 0,1 0-1,-1-1 1,0 1-1,0 0 1,0-1-1,0 1 1,1 0-1,-1-1 1,0 1-1,0 0 1,1-1-1,-1 1 1,1-1 0,-1 1-1,0-1 1,1 1-1,-1-1 1,1 1-1,-1-1 1,1 1-1,0-1 1,-1 1-1,1-1 1,-1 0-1,1 1 1,0-1 0,-1 0-1,1 0 1,0 0-1,-1 1 1,1-1-1,0 0 1,-1 0-1,1 0 1,0 0-1,0 0 1,-1 0-1,1 0 1,0 0 0,-1-1-1,1 1 1,0 0-1,0 0 5,22 4-81,0-1 1,1 0-1,-1-2 0,1-1 0,-1-1 1,1-1-1,10-2 81,32-6-21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37:35.81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41 249 7168,'-3'-4'727,"-12"-13"1606,-2 13 2297,12 38-2225,40 181-1253,-8-135-1205,-26-78 31,0 0 0,0-1 0,0 1 0,0 0 0,0 0 0,1-1 0,-1 1 0,0-1 0,1 1 0,0-1 0,-1 0 0,1 0 0,0 1 0,-1-1 0,1 0 0,0-1 0,0 1 0,0 0 0,0 0 0,0-1 0,0 1 0,0-1 0,0 0 0,0 0 0,0 1 0,0-1 0,0 0 0,1-1 0,-1 1 0,0 0 0,0-1 0,0 1 0,0-1 0,0 0 0,0 1 0,-1-1 0,3-1 22,65-49-405,-61 43 456,74-70-62,-82 77 20,0 0-1,1 1 0,-1-1 0,0 0 0,1 1 0,-1-1 1,0 0-1,1 1 0,-1-1 0,1 1 0,-1-1 0,0 1 1,1-1-1,0 1 0,-1-1 0,1 1 0,-1 0 0,1-1 0,-1 1 1,1 0-1,0-1 0,-1 1 0,1 0 0,0 0 0,-1 0 1,1 0-1,0 0 0,0-1 0,-1 1 0,1 0 0,0 0 0,-1 1 1,1-1-1,0 0 0,-1 0 0,1 0 0,0 0 0,-1 1 1,1-1-1,0 0 0,-1 0 0,1 1 0,-1-1 0,1 1 0,0-1 1,-1 0-1,1 1 0,-1-1 0,1 1 0,-1-1 0,0 1 1,1 0-1,-1-1 0,1 1 0,-1-1 0,0 1 0,0 0 1,1-1-1,-1 1 0,0 0 0,0-1 0,0 1 0,0 0 0,0-1 1,1 1-1,-1 0 0,-1 0 0,1-1-8,7 173 400,-6-170-431,-1-2 18,0 1-1,-1 0 1,1-1 0,0 1 0,0-1 0,0 1 0,1-1-1,-1 1 1,0-1 0,0 1 0,1-1 0,-1 1-1,1-1 1,-1 1 0,1-1 0,0 1 0,0-1 0,0 0-1,-1 1 1,1-1 0,0 0 0,0 0 0,1 0 0,-1 0-1,0 0 1,0 0 0,0 0 0,1 0 0,-1 0-1,1-1 1,-1 1 0,0 0 0,1-1 0,-1 1 0,1-1-1,-1 0 1,1 1 0,0-1 0,-1 0 0,1 0-1,-1 0 1,1 0 0,-1 0 0,1 0 0,-1-1 0,1 1-1,0-1 14,4-8 14,0 0 0,-1 0 0,0-1 0,-1 0 0,0 0 0,0 0 0,-1 0-1,0-1 1,-1 1 0,1-8-14,13-52 613,-28 139-213,8-57-396,1 0-1,0 0 0,1 0 0,1 0 0,0 1 1,0-1-1,1 0 0,1 1 0,0-1 0,3 12-3,-4-23-11,0 0-1,0-1 1,0 1-1,0 0 0,0 0 1,0-1-1,0 1 1,1 0-1,-1 0 0,0-1 1,0 1-1,1 0 0,-1-1 1,0 1-1,1 0 1,-1-1-1,1 1 0,-1-1 1,1 1-1,-1-1 1,1 1-1,0-1 0,-1 1 1,1-1-1,-1 1 0,1-1 1,0 0-1,-1 1 1,1-1-1,0 0 0,0 0 1,-1 0-1,1 1 1,0-1-1,-1 0 0,1 0 1,0 0-1,0 0 1,-1 0-1,1 0 0,0 0 1,0-1-1,-1 1 0,1 0 1,0 0-1,-1-1 1,1 1-1,0 0 0,0 0 1,-1-1-1,1 1 1,-1-1-1,1 1 0,0-1 1,-1 1-1,1-1 0,-1 1 1,1-1-1,-1 0 1,0 1-1,1-1 0,-1 1 12,155-174-277,-152 172 280,-1 0 0,1 0 0,0 0-1,0 0 1,0 0 0,0 1 0,0-1 0,0 1-1,0 0 1,1 0 0,-1 0 0,0 0 0,1 1 0,-1-1-1,1 1 1,-1 0 0,1 0 0,-1 0 0,0 1-1,1-1 1,-1 1 0,1 0 0,-1-1 0,0 2-1,0-1 1,1 0 0,-1 1 0,0-1 0,0 1 0,0 0-1,-1 0 1,1 0 0,0 0 0,-1 1 0,1-1-1,0 2-2,-1-2-3,0 0 1,0-1-1,0 1 0,0-1 0,0 1 0,1-1 0,-1 0 0,0 0 0,1 0 0,-1 0 0,1 0 0,0 0 0,-1-1 0,1 1 0,-1-1 0,1 0 0,0 0 0,-1 0 0,1 0 0,0 0 0,-1 0 0,1-1 0,-1 1 0,1-1 0,0 0 0,-1 0 0,0 0 1,1 0-1,-1 0 0,0-1 0,1 1 0,-1-1 0,0 1 0,0-1 0,0 0 0,0 0 3,7-8 107,0-1 0,-1-1 0,-1 1 1,0-1-1,0 0 0,-1-1 0,0 1 1,-2-1-1,1 0 0,-2-1 0,1 1 1,0-13-108,5-12 89,27-100-57,-66 178-32,30-40-3,0 0 1,0 1-1,0-1 0,-1 0 1,1 0-1,0 1 0,0-1 1,0 0-1,0 1 1,0-1-1,-1 0 0,1 1 1,0-1-1,0 0 0,0 1 1,0-1-1,0 0 1,0 1-1,0-1 0,0 1 1,0-1-1,0 0 0,0 1 1,1-1-1,-1 0 1,0 1-1,0-1 0,0 0 1,0 1-1,0-1 0,1 0 1,-1 0-1,0 1 1,0-1-1,1 0 0,-1 0 1,0 1-1,0-1 0,1 0 1,-1 0-1,0 0 1,1 1-1,-1-1 0,0 0 1,1 0-1,-1 0 0,0 0 1,1 0-1,-1 0 1,0 0-1,1 0 0,-1 0 1,0 0-1,1 0 0,-1 0 1,0 0-1,1 0 1,-1 0-1,0 0 0,1 0 1,-1 0 2,-5-31-118,-3 20 61,-1 1 0,0-1 0,0 2 0,-1-1 0,0 1 0,-1 1-1,-11-8 58,7 5 72,-1 1-1,0 0 0,-1 1 0,0 1 0,0 0 0,-14-3-71,-114-45 149,146 56-155,-1 0 0,0 1 0,1-1-1,-1 0 1,0 0 0,0 0-1,1 1 1,-1-1 0,0 0-1,0 0 1,0 1 0,1-1-1,-1 0 1,0 0 0,0 1 0,0-1-1,0 0 1,0 1 0,0-1-1,0 0 1,0 1 0,1-1-1,-1 0 1,0 0 0,0 1 0,0-1-1,0 0 1,0 1 0,-1-1-1,1 0 1,0 1 0,0-1-1,0 0 1,0 1 0,0-1 0,0 0-1,0 0 1,-1 1 0,1-1-1,0 0 1,0 1 0,0-1-1,-1 0 1,1 0 0,0 0 0,0 1-1,-1-1 1,1 0 0,0 0-1,0 0 1,-1 0 0,1 1-1,0-1 1,-1 0 0,1 0-1,0 0 1,-1 0 0,1 0 0,0 0-1,-1 0 1,1 0 0,0 0-1,-1 0 1,1 0 0,0 0-1,-1 0 7,8 3-49,0 0 0,1-1-1,-1 0 1,1 0 0,-1 0-1,1-1 1,0 0 0,-1 0 0,1-1-1,0 0 1,-1-1 0,1 0-1,0 0 1,-1 0 0,4-2 49,4 1-29,235-7 29,-245 8 26,0 1 0,1-1 0,-1 1 0,1 0 0,-1 1 0,1-1 0,-1 1 0,0 0 0,1 1 0,-1-1 0,0 1 0,0 0 0,0 0 0,0 0 0,0 1 0,0 0 0,-1 0 0,1 0 0,-1 1 0,0-1 0,0 1 0,0 0 0,-1 0 0,4 4-26,6 26 21,-2-1-1,-1 2 1,-2-1-1,-1 1 1,-2 0-1,-1 1 1,-2-1-1,-1 1 0,-2-1 1,-2 1-1,-1-1 1,-6 26-21,4 3 64,1-56-1108,-1-2-4248,0-1 39,-4 5 1637</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37:49.446"/>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16 22 4992,'-3'4'1223,"-9"-9"8023,12 4-9229,0 0 0,0 0 0,0 0 0,0 0 0,1 1 0,-1-1 0,0 0 1,1 0-1,-1 0 0,0 0 0,1 1 0,-1-1 0,1 0 0,-1 0 0,1 1 0,0-1 0,-1 0 0,1 1 0,0-1 1,-1 1-1,1-1 0,0 1 0,0-1 0,0 1 0,-1-1 0,1 1 0,0 0 0,0 0 0,0-1 0,0 1 0,0 0 0,0 0 1,-1 0-1,1 0 0,0 0 0,0 0 0,0 0 0,0 0 0,0 0 0,0 0 0,0 1 0,-1-1 0,1 0 0,0 1 1,0-1-1,0 0 0,0 1 0,-1-1 0,1 1 0,0 0 0,-1-1 0,1 1 0,0-1 0,-1 1 0,1 0 0,-1 0 1,1-1-1,-1 1 0,1 0 0,-1 0 0,1-1 0,-1 1 0,0 0 0,1 1-17,-1 0-5,0 0 0,1 1 0,-1-1 0,1 0 0,0 1 0,0-1 0,0 0 0,0 0 0,0 0 0,0 0 0,0 0 0,1 0 0,-1 0 0,1 0 0,-1 0 0,1-1 0,0 1 0,0 0 0,0-1 0,0 0 0,0 1 0,0-1 0,0 0 0,0 0 0,0 0 0,1-1 0,-1 1 0,0 0 0,0-1 0,1 1 0,-1-1 0,1 0 0,-1 0 0,2 0 5,49 0-128,-48-23 128,-5 7 10,-21 19-399,15 8-1089,1 7-4855,5-15 5563,-5 6-2078</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37:50.579"/>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48 18 4736,'-10'9'5738,"11"-9"-5512,-1 1 0,0-1 0,0 0 0,1 0 0,-1 0 0,0 0 0,0 0 0,0 0 0,1 0 0,-1 1 0,0-1 0,0 0 0,0 0 0,1 0 0,-1 1 0,0-1 0,0 0 0,0 0 0,0 0 0,0 1 0,0-1 0,1 0 0,-1 0 0,0 0 0,0 1 0,0-1 0,0 0-227,-15-22-318,5 12 319,9 11-12,-1 1 0,1-1 0,0 0 0,-1 1 0,1-1 0,0 1 0,0-1 0,0 1 0,0 0 0,0-1 0,0 1 0,0 0 0,1 0 0,-1 0 0,1-1 0,-1 1 0,1 0 0,0 0 1,0 0-1,-1 0 0,1 0 0,1 0 0,-1 0 0,0 0 0,0 0 0,1 1 12,0 10-233,8-10-4002,-8-3 3638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47:49.856"/>
    </inkml:context>
    <inkml:brush xml:id="br0">
      <inkml:brushProperty name="width" value="0.05" units="cm"/>
      <inkml:brushProperty name="height" value="0.05" units="cm"/>
    </inkml:brush>
  </inkml:definitions>
  <inkml:trace contextRef="#ctx0" brushRef="#br0">253 135 6016,'6'-14'4614,"-11"-27"-4785,4 32 693,0 5-480,1 1-1,-1 0 1,1 0 0,-1-1 0,0 1-1,-1 0 1,1 0 0,0 0 0,-1 0-1,0 0 1,1 0 0,-1 1 0,0-1-1,-1 0 1,1 1 0,0 0 0,-1-1-1,1 1 1,-1 0 0,0 0 0,0 0-1,0 1 1,1-1 0,-2 1 0,1 0-1,0 0 1,0 0 0,0 0 0,-1 0-42,-5 2 52,0 1 0,0 0 0,1 0 0,-1 1 0,1 0 0,-1 0 0,1 1 0,0 0 1,1 0-1,-1 1 0,1 0 0,0 1 0,0 0 0,0 0 0,1 0 0,0 1 0,0-1 0,1 2 1,-1-1-1,2 0 0,-1 1 0,1 0 0,0 0 0,1 1 0,0-1 0,-2 6-52,-5 114 612,10-99-498,-1-27-78,1 0 1,0 0-1,-1 0 1,1-1-1,0 1 1,0 0-1,0 0 1,0 0-1,0 0 1,0-1-1,1 1 1,-1 0-1,1 0 1,-1 0-1,1-1 1,0 1-1,-1 0 1,1-1-1,0 1 1,0-1-1,0 1 1,0-1 0,1 1-1,-1-1 1,0 0-1,1 1 1,-1-1-1,1 0 1,-1 0-1,1 0 1,-1 0-1,1 0 1,0 0-1,-1-1 1,1 1-1,0-1 1,0 1-1,-1-1 1,1 0-1,0 1 1,0-1-1,0 0 1,0 0-1,-1 0 1,1 0-1,0-1-35,61-57 303,29-63-246,-39 56 12,-48 84-60,-3-6 99,0 1 0,1 0 0,0-1 0,1 0 0,0 0 0,2 0 0,5 11-109,7 20 325,-12-26-7,32 56-561,-16-92-3458,-17 9 3253</inkml:trace>
  <inkml:trace contextRef="#ctx0" brushRef="#br0" timeOffset="582.464">579 52 9728,'2'9'5556,"2"10"-4824,-15 129 1422,-5 76-1093,32-269-378,26-111-518,31-15-1434,-72 169 1187,0 0 1,1 0-1,-1 0 0,1 0 0,-1 0 1,1 0-1,0 1 0,0-1 0,0 0 0,0 1 1,0 0-1,0-1 0,0 1 0,0 0 1,0 0-1,1 0 0,-1 0 0,0 0 1,1 1-1,0-1 82,33-1-6923,-30 2 5097,9 0 856</inkml:trace>
  <inkml:trace contextRef="#ctx0" brushRef="#br0" timeOffset="1034.3">1124 71 9472,'-19'-1'7051,"7"-4"-7185,-4 2 77,14 2 51,0 0 0,-1 0 0,1 1 0,0-1 0,-1 1 0,1 0 0,-1 0 0,1 0 0,0 0 0,-1 0 1,1 0-1,-1 1 0,1-1 0,0 1 0,-1-1 0,1 1 0,0 0 0,0 0 0,0 0 0,0 0 1,-1 1 5,-3 3 79,0 0 0,0 0 1,1 1-1,-1-1 0,1 2 1,1-1-1,-1 0 0,1 1 1,0 0-1,0 0 0,1 0 1,0 0-1,1 1 1,-1-1-1,1 1 0,0 0 1,1-1-1,0 1 0,1 0 1,-1 0-1,1 0 0,1 0 1,-1 0-1,1-1 0,2 8-79,-1-10-27,0-1-1,0 1 1,0 0-1,1-1 0,-1 1 1,1-1-1,0 0 0,1 0 1,-1 0-1,1 0 1,-1 0-1,1-1 0,0 0 1,0 0-1,1 0 1,-1 0-1,1-1 0,-1 1 1,1-1-1,0 0 0,0-1 1,0 1-1,0-1 1,0 0-1,0 0 0,0 0 1,0-1-1,2 0 28,28-2-2235,17-11-6116,-25 0 5039</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37:51.699"/>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64 79 4736,'-1'0'101,"1"1"0,0-1 0,0 0 0,0 1 0,-1-1 0,1 1 0,0-1 0,-1 0 0,1 1 1,0-1-1,-1 0 0,1 1 0,0-1 0,-1 0 0,1 0 0,0 1 0,-1-1 0,1 0 0,-1 0 0,1 0 0,-1 0 0,1 1 0,0-1 0,-1 0 0,1 0 1,-1 0-1,1 0 0,-1 0 0,1 0 0,-1 0 0,1 0 0,-1 0 0,1 0 0,0-1 0,-1 1 0,1 0 0,-1 0 0,1 0 0,-1 0 0,1-1 1,0 1-1,-1 0 0,1-1 0,0 1 0,-1 0 0,1 0 0,0-1 0,-1 1 0,1-1 0,0 1 0,0 0 0,-1-1 0,1 1 0,0-1-101,-7-31 1731,2 8-157,5 24-1546,0-1-1,0 0 1,0 0 0,0 1-1,0-1 1,-1 0-1,1 1 1,0-1 0,0 0-1,-1 1 1,1-1-1,0 0 1,-1 1-1,1-1 1,-1 1 0,1-1-1,-1 0 1,1 1-1,-1-1 1,1 1 0,-1 0-1,1-1 1,-1 1-1,0-1 1,1 1-1,-1 0 1,0 0 0,1-1-1,-1 1 1,0 0-1,1 0 1,-1 0 0,0 0-1,1-1 1,-1 1-1,0 0 1,0 0-1,1 1 1,-1-1 0,0 0-1,1 0 1,-1 0-1,0 0 1,1 1 0,-1-1-1,0 0 1,1 0-1,-1 1 1,0-1 0,1 1-1,-1-1 1,1 1-1,-1-1 1,1 1-1,-1-1 1,1 1 0,-1-1-1,1 1-27,-1 21 102,22-39 511,0-2 448,-27 89-912,17-71-7951,-11-8 6837</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37:52.873"/>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85 162 4480,'5'-18'6613,"-5"17"-6229,0 1-176,-11 9 416,-40 14-517,49-24-102,1 1-1,-1-1 1,0 0 0,1 0 0,-1 0 0,1-1 0,0 1 0,-1 0 0,1-1 0,0 1 0,0 0-1,-1-1 1,1 1 0,0-1 0,1 0 0,-1 1 0,0-1 0,0 0 0,1 0 0,-1 1 0,1-1 0,-1 0-1,1 0 1,0 0 0,0 0-5,-1-79 1968,32 116-1237,-4-39-475,-11-27-160,24-24-165,-43 76 63,-8 4-1640,1-2-3945,9-15 4770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37:54.608"/>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3 42 4480,'-3'4'4889,"5"-13"-4600,4-13 629,-6 21-620,0 1-4,0 0-22,-5 19 3840,5-22-1077,0-20-2748,0 22-250,5-4 1,10 5-900,-4 0-6116,-2 0 6045</inkml:trace>
</inkml:ink>
</file>

<file path=ppt/ink/ink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20-05-03T06:16:12.921"/>
    </inkml:context>
    <inkml:brush xml:id="br0">
      <inkml:brushProperty name="width" value="0.05292" units="cm"/>
      <inkml:brushProperty name="height" value="0.05292" units="cm"/>
      <inkml:brushProperty name="color" value="#7030A0"/>
    </inkml:brush>
    <inkml:brush xml:id="br1">
      <inkml:brushProperty name="width" value="0.05292" units="cm"/>
      <inkml:brushProperty name="height" value="0.05292" units="cm"/>
      <inkml:brushProperty name="color" value="#00B050"/>
    </inkml:brush>
  </inkml:definitions>
  <inkml:trace contextRef="#ctx0" brushRef="#br0">2781 13530 332 0,'0'-3'123'0,"-3"3"-95"0,3 0-4 16,0 0-9-16,0-3-11 16,0-2-3-16,-3 0 0 15,3 0 1-15,-6 2-1 16,1 0 2-16,-4 1 0 0,3 2-1 0,-3 2 1 16,3 1-7-16,-6 2 1 15,-3 0-1 1,0 3 2-16,0 0 1 0,-6 3 1 15,3-1 0-15,-2 1 0 16,2 2 0-16,3 1 0 16,0-4 0-16,0 1 0 15,3-1 0-15,-3 1 2 16,6-1 1-16,3 1 1 16,-5-3-2-16,5 3 1 15,3-1 0-15,3 1 1 16,0-1 6-16,3 1 4 15,3-1-7-15,-3 1-4 16,5 2-11-16,-2 0-3 16,6 1 10-16,0-1 7 0,6 3-4 15,-3 0-1-15,-3 0-1 16,9-3 0-16,-6 0-5 16,-1 0 1-16,1 0 0 15,0 1 2-15,0-1 7 16,-6-2 5-16,6-1-3 15,-9 1-2-15,3-3 2 16,-3 0 2-16,0-1-2 16,-3 1 1-16,0 0-3 15,3 0 2-15,-6 0 0 16,-6 0 1-16,3 0 2 16,0 0 1-16,-9 0 1 0,-3 0 2 15,0 0-5-15,-6 0-3 16,0 0-3-16,-5 0-3 15,2-3-2-15,6 0 1 16,-9 1-8-16,3-1-4 16,9 0-20-16,1-2-6 15,-1-1-57-15,3 1-23 16,3-6 62-16,3-5 32 16</inkml:trace>
  <inkml:trace contextRef="#ctx0" brushRef="#br0" timeOffset="0.998">3061 13871 148 0,'3'-3'57'0,"-3"1"-44"0,3-4 7 16,-3 1 1-16,3 0-13 15,3-3-2-15,0 0-2 16,0 0 0-16,-3 0-2 16,0 0 12-16,6 0 5 0,-9 0 2 15,0 3 2-15,0 0-7 16,3-1 1-16,0 1-12 0,3 0-3 16,-3-1 7-16,-3 1 3 15,6-3 3-15,0-2 1 16,0-4-2-16,2 1-1 15,-2-5-3-15,3-3-1 16,3-3 1-16,0 0 4 16,3-5 5-16,0 0 3 15,0 0-18-15,3-3-9 16,3 0 13-16,5-2 7 16,-8-1 0-16,6-2 2 15,-3-2-6-15,0-4-1 16,5 4-6-16,-11 2-1 15,6 2-1-15,0 1-2 16,-3 5 1-16,3 0-1 0,-6 5 0 16,-4-3 0-16,4 3 0 15,-9 3 0-15,3 0 0 16,3 3 0-16,-6-1 0 16,3 3 0-16,-6 0 0 15,6 3 2-15,-6 0-8 16,0 5-1-16,0 3-31 15,3-1-13-15,-3 4-40 16,-3 4-17-16,0 1 57 16,3 0 27-16</inkml:trace>
  <inkml:trace contextRef="#ctx0" brushRef="#br0" timeOffset="1.998">4014 12207 228 0,'0'0'85'0,"0"3"-66"0,0-3 12 0,0 0 3 0,0 0-14 16,0 0-3-16,0 0-4 15,0 0-1-15,-3 0-6 16,3 0 0-16,-6 2 4 0,0 3-4 16,0 3 2-16,-3 3-5 15,3 2 0-15,-6 6-1 16,3 5-2-16,3 2 3 15,-3 6 2-15,-3 5 2 16,-3 0 3-16,3 2 6 16,4 1 4-16,-4-3-12 15,3 0-7-15,3-2-6 16,-6 2-2-16,3 0 1 16,3-3 4-16,6-2 1 15,-9-3 1-15,6-3 0 16,3-2 2-16,0-8 5 15,0 0 4-15,0-5-26 0,0-4-9 16,0-1-9-16,0-4 0 16,0-4-37-16,3-6-17 15,0-5 46-15,3-9 21 16</inkml:trace>
  <inkml:trace contextRef="#ctx0" brushRef="#br0" timeOffset="2.998">4034 12323 204 0,'0'0'77'0,"0"0"-60"0,0 3 8 15,0-3 2-15,0 3-10 16,0 2-2-16,0 5-6 15,3 4-4-15,0 4-2 16,3 3 11-16,-3 3 7 0,0 0-1 16,6 5-2-16,-3 3-6 15,3-3 0-15,3 0-5 16,-9-3-2-16,6 1-2 16,-6-1 0-16,3-2-4 15,0 0 0-15,-3-5-10 0,-3-1-5 16,0-2-45-16,-3 0-18 15,-3-3 41-15,0-5 19 16</inkml:trace>
  <inkml:trace contextRef="#ctx0" brushRef="#br0" timeOffset="3.998">3921 12651 316 0,'0'0'118'0,"-6"0"-92"0,3 0 4 0,3 0-3 16,3 0-18-16,6 0-2 0,3 0-7 15,-6 0-1-15,3 3 1 16,6 0-3-16,-3-1 0 0,3 1-34 16,-3 2-12-16,3 0-75 15,-1 1-32 1,-2-4 81-16</inkml:trace>
  <inkml:trace contextRef="#ctx0" brushRef="#br0" timeOffset="4.998">3189 13879 256 0,'-3'3'96'0,"3"-6"-75"0,0 3 3 16,0 0-2-16,0-3-10 15,0-2-2-15,0 0-3 16,0-1-2-16,0 1-3 16,0 0-2-16,0 2 1 0,0-2-1 15,0 5 0-15,0 0 0 16,0 0 0-16,0 0-3 16,0-3 2-16,0 1 1 15,3-4 4 1,6 1 2-16,-6 0 4 15,3-3 4-15,0 0-4 0,6 0 0 16,-3 0-2-16,3-3 0 16,9 1 13-16,-4-3 6 15,7-1-16-15,-3 1-7 16,6-3-9-16,6 0 0 16,-4-2 5-16,-2-1 2 15,-6 1 2-15,3-1 2 16,0 1-3-16,-10-1-2 15,4 3 0-15,3 0-1 16,-6 1 2-16,3 1 1 16,6 1-4-16,-12 0 1 15,2 0-2-15,1 2-2 0,0 1 0 16,-3 2 0 0,0 0-26-16,3 2-12 0,0 1-83 15,-12 2-36 1,6 1 84-16</inkml:trace>
  <inkml:trace contextRef="#ctx0" brushRef="#br0" timeOffset="5.998">3951 13307 280 0,'0'3'104'0,"0"-6"-81"0,0 3 3 0,0 0-6 15,0 0-11-15,0 0-1 16,0 3-2-16,0 2 1 16,0 6-4-16,-6 5-2 0,6 2 2 15,0 1-2-15,-3 2 2 16,-3 0-2-16,6 0-1 0,-9 1-2 16,6-1 1-16,0-3-4 15,-3-2 1 1,3-3-7-16,0-2-3 0,3-3-6 15,0-3-2-15,0-2-4 16,0-1-1-16,0-2 1 16,0-2 4-16,0-6 5 15,3-3 3-15,0-2 9 16,3-5 2-16,0-4 0 16,3-4 0-16,-9-6-3 15,6 0 1-15,-3 1 1 16,3-1-1-16,-3 3 12 15,0 2 5-15,3 4 17 16,-3 4 8-16,3 3-2 16,0 3 2-16,0 2-15 0,3 3-3 15,-6 0-7-15,6 3-2 16,-6 3-2-16,9 2 0 16,-7 0 0-16,10 2 0 15,-6 3 0-15,3 1 0 16,3 2 0-16,0 0 2 15,3 0 4-15,3-1 1 16,-6 1-11-16,-4 3-1 16,4-3-8-16,-9 0 1 15,0 2 0-15,0-2 2 0,0 0 7 16,-6 0 7 0,0 0-4-16,-6 0 0 0,0 0-4 15,-6 0-3 1,0 0 2-16,3 0 0 0,-8-3-1 15,2 0 1-15,3 1-2 16,0-1 2-16,0 0-2 16,3 1-1-16,-3-1-2 15,3 0 1-15,6 1-1 16,0-4 0-16,3 1 0 16,0 2 0-16,0 0 0 15,3 1-2-15,9 2 5 16,0 0 1-16,-3-1-3 15,9 4-1-15,-9 0 3 16,3-1 1-16,0 1-3 0,2-1 1 16,-5 1 2-16,-6 0 3 15,6-3 2-15,-9 2 3 16,-6 1 1-16,3-1 3 16,0 1-5-16,-8-3-1 15,-4 0-2-15,0 0 1 16,0-3-9-16,-6 0 0 15,3 1-38-15,3-4-13 16,-6 1-46-16,4-1-19 16,-1 4 53-16,-6-1 28 15</inkml:trace>
  <inkml:trace contextRef="#ctx0" brushRef="#br0" timeOffset="6.998">3186 13868 216 0,'0'0'82'0,"-3"-5"-64"0,3 5 18 16,0 0 2-16,0 0-7 15,0 0-1-15,0 0-8 16,0 0-3-16,0 0-11 16,0 0-1-16,0 0 0 0,0 0 1 15,0 0 2-15,0 0-3 0,0 0-2 16,0 0 4-16,3 0 2 16,0 3-4-1,0-1 1-15,3 4-1 16,0-1 1-16,3 0-4 0,-9 3-1 15,12 3-1-15,-6-1 1 16,6 4 0-16,3-1 1 16,2 0 0-16,4 0 2 15,-3 0-1-15,3 1 2 16,0-1-2-16,3 0 2 16,2 0-4-16,-2 1 0 15,-6-1-1-15,6 3 1 16,-3-3-2-16,3 3-1 0,-10-3 1 15,7 3-1-15,-6-3 0 16,3-2 2-16,-3-1 1 16,6-2 1-16,-12 0-2 15,0-3-2-15,2 1 1 16,4-1-1-16,-9 0-9 16,3 1-2-16,3-4-45 15,-6-2-18-15,0 0-77 16,0 0-31-1,3-2 96-15</inkml:trace>
  <inkml:trace contextRef="#ctx0" brushRef="#br0" timeOffset="7.998">4100 14112 260 0,'-6'5'99'0,"0"-8"-77"0,0 6 9 0,3-3-2 16,-3 0-15-16,0 0-3 15,0 0-3-15,-3 0 2 16,3 0-5-16,-6 0 8 0,-2 3 4 15,2-1-3-15,0 1 0 0,-3 2-4 16,0 3-1-16,0 0-5 16,6 3-3-16,-6 2 0 15,-3-3-1-15,6 1 0 16,4 0 0-16,2-1-5 16,-3 1-1-1,6-3 0-15,3 2 4 0,0 1 1 16,3 0 3-16,6-1-3 15,-3 1 0-15,5 2 10 16,1-3 3-16,3 1-5 16,-3 0-2-16,0-1-3 15,0 1-2-15,3 2 1 16,0-2-1-16,-3-1-3 0,3 1 0 16,2-1 2-16,-5-2 0 15,3-2-26-15,0-1-9 16,0-5-81-1,-3 0-38-15,-3-5 79 16</inkml:trace>
  <inkml:trace contextRef="#ctx0" brushRef="#br0" timeOffset="8.998">3144 13961 252 0,'0'-3'93'0,"0"3"-72"0,0 0 9 0,0 0 2 0,0 0-18 15,0 0-2-15,0 0-6 16,0 0-1-16,0 3-3 16,3 0 3-16,0 2 1 0,3 5 0 15,-3 4-1-15,0 2-1 16,6 5 2-16,-6 0-1 16,9 5 2-16,0 1-4 15,3-1 0-15,0 1-1 0,-3-1 1 16,6 1-2-16,-1-1 2 15,7 3-2-15,-3 3 2 16,-3 2-2-16,6 1-1 16,-6-1 3-16,5-2 2 15,-5 0 0-15,6-1 0 16,-3-2 1-16,0 1 3 16,0-4-6-16,-4-2-4 15,-2 0-3-15,0-1 3 16,-3 1-2-16,-3 3 1 15,3-1 2-15,0 1 0 16,3-1 4-16,-6-2 2 0,-3-3 0 16,3-2-1-16,-4-4-3 15,1-1 1-15,0-4-2 16,0 1-1-16,-3-3-8 16,-3-3-5-16,3 0 2 15,0 1 4-15,3-4-64 16,-6 1-30-16,6-3 52 15,3 0 24-15</inkml:trace>
  <inkml:trace contextRef="#ctx0" brushRef="#br0" timeOffset="9.998">3966 14924 280 0,'0'3'104'0,"-3"-3"-81"0,3 0 5 0,0 0-2 16,-6 0-15-16,3 2-1 0,3 3-4 15,-3 6 1-15,3 0-4 16,-6 2 9-16,6 3 5 0,-3 2-1 16,0 6 1-16,0 0-7 15,-3 2-2-15,3 3-4 16,-3 3-1-16,0-3-1 15,3-2-2-15,0-1 1 16,3-2-1-16,-6-3 0 16,3 0 0-16,3-2 0 15,0-1 0-15,0-2-9 16,0-3-4-16,0-2 4 16,0 0 3-16,0-6-14 15,0-2-4-15,0-6-28 16,0-5-11-16,0-5 33 15,0-3 15-15</inkml:trace>
  <inkml:trace contextRef="#ctx0" brushRef="#br0" timeOffset="10.998">3978 14913 212 0,'0'6'82'0,"3"-9"-64"0,0 6 24 0,-3-3 6 16,0 0-21-16,6 0-7 16,-3 2-12-16,0 1-4 0,6 0-2 15,0-1-2-15,2 1 1 0,4-1-1 16,-6 1 0-16,3 2 4 16,3 1 5-16,0 2 6 15,-3 0 5-15,0 0 3 16,3-1 1-16,-3 4-20 15,2 0-9-15,-11-3 13 16,9 0 5-16,-9 2-3 16,6 1-3-16,-6-1-2 15,0 1-1-15,3 2-2 16,-6 0-2-16,0 3 1 16,-6 0 1-16,0 0-1 15,0 0 2-15,0 0-2 16,-6 2 2-16,3-2 0 15,1 0 1-15,-7 0 0 0,-3-3 0 16,3 0-2-16,0-2-2 16,0-6-4-16,0 0-2 15,3 1-15-15,-5-4-6 16,5 1-28-16,0 0-10 16,0-3 34-16,6-3 16 15</inkml:trace>
  <inkml:trace contextRef="#ctx0" brushRef="#br0" timeOffset="11.998">4421 14260 172 0,'0'0'66'0,"0"-3"-52"0,0 3 1 0,0 0-4 0,0 0-7 16,0 0-1-16,0 0 1 15,0 0 0-15,0-2-2 16,0 2 1-16,0 0 0 0,0 0 10 16,-3-3 6-16,3 3 3 15,0 0 2-15,0 0-5 16,0 0 1-16,-3-3-9 16,3 3-2-16,0 0-3 15,0 0-1-15,0-2-1 16,0 2 2-16,0 0 1 15,0 0 3-15,0 0-1 16,0 0 2-16,0 0-4 16,0-3-2-16,0 0 0 0,3 1-1 15,0 2 0-15,3-3 0 16,-3 0 0-16,-3 1 2 16,3 2 6-16,0-3 4 15,3 0-10-15,-6 1-4 16,3-1-1-16,0 1 1 15,6-1-8-15,-3 0-3 16,3 1 13-16,-9-1 7 16,6 0-8-16,0 1 0 15,0-4-3-15,3 4 2 16,-6-1-12-16,6 0-3 16,-6 1 6-16,3-1 3 15,-1 0 17-15,1 1 8 16,3-1-8-16,3 1-4 0,0-1-6 15,-6 0 0-15,3 1 0 16,-3-4 1-16,6 1-2 16,0 0 1-16,0 2-2 15,3-2-1-15,-3 2 1 16,2-2 1-16,4 5-1 16,-9-3-1-16,6 1 1 15,-3-1 1-15,3 0-1 16,-3 1-1-16,-3-1 1 15,3 0-1-15,2 1 0 16,-5-1 0-16,3 0 0 16,3 1 2-16,0-1 3 15,0 0 2-15,0-2-1 0,6 0-1 16,-6-3-1-16,-1 0 2 16,1 3-5-16,0-3-1 15,0 2 0-15,0 1 2 16,6 3-1-16,-15-1-1 15,6-2 1-15,0 2-1 16,-1 0 0-16,1-2 0 16,-3 2 0-16,0-2 0 15,3 2 0-15,-6 1 0 16,0-1-3-16,6 1 2 0,-9-1-6 16,-3 0-3-16,3 1-8 15,0-1-1-15,3 3-6 16,-6-3-1-16,0 3-28 15,3-2-13-15,0-1 33 16,0 0 18-16</inkml:trace>
  <inkml:trace contextRef="#ctx0" brushRef="#br0" timeOffset="12.998">5267 13702 188 0,'3'-3'71'0,"-3"0"-55"0,6 1 2 0,-6 2-3 15,0 0-4-15,0 0 1 16,0 0 7-16,0 0 5 16,0 0-13-16,-6-3 12 0,6 3 4 15,0 0-3-15,0 0 0 16,-3 0-9-16,0 3-2 16,3-1-7-16,-6 4-2 15,6 2-2-15,0 2-2 16,0 6-2-16,-3-3 1 15,0 3 1-15,0 0 2 16,3 3-1-16,-6-4-1 16,3 1 1-16,0 0-1 15,3 0-3-15,0 0 2 0,0-3 3 16,0-2 3-16,0-1 0 16,0-2 0-16,0-2-6 15,3-1 1-15,0 0 0 16,3 0 2-16,-3 1-1 15,3-1-1-15,0-2-2 16,0 2 1-16,2-2 1 16,-2-1 2-16,3 1-1 15,3-1-1-15,-6 1-2 16,3 2 1-16,3-2 1 16,-6 2 2-16,6-2-1 15,0 0-1-15,0-1-2 16,0 1 1-16,3-3 1 15,-4 0 2-15,-8 0-3 16,9 0-2-16,-9-3-7 0,6 1-2 16,-6 2-35-16,3-3-14 15,0 0-57 1,-6 1-23-16,3-1 75 16</inkml:trace>
  <inkml:trace contextRef="#ctx0" brushRef="#br0" timeOffset="13.998">5308 13829 232 0,'0'-3'88'0,"0"0"-69"0,0 3 15 16,0 0 3-16,0 0-15 15,0 0-4-15,0 0-11 16,0-5-3-16,0 2-2 15,3 1 1-15,-3-1 2 0,6 3 2 0,0 0 1 16,3 0 0-16,-3 0 0 16,3 0-4-16,3 0-3 15,3 0 0-15,-3 0-1 16,-3 0 2-16,8 0 1 16,-11-3 1-16,6 1 0 15,0 2-2-15,0-3-2 16,-6 3-2-16,3 0-1 15,-9-2-14-15,6 2-4 16,0 0-9-16,0 0-4 16,-3 2-6-16,3-2 0 15,-3 0-46-15,0 0-22 16,3 0 57-16</inkml:trace>
  <inkml:trace contextRef="#ctx0" brushRef="#br0" timeOffset="14.998">5332 13635 280 0,'0'-2'107'0,"0"-1"-83"0,0 1 8 0,3-1-2 15,0-2-10-15,6-3-1 16,-3 0-7-16,3 0 0 15,3 0-7-15,0 0-1 0,-6 3 0 16,3-1 4-16,2 4 3 16,-5 2-6-16,3 2-3 15,6 1-4-15,-9 2-1 16,6 1 2-16,0-1 0 16,3-2-2-16,-3-1 0 0,3-2 2 15,-6 0 0-15,5 0 1 16,-8-2 0-16,3-1-5 15,3 0-1-15,-6 1-61 16,3 2-28-16,-6 0 49 16,6 0 22-16</inkml:trace>
  <inkml:trace contextRef="#ctx0" brushRef="#br0" timeOffset="15.998">4442 14305 192 0,'-6'5'71'0,"3"-5"-55"0,0 0 31 16,3 0 9-16,0 0-11 15,0 0-3-15,0 0-13 16,0 0-4-16,-3 0-14 16,3 0 2-16,0 0 1 0,0 0-7 0,-6 0-2 15,6 0-1-15,-3 0 0 16,3 3-2-16,0-1-2 16,0 1 1-16,3 0-1 15,3 2 0-15,-3 0 0 16,3 1-9-16,0-1-4 15,3 0 15-15,3 0 10 16,-3 1-5-16,3-1-3 16,0 0-6-16,-3 1 1 15,3-1 1-15,2 3 2 16,7 0 1-16,-3 0 3 16,-3 0-1-16,6 0 0 0,-6 0-3 15,3-1 1-15,2 4-2 16,-2-3 2-16,-3 3-4 15,0-1 0-15,0 1 1 16,0-1 2-16,0 1 1 16,3-1 3-16,-4 1-3 15,1 2 0-15,-3 1 1 16,3-1 2-16,0 0-3 16,-3-2 0-16,3-1-1 15,0 1-2-15,-3-3 3 16,2 0 0-16,-2 0-1 15,0-3 1-15,-3 0 0 16,3 0 1-16,0-2-2 16,0 2 1-16,0-2-2 0,-6 0 2 15,3-3-9-15,-6 0-1 16,6 0-14-16,-6 0-4 16,0 2-14-16,5-2-3 15,-8 0-56-15,6 0-24 16,0 0 63-16,0 0 31 15</inkml:trace>
  <inkml:trace contextRef="#ctx0" brushRef="#br0" timeOffset="16.997">5243 14509 264 0,'-3'0'99'0,"3"-3"-77"0,0 0 4 0,0 3-2 15,0 0-12-15,0 0-2 16,0-2-1-16,0 2 1 0,3-3-5 15,3 0 1-15,0 3 4 0,3 0-2 16,3 0 1-16,-4 0-3 16,4 0-1-16,3 0-3 15,6 0 1-15,-6 0 0 16,9-2 3-16,-9-1-3 16,0 0 0-16,-1 1-1 15,-2-1 1-15,3 0-4 16,-3 1 0-16,-6 2-8 15,3 0-4-15,-6 0-11 16,0 0-3-16,3 0-5 16,-6 0 0-16,3 0-29 15,-3 2-13-15,0-2 39 16,0 0 18-16</inkml:trace>
  <inkml:trace contextRef="#ctx0" brushRef="#br0" timeOffset="17.997">5481 14490 160 0,'3'3'60'0,"-6"-3"-47"0,3 2 28 0,0-2 8 16,0 0-20-16,0 0-8 16,-6 0-11-16,3 3-5 15,0 0-2-15,3-1-3 0,-3 1 3 16,-3 0 7-16,6-1 3 16,-3 1-2-16,3 2-1 15,0 0-2-15,-3 1 0 0,3 2 2 16,-6 0 4-1,3 0 1-15,0 2 0 16,3 1-1-16,0-1-1 0,0 1-7 16,0 2-2-16,0 0-2 15,0 1-2-15,0-1 1 16,0-3-1-16,0 1-3 16,0 0 2-16,0-4 1 15,0 1 0-15,0 0-3 16,0 0 2-16,0 0-8 15,0-3-4-15,0 1 0 16,0-1 0-16,0-2 8 16,0-1 2-16,0 1-6 15,0 0-2-15,-3-1-16 16,3-2-8-16,0 0-63 16,-9 0-26-16,6-2 64 15</inkml:trace>
  <inkml:trace contextRef="#ctx0" brushRef="#br0" timeOffset="18.997">5359 14781 108 0,'-6'8'44'0,"0"-5"-35"0,6-1 1 0,-3-2-4 16,-3 3-42-16,0 0-17 16,0-1 26-16,0 1 13 15</inkml:trace>
  <inkml:trace contextRef="#ctx0" brushRef="#br0" timeOffset="19.997">5311 14831 244 0,'0'0'93'16,"0"0"-72"-16,6 0 16 0,-6 0 2 0,0 0-15 15,3 0-3-15,0 0-4 16,0 0-1-16,3 0-8 16,-3 0 1-16,6 0 4 0,-6 0 13 15,9 0 5-15,-9 0-7 16,9 0-4-16,0 0-7 15,3 0-3-15,-1 3-6 16,1 0-1-16,0-1-1 16,0 1 1-16,0 0-2 15,-3-1-1-15,-3 1 1 16,6-3 1-16,-3 0-3 16,-9 0-2-16,0 0-3 0,5 0-1 15,-5 0-14-15,6-3-4 16,-6 1-55-16,0-1-25 15,6-2 54-15,-6-1 26 16</inkml:trace>
  <inkml:trace contextRef="#ctx0" brushRef="#br0" timeOffset="20.997">4332 15355 104 0,'3'0'38'0,"-6"0"-29"0,3 0-3 15,0 0-1-15,0 0-2 16,0 0 1-16,0 0 15 15,0 0 8-15,-6-3 12 16,3-2 6-16,3 5-7 0,0 0-3 16,0 0-19-16,0 0 1 0,0 0 1 15,0 0-10-15,0 0-2 16,0 0-4-16,0 0-2 16,0 3 3-16,0-3 0 15,0 0 5-15,3 0 5 16,3 0 2-16,-3 0 0 15,0 0-1-15,0 0-1 16,6 0-5-16,-6 0 0 16,6 0-3-16,-6 0 0 0,0 0 1 15,3 0 3-15,3 0-2 16,0-3 1-16,2 3-1 16,-5-2 3-16,6-1-3 15,0 3-2-15,0 0-2 16,3 0 0-16,-3 3-2 15,3-1-1-15,0 1 1 16,0-3-1-16,5 0 0 16,-5 2 2-16,3-2-1 15,-6 0 2-15,6 0-2 16,-3 0 2-16,3 0-2 16,-3 0-1-16,-1 0 3 15,1 0 2-15,-3 0-4 16,0 0-1-16,-3 0-2 0,3 3 0 15,0 0 2-15,-3-3 0 16,0 0-5-16,0 0-1 16,3 0-6-16,-1 0-3 15,1-3-7 1,-3 0-1-16,3 1-23 0,0-1-11 16,0 1 28-16,3-1 16 15</inkml:trace>
  <inkml:trace contextRef="#ctx0" brushRef="#br0" timeOffset="21.997">5278 15199 308 0,'0'3'115'0,"-2"-3"-89"0,-4 0 5 16,6 0-1-16,0 0-15 15,0 0-3-15,0 2 1 16,-3 1 2-16,0 0-8 15,3 2-9-15,0 3-3 0,0 2-3 16,-6 1 2-16,3 2 17 0,3 3 9 16,0 5-9-16,0 0-4 15,0 3-4-15,0 3-3 16,0-1 1-16,0 3-1 16,0 0 0-16,0-2 0 15,0-1-5-15,3 1 1 16,3-1-3-16,-6-2 0 15,0-3-10-15,3-2-3 16,0-3-6-16,3-6-1 16,-4-2-32-16,-2-3-11 15,3-2 36-15,0-6 18 0</inkml:trace>
  <inkml:trace contextRef="#ctx0" brushRef="#br0" timeOffset="22.997">5332 15300 184 0,'0'0'71'0,"0"2"-55"0,0-4 15 0,0 2 5 16,0-3-3-16,0-2 1 15,0-1-4-15,0 4-1 16,0-1-16-16,0 3 5 0,0 0 5 16,0 0-3-16,0 0 0 15,0 0-16-15,0 0-6 16,3 0-3-16,6 0 3 15,-6 0-1-15,9 3 1 16,0-1 11-16,-3 1 5 16,3-3-6-16,-1 0-2 15,1 0-4-15,3 0 1 16,0 0-4-16,0 0 0 0,-3 0 1 16,0 0 0-16,0 0 0 15,3 0 0-15,-3 0-3 16,-9 0 0-1,5 0-1-15,-5 0 3 0,0 0-18 16,0 0-7-16,3-3-15 16,-6 3-5-16,3 0-63 15,0 0-27 1,-3 0 71-16</inkml:trace>
  <inkml:trace contextRef="#ctx0" brushRef="#br0" timeOffset="23.997">5377 15461 100 0,'-3'0'38'0,"3"0"-29"0,-9 0-1 0,9 0 0 0,0 0-3 15,-3 0 0-15,0 0 16 16,-3 0 11-16,6 0 21 16,0 0 9-16,-3-3-8 15,3 3-5-15,-3 0-28 16,3 0 1-16,-3 0 1 0,-3-2 1 16,6 2 1-16,0 0-10 15,0 0-4-15,0 0 2 16,0 0 2-16,0 0-6 15,0-3-3-15,0 0-1 16,6 1-1-16,-3 2-2 16,-3-3 1-16,3 3-2 0,6 0 2 15,-6 0 0-15,9 0 1 16,-6 0-2-16,6 0-2 16,-1 0 3-16,4 0-2 15,9-3-1 1,-9 3 1-1,0 0-1-15,0 0 2 16,-3 0-3-16,3-2 0 16,-6 2 1-16,5 0 0 15,-8 0-7-15,3-3 0 16,3 1-21-16,-9 2-7 16,6-3-35-16,-6 0-13 15,3-2 44-15,0 0 20 16</inkml:trace>
  <inkml:trace contextRef="#ctx0" brushRef="#br0" timeOffset="24.997">5963 13712 184 0,'3'3'71'0,"-3"-6"-55"0,6 1 4 0,-6 2 0 0,0 0-10 16,0-6-1-16,0 6-3 15,0-2-1-15,0-1-3 16,0 0 3-16,0 1 4 0,0 2-1 16,0-3 1-16,0 0-3 15,0 1 1-15,3-1 5 16,-3 0 4-16,0 1-2 15,3-1 0-15,0 1-6 16,3-1 0-16,-6-2-5 16,6-1 0-16,3 1 1 15,-6-3 2-15,9 0 1 16,-6 0 3-16,5-2-3 0,1-4-2 16,3 1 2-1,6-3 0-15,-6 0 1 16,6 1 0-16,0 1 7 15,-1 1 4-15,1 0-18 0,0 2-9 16,0 1 7-16,6-1 6 16,-3 1-3-16,-4-4-1 15,4 1-3-15,-6-3-2 16,3 0 0-16,0 0 3 16,0 1 0-16,-7 1 1 15,1 1 0-15,0 0 0 16,0 2-3-16,-3 1 2 15,0 2 7-15,0 0 4 0,-3 0-8 16,0 3 0-16,3-1-2 16,-6 1 2-16,-1 2-14 15,1 1-5-15,3-1 2 16,-6 0 1-16,0 1-7 16,3 2-4-16,-3-3 14 15,0 1 5-15</inkml:trace>
  <inkml:trace contextRef="#ctx0" brushRef="#br0" timeOffset="25.997">6910 12945 200 0,'-3'-3'77'0,"0"3"-60"0,-3-5 15 15,6 5 4-15,-3-3-11 16,0 1-5-16,-6 2-5 0,3-3-2 16,-3 3-7-16,3 3-2 0,-6-1 2 15,3 1-1-15,3 2 0 16,-6 1-1-16,3 4 0 16,-3 1-5-16,3-1 1 15,1 1 0-15,-4 2 0 16,0 0 0-16,6-2 0 15,-9 0 2-15,6-1 1 16,3 1-1-16,-3-1 1 16,6 1-2-16,0-1 2 15,3 1-2-15,0 0 2 0,0-1 0 16,3 1 1-16,-3-1-2 16,3 1 1-1,-3 0-2-15,3-1-1 16,3 1 1-16,-3-1-1 0,3 4 0 15,0-4 2-15,0 1-1 16,3-1 2-16,-6 1 2 16,6-3 2-16,-3 0-3 15,3 0-1-15,-4-3-1 16,4 3-2-16,3-3 1 16,3 0 1-16,-9-2-3 15,3 0-2-15,3-1-5 16,0 1 0-16,-3 0-5 0,0-3-2 15,3-3-9-15,0 0-3 16,-1-2-42-16,-5 0-20 16,3 0 46-16,-3-3 24 15</inkml:trace>
  <inkml:trace contextRef="#ctx0" brushRef="#br0" timeOffset="26.997">6823 13199 200 0,'0'5'74'0,"0"-5"-58"0,0-2 23 15,0-1 7-15,3-2-13 16,6-3-1-16,-6 0-15 16,6 0-5-16,-3 0-7 15,3 3-4-15,0-1 0 0,0 4-1 16,3 2 0-16,0 0 2 16,-1 0 1-16,-2 0 5 15,3 2 5-15,0-2-1 16,0 0 1-16,0 0 4 15,3 0 3-15,-3 0-12 0,-3 0-5 16,0 0-2-16,3 0-1 16,-6 3 0-16,2 0 0 15,1-3-3-15,-6 2 2 16,0 1-6-16,0 0 0 16,3-1 16-16,-6 1 8 15,3 0-5-15,-3-1-4 16,3 1-3-16,-3 2-1 15,0-2-2-15,0-1 1 16,0 1 0-16,0 0 3 16,-3 2-3-16,0 0-2 0,3-2 2 15,-6 2 2-15,3-2 0 16,0 2 2-16,0 0-2 16,-3 3 0-16,3 0-3 15,0 3-2 1,3 2 1-16,0 3-1 0,0 0 0 15,0 0 0-15,0 2-3 16,0 1 2-16,3-3-1 16,0 0 0-16,3-3-7 15,-3-3-2-15,-3 1-16 16,3-1-6-16,-3-2-50 16,3-2-24-16,-3-1 56 15,0 0 26-15</inkml:trace>
  <inkml:trace contextRef="#ctx0" brushRef="#br0" timeOffset="27.997">6002 13720 168 0,'0'0'66'0,"-6"-2"-52"0,3 2 23 16,3 0 9-16,-3 0-11 15,0 0 0-15,3 0-9 16,-6-3-4-16,6 3-12 16,-3 0 5-16,3 0 2 0,0 0-1 15,0 0 1-15,0 0-1 16,0 0 0-16,0 0-6 15,0 0-4-15,0 0-3 16,0 0 0-16,0 0-2 16,3 3-1-16,3-1-8 0,-3 3-3 15,3 1 15-15,0-1 6 16,6 0-2-16,-6 1-2 16,3-1-1-16,5 3-1 15,-2 0-2-15,-3 0 1 16,9 0-2-16,-3 0 2 15,0-3 0-15,3 3 3 16,6 0-3-16,-13 0 0 16,10 2 1-16,0-2 2 15,0 0-3-15,0 0 0 16,-3 0 1-16,2 0 2 16,-5 0-1-16,0 0 2 0,0-3-2 15,-3 0 0-15,0 1-3 16,-3-1-2-16,0 0 1 15,3 1-1-15,-9-1 0 16,6 0 0-16,-3 0 0 16,2 1 0-16,-5-1-7 15,6 0-3-15,-3 1-8 16,3-1-3-16,3 0-9 16,-6 0-2-16,3 1-35 15,3-1-16-15,-6-2 43 16,6-1 23-16</inkml:trace>
  <inkml:trace contextRef="#ctx0" brushRef="#br0" timeOffset="28.997">6782 13842 200 0,'0'2'77'0,"-3"-4"-60"0,-3-1 28 0,6 3 9 16,0 0-17-16,0 0-4 15,0 0-15-15,0 0-4 0,0 0-8 16,0 0 0-16,0 0 4 0,0-5-2 15,0 5 1-15,0-3-3 16,6 3-1-16,-3 0 3 16,-3 0 3-16,5 0-6 15,1 0-3-15,9 0-6 16,-3-2-2-16,3-1 11 16,0 3 7-16,0-3-17 15,3 3-8-15,3 0 17 16,-1 0 8-16,1 3-5 15,-3-3-3-15,3 3-3 16,-6-1 1-16,0-2-1 16,-3 3 2-16,-6 0-4 15,2-1 0-15,4-2-1 16,-9 0-2-16,-3 0-6 0,3 0-2 16,0 0-4-16,-3 0-3 15,0 0-14-15,0 0-4 16,-3 0-64-1,0 3-26-15,-6-1 65 16</inkml:trace>
  <inkml:trace contextRef="#ctx0" brushRef="#br0" timeOffset="29.997">6883 13892 252 0,'0'0'93'0,"-3"0"-72"0,3 0 11 15,0 0 3-15,0 0-12 16,0 0-1-16,0 0-4 15,0 0-2-15,0 0-8 16,-3 0 1-16,3 3 2 0,0-1-4 16,0 4 1-16,-6 2 6 15,6 0 3-15,0 2-6 0,0 1-4 16,0 2 0-16,0 3 0 16,0 2-3-16,0 1-1 15,0 2-1-15,0 0 1 16,0 0-4-1,0 3 0-15,0-3 1 0,0 1 0 16,0-4 0-16,0 1 2 16,0-4-3-16,0 1 0 15,0-2-1-15,0-4 0 16,0 1-5-16,0-3-3 16,0 0-1-16,0-3 1 15,6-2-49-15,-6-3-23 16,3 0 42-16,0-3 20 0</inkml:trace>
  <inkml:trace contextRef="#ctx0" brushRef="#br0" timeOffset="30.997">6118 15395 156 0,'6'2'60'0,"-12"-2"-47"0,6-2 17 0,0 2 3 16,0 0-10-16,0-3-3 16,0 1-3-16,0-4-1 15,6 4-8-15,-6-4 6 0,3 4 5 16,-3-1-1-16,3 0-1 15,0 1-5-15,3-1-2 0,-3 0-2 16,9 1 2-16,-12 2-1 16,11-3 0-16,-5 0-1 15,3 3 2-15,3-2-1 16,-3-1 2-16,3 1 0 16,0-1 1-16,0 0-4 15,0 3-3-15,3-2 0 16,0-1 1-16,2 3-1 15,1 0 0-15,-3-3 1 16,0 3 1-16,-3-2-3 16,3-1-1-16,0 0 1 15,0 1 0-15,-1 2-2 16,1 0 1-16,6 0-4 0,-6 0 0 16,3 0-1-16,0 0 0 15,0 2 0-15,-4-2 0 16,1 0 0-16,0 3-2 15,0-3 0-15,0 0 3 16,0 0-7-16,0 0 1 16,6-3-10-16,-9 1-4 15,2-6-77-15,1 0-35 16,-3-3 68-16,0-2 33 16</inkml:trace>
  <inkml:trace contextRef="#ctx0" brushRef="#br0" timeOffset="31.997">6960 15067 192 0,'0'5'74'0,"-3"-5"-58"0,-3 0 16 16,6 0 4-16,0 0-9 16,0 0-1-16,0 0-6 0,0 0-3 15,0 0-9 1,0 0 1-16,0 0 2 0,0 0-2 0,-3 3 0 15,3 2-1-15,-3 3 2 16,3 0-1-16,0 2 2 16,0 4 7-16,0 2 6 15,0-1-15-15,-6 4-7 16,6 5-7-16,0 0-2 16,0-1 1-16,0 1 4 15,0 0-1-15,0 0 1 16,0 0 0-16,0-3 0 15,0 0 2-15,-3 0 2 16,0 0-1-16,3 3 2 16,0-3-2-16,0 0-1 0,0-2 5 15,0-3 4-15,0-3-3 16,0-2 2-16,0-3-32 16,3-3-13-16,0-3-63 15,-3-2-28-15,6-2 67 16,-6-3 31-16</inkml:trace>
  <inkml:trace contextRef="#ctx0" brushRef="#br0" timeOffset="32.998">7029 15302 208 0,'0'3'79'0,"0"0"-61"0,0-6 10 0,0 3 0 16,0 0-12-16,0 0-4 16,0 0-1-16,0 0 0 15,0-3-5-15,0 1 3 0,3-1 1 16,0 0 6-16,2 3 4 15,-2-2-4-15,6-1 1 16,-3 0-8-16,3 1-3 16,6-1-3-16,-3 3-3 0,-3 0 1 15,9 0-1-15,-9 3-7 16,3-1 0-16,0 1-15 16,-1 0-3-16,1-1-40 15,0 1-18-15,-6 0 44 16,3-3 22-16</inkml:trace>
  <inkml:trace contextRef="#ctx0" brushRef="#br0" timeOffset="33.998">7264 15099 260 0,'3'5'96'0,"-3"-5"-75"0,0 0 14 0,0 0 3 16,0 0-9-16,0 0-2 0,0 0-2 15,0 0-1-15,0 0-13 16,-3 2 2-16,0 1 1 0,3 2 1 16,-3 1 1-16,-3 2-2 15,3 0-1-15,0 2-5 16,3 1 0-16,0-1-5 15,0 6-2-15,0 0-3 16,0 3 1-16,0 2 1 16,0 3 2-16,3-1-3 15,0 4 0-15,3-1 1 16,-3 1 0-16,3-3-5 16,0-1 1-16,0 1-7 15,3-3-1-15,-7-2-6 16,7-3-2-16,-6-3-79 0,3-5-37 15,0-3 72 1,-3-2 34-16</inkml:trace>
  <inkml:trace contextRef="#ctx0" brushRef="#br1" timeOffset="34.998">2641 14281 204 0,'-3'-3'77'0,"3"1"-60"0,-5-1 6 0,5 3 1 15,0 0-13-15,-3-3-1 16,0 1 3-16,0-3 3 16,-3 2-8-16,3 0 9 15,3 3 3-15,-3 0-2 0,3 0 0 16,-3 3-8-16,-3 0-4 15,3 2-3-15,3 0 0 16,-3 3-4-16,3 0 0 0,0 3 1 16,0-1 0-16,0 1 0 15,3 2 0-15,-3 3 0 16,3 0 2-16,3 0 1 16,-3 2 3-16,0 1-1 15,6-1 0-15,-6-2-3 16,3 3 1-16,-1-6-2 15,7 0 2-15,-3 0-2 16,0-2 2-16,3-1 2 16,-9-2 2-16,6 0 3 15,0-2 4-15,0-4-10 16,3 1-2-16,-6-6-2 16,3 1 0-16,3-1 0 15,-6-2 0-15,5-1 0 0,-2-2 0 16,-6 0-5-1,6 0-1-15,-6-2 7 16,0-3 6-16,6-3-3 0,-9 0-2 16,3 0-1-16,0 0-1 15,-3 0-3-15,0 3 2 16,0 0-4-16,0 2 1 16,-3 1 4-16,0-1 4 15,3 3-6-15,-6-2-3 16,3-1 0-16,0 3 3 15,3 0 1-15,-9 0 1 16,3 3 6-16,0 0 6 0,1-1-15 16,-4 1-5-16,3 0 10 15,6 2 8-15,-9 0-12 16,9 3-2-16,0 0-8 16,0 0 0-16,-3 0-51 15,3 0-23-15,0 0 44 16,0 0 21-16</inkml:trace>
  <inkml:trace contextRef="#ctx0" brushRef="#br1" timeOffset="35.998">4395 12342 208 0,'0'2'77'0,"0"-2"-60"0,-3 0 19 0,3 0 7 16,0 0-2-16,0 0 0 0,-3 0-9 15,3 3-5-15,0 0-15 16,-6-1-5-16,6 6-1 15,0 6-3-15,0 1-2 0,0 4 0 16,0-1-1-16,0 4 0 16,0-1 0-16,6 0-9 15,-6 0-2-15,3 0-43 16,0-2-19-16,2-6 38 16,-2 0 17-16</inkml:trace>
  <inkml:trace contextRef="#ctx0" brushRef="#br1" timeOffset="36.998">4421 13255 292 0,'0'-6'110'0,"0"4"-86"0,6-6 5 0,-6 2-5 0,3 1-12 15,-3 0 1-15,3-1-4 16,0 1 2-16,3 3-6 16,-3-1 1-16,3 3 4 0,3 3 0 15,0 2 4-15,-6 0-9 16,-3 3-3-16,0 3-4 15,3-1 0-15,-3 1 2 16,0-1 2-16,0 1-3 0,-3 0 0 16,3-1 1-16,0-2 0 15,-3 0 0-15,-3 0 0 16,3-3-5-16,0 3-1 16,3-3 11-16,0 1 9 15,0-4-7-15,0 4-1 16,0-4-4-16,3 4 1 15,0-4 0-15,3 1 3 16,-3 0-1-16,3-3 2 16,6 2-4-16,0-2 0 15,3 0-1-15,5 0-2 16,-5 0 1-16,6 3-1 16,0 0-3-16,0-3 2 15,0 2-12-15,-4-2-5 0,4 0-56 16,-6-2-26-16,0-1 51 15,-3-2 25-15</inkml:trace>
  <inkml:trace contextRef="#ctx0" brushRef="#br1" timeOffset="37.998">4320 13879 204 0,'-6'-3'77'0,"3"1"-60"0,0-1 10 15,3 3 4-15,0 0-10 16,-3-3 0-16,3 3-1 16,-9 0 2-16,9 0-12 15,0 0 5-15,0 0 3 0,-3-2-2 0,3 2 3 16,0 0 1 0,0 0 2-16,0 0-14 0,0 0-5 15,0 0-2-15,3 2 1 16,0 1-8-16,3 0-1 15,-3-1 4-15,3 4 1 16,0-1 6-16,-3 0 2 16,0 0-2-16,3-2-3 15,-6 0 0-15,3-1-1 16,-3 4 0-16,0-4 0 16,0 1 0-16,0 2 0 15,0-2 0-15,-3 2 0 16,-3-2 0-16,0 2 0 15,0 0-7-15,0 1-3 16,3-1 1-16,-3 0 0 0,3-2 6 16,0 0 1-16,3-1 2 15,-3 1 0-15,3-1 0 16,0 1 2-16,0 0-1 16,3-1 2-16,-3 4-2 15,6-1-1-15,0 0 1 16,-3 1-1-16,3 2 0 15,0-1 0-15,-3 1 2 16,0 0 1-16,3 0 5 16,-3 0 3-16,-3 0-4 15,0 0 1-15,0 0-1 16,-3 0 3-16,-3 0-5 0,0 0-3 16,-3 0-1-16,3 0-1 15,-6 0-16-15,3 0-4 16,3 0-21-1,-2-1-7-15,5 1-86 16</inkml:trace>
  <inkml:trace contextRef="#ctx0" brushRef="#br1" timeOffset="38.998">4389 14731 264 0,'0'-3'101'0,"0"3"-78"0,-6-3 9 0,6 3-3 16,0 0-9-16,0 0-1 16,0 0-7-16,-3 0 0 15,0 0-7-15,0 3-3 0,-6 2-1 16,6 3-4-16,0 3 0 15,-6 2-5-15,-3 3-2 16,6 0 0-16,-6 0 4 16,3 0 3-16,3-3 4 0,0-3 4 15,3 1 4-15,3-3-4 16,-3 0-1-16,3-3-2 16,3 1-2-16,0-1 1 15,3 0-1-15,-3-2 0 16,3 2 0-16,0-2 0 15,0-1 0-15,3-2 0 16,-6 3 0-16,9-3 0 16,0 3 2-16,-9 2-1 15,6-2-1-15,0-1-4 16,0 1-2-16,2-3-19 16,1 0-7-16,-6 0-21 15,3 0-8-15,3 0 32 16,-6 0 15-16</inkml:trace>
  <inkml:trace contextRef="#ctx0" brushRef="#br1" timeOffset="39.998">4421 14807 272 0,'-6'19'101'0,"-3"-11"-78"0,6 3 11 0,0-6-1 15,3 0-18-15,-5 3-6 0,2 3-5 16,3-1-4-16,-3 1 1 16,3-1-1-16,0 4 0 0,-6-1-3 15,3 5 2-15,3 1-8 16,0-3-2-16,0 0-93 15,0-3-43 1,3-5 75-16</inkml:trace>
  <inkml:trace contextRef="#ctx0" brushRef="#br1" timeOffset="40.998">5680 13207 216 0,'0'0'82'0,"0"-3"-64"0,-3 3 7 15,3 0-1-15,0 0-9 16,0 0 2-16,-3 0-4 16,3 3 2-16,-3 0-8 15,-3 2 5-15,3 3 3 0,0 2-1 16,3 1 0-16,0 0-4 15,0-1-1-15,0 1-5 16,0 2-1-16,3-3-1 0,0 1 1 16,3 2-2-16,-3-2-1 15,-3-1 1-15,3-2-1 16,0 0 2-16,3 0 1 16,-6 0 3-16,3 0 3 15,0-3 2-15,6 1 3 16,-6-1-7-16,0 0-2 15,3 1-5-15,-3-1-1 16,-3-2 1-16,3 2 0 16,-3 0 0-16,0 0 0 15,0 1 0-15,0-1 0 16,0-2-7-16,0-1-3 0,-3 1 19 16,3 2 8-16,-3-2-6 15,-3 0-3-15,0-1-5 16,0 1-3-16,0-1-4 15,3 1 0-15,-9-3-5 16,3 0 1-16,3 0-23 16,-5 0-7-16,2 0-35 15,3 0-14-15,0 0 46 16,3 0 21-16</inkml:trace>
  <inkml:trace contextRef="#ctx0" brushRef="#br1" timeOffset="41.998">5659 13342 184 0,'12'-8'71'0,"-9"0"-55"0,9-3-2 0,-6 6-4 16,3-3-9-16,-3 0-3 15,3 3 7-15,3 0 6 16,-6-1-5-16,3 1 23 0,3 2 10 15,-3 1-8-15,3-1-6 16,-1 0-14-16,1 3-7 16,0-2-47-16,0-1-19 15,3 1 31-15,-9-1 15 16</inkml:trace>
  <inkml:trace contextRef="#ctx0" brushRef="#br1" timeOffset="42.998">5808 14239 184 0,'0'0'68'0,"0"0"-52"0,0 2-3 0,0-2-3 15</inkml:trace>
  <inkml:trace contextRef="#ctx0" brushRef="#br1" timeOffset="43.998">5796 14247 311 0,'-6'5'25'15,"0"0"-13"-15,3 3 12 0,-8 3 3 16,2-1-3-16,3 1-2 16,-3-1-10-16,6 4-5 15,-6-1-4-15,6-2-3 16,0-1-2-16,-6 1 1 16,6-1 1-16,3-2 2 15,-3 0-1-15,-3 0-1 16,6 0 3-16,0 3 0 0,0-1-1 15,6-2 1-15,-3 3-2 16,-3-3 2-16,3 0-2 16,6 0 2-16,-6-1 0 15,6 1 3-15,-6-2-3 16,3 2 0-16,0-3 1 16,0 0 0-16,3 0-2 15,2 1 1-15,-5-1-2 16,3-2-1-16,3-1 1 15,-6-2-1-15,3 0 0 16,6-2 2-16,-15-1-1 16,6 0 2-16,3-2-2 15,-3 0-1-15,3-3-2 16,0 0 1-16,-6 0 1 16,9-3 0-16,-9 1-3 0,6-1 2 15,-7 1 1-15,-2-1 0 16,0 1 0-16,0 2 2 15,0 0-1-15,0 0 2 16,-2 2-2-16,-7 1 2 16,6 0 2-16,-6 2 2 15,6 1-1-15,-9 2-1 16,3 0-3-16,0 2-2 16,0 1-2-16,6-1-1 15,-12-2-5-15,6 3 0 0,-3 0-9 16,0 2-4-1,3 0-22-15,-2 3-8 16,-4 0 27-16,6 0 12 0</inkml:trace>
  <inkml:trace contextRef="#ctx0" brushRef="#br1" timeOffset="44.998">5740 15048 260 0,'-6'3'96'0,"3"-6"-75"0,3 3 17 0,0 0 3 15,0 0-13 1,0 0-4-16,0 0 2 15,0 0 0-15,-3 0-13 0,3 0-8 0,-9 3-3 16,6 0-2-16,3 4 2 16,-3 1-21-16,-3-2-9 15,3 2-2-15,0 0 3 16,3-3 2-16,-6 0 3 16,6-2-12-16,0-1-4 15,0 1-1-15,0-3-1 16,0 0 13-16,0-3 8 0,6-2 10 15,-6 0 5-15,3 0 9 16,6-3 5-16,-6 0 10 16,9 2 7-16,-9 1 1 15,0 2 1-15,6 1-8 16,-6-1 0-16,0 3-8 16,3 0-3-16,0 0-3 15,3 3-2-15,-3-1-3 16,2 1-2-16,4 0 1 15,-6-1 1-15,3 1-1 16,3 0 2-16,0-1 2 16,-9 4 2-16,-3-4 3 15,3 4 4-15,0-1-2 16,3 0 3-16,-6 0-2 16,0 1 0-16,0-1-3 0,0 3 1 15,0 0 0-15,-6 2 3 16,3 1-12-16,0 0-3 15,3-1-2-15,-3 3 1 16,-9 1 1-16,6-1 1 16,0 0 0-16,-3 0 2 15,3 1-3-15,-6-1 0 16,4 0 5-16,2-2 5 16,0-1-5-16,0 1-2 15,3-1-10-15,3 1-5 16,-6-6-33-16,6 1-15 15,0-4 34-15</inkml:trace>
  <inkml:trace contextRef="#ctx0" brushRef="#br1" timeOffset="45.998">7246 12829 232 0,'3'-8'88'0,"0"0"-69"0,6-6-3 16,-9 7-4-16,6-4-9 15,0-2 0-15,0 0-3 16,0-1-1-16,-3 1 1 15,-3 0 2-15,0 0 3 0,0 2 7 16,0 3 2-16,0 0-3 0,-9 0 1 16,3 0-9-16,-3 3-2 15,3 2-6-15,-6 3 1 16,0 0-7-16,0 3-1 16,0 2 2-16,0 3 1 15,3-3 8-15,-3 3 2 16,0 0 5-16,4-2 1 15,2-1 5-15,3 0 3 16,-3 1-6-16,3-4-3 0,3 1-1 16,0 2-1-1,0 0 0-15,3 1 2 0,-3-1-1 16,6 3 0-16,-3 0-3 16,-3 2-2-16,3 1 1 15,0 2 1-15,2 0 1 16,-5 1 3-16,3-1 1 15,0-2 1-15,0-1-2 16,3-2-1-16,-6 0-3 16,0 0 1-16,0 2-2 15,0-4-1-15,-6 4 1 16,0 1-1 0,3-6 2-16,-5 1-1 15,2-1 2-15,-6 0-2 16,6-2-1-16,0-1 3 0,-6-4 0 15,3-4 3-15,0 1 3 16,0 0 2-16,6 0 3 16,-6-1-9-16,6 1-3 15,3 0-2-15,0-3 0 16,0 0 2-16,0 0 1 16,3 0-10-16,3 3-5 15,-3-3 3-15,3 0 5 16,6 3 1-16,0-1 1 15,0 1 2-15,3 0 0 16,0 2 0-16,-1 0 0 16,1 1-14-16,0-1-5 15,3-2-85-15,-3-1-38 16,0 1 72-16</inkml:trace>
  <inkml:trace contextRef="#ctx0" brushRef="#br1" timeOffset="46.998">7398 13810 272 0,'0'0'101'15,"-3"-3"-78"-15,6 3 0 0,-3 0-4 0,0-2-9 16,0-3 0-16,3-3 7 16,0-3 4-16,3 0-11 15,-6 1 3-15,0-1 1 0,0 1 4 16,0-1 1-16,-6 1-21 16,3-1-8-16,0 0 2 15,-6 1 1-15,3-1 0 16,-6 3 2-16,3 0-2 15,3 3 0-15,3 2-1 16,-6 1 2-16,0 2-1 16,3 2 0-16,3 1 1 0,-6 0 4 15,6 2 1-15,-6 0 1 16,3 1 0-16,6 1 2 16,-6 1 1-16,3-2 1 15,1 2 0-15,2-3 0 16,0 0 0-16,0 1 2 15,2-1-1-15,1-3 2 16,3 1-6-16,-3 2-1 16,3 1 2-16,0-1 1 15,0 0-4-15,3-2 1 16,3 0 2-16,-6-1 1 16,3 1-1-16,-3-1 1 0,0 1 0 15,-3 0 1 1,0 2-2-16,0-2 1 0,3 2-2 15,-6 0-1-15,0 1 3 16,0 2 0-16,0-1 3 16,0 4 1-16,0 0-3 15,0-1-1-15,0 3-1 16,-6 3 1-16,0 0-22 16,3 3-7-16,-6-1-36 15,6 1-15-15,-6-1 38 16,6-2 21-16</inkml:trace>
  <inkml:trace contextRef="#ctx0" brushRef="#br1" timeOffset="47.998">7490 14876 284 0,'0'3'107'0,"-6"-6"-83"0,6 3 13 16,0 0-1-16,0 0-6 16,-3 0 2-16,0 0-7 15,3 0-3-15,-6 3-12 0,3 0-2 0,0-1 2 16,0 4-6-16,-3 1-2 16,3 1-4-16,0 3 1 15,3 0-1-15,-6-1 0 16,3 3-5-16,3-2-3 15,-3 2-14-15,3-2-5 16,-3-1-36-16,3 1-15 16,0 0-40-1</inkml:trace>
  <inkml:trace contextRef="#ctx0" brushRef="#br1" timeOffset="48.998">7615 14866 268 0,'-6'8'101'0,"3"-6"-78"0,3 1 2 0,0-3-5 16,-3 3-16-16,3-1-1 16,0 1-5-16,0 2-2 15,0 0 3-15,-3 1 2 0,3-1 2 16,0 3 3-16,0 3 3 15,0-1-2-15,0 1 1 16,3-1-7-16,0 1-1 16,0-3 0-16,3 0 2 15,-3-3-3-15,6 0-2 16,-6-2 4-16,0-3 1 16,6 0 2-16,-3-3 0 0,3-2 0 15,2 0 0 1,-5-1-2-16,3-1 1 0,3-4-2 15,-6 3 2 1,3-3-4-16,-6 3 0 0,6 1 1 16,-6-1 2-16,-3 0-1 15,0 0 2-15,0 0 7 16,0 0 3-16,-3 0 5 16,-6 0 1-16,6 0-10 15,-9 3-5-15,3-3-6 16,3 3 1-16,-9-1 1 15,4 4 0-15,-1-1-5 16,0 3 1-16,0 0-5 16,6 0-1-16,-3 0-13 15,3 0-3-15,0 0-72 16,3 0-33-16,3 0 68 0,0-5 31 16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48:04.899"/>
    </inkml:context>
    <inkml:brush xml:id="br0">
      <inkml:brushProperty name="width" value="0.05" units="cm"/>
      <inkml:brushProperty name="height" value="0.05" units="cm"/>
    </inkml:brush>
  </inkml:definitions>
  <inkml:trace contextRef="#ctx0" brushRef="#br0">5 181 7808,'0'0'2592,"-4"-4"1733,7 6-4298,0 0 0,1 0 0,-1 0 0,0 1 1,0-1-1,-1 1 0,1-1 0,0 1 0,-1 0 0,0 0 0,0 1 1,0-1-1,0 0 0,0 1 0,0-1 0,-1 1 0,0-1 0,0 1 1,0 0-1,0-1 0,0 1 0,-1 0 0,0 0-27,3 4 64,8 103 11,-2-60-75,-8-51 6,0 0 1,0 0 0,0 0 0,0 0 0,0 0-1,0-1 1,0 1 0,0 0 0,0-1 0,0 1-1,0-1 1,0 1 0,0-1 0,0 0 0,0 1-1,0-1 1,-1 0 0,1 1 0,0-1 0,0 0-1,-1 0 1,1 0 0,-1 0 0,1 0 0,-1 0-1,1 0 1,-1 0 0,1 0 0,-1 0 0,0 0-1,1 0 1,-1 0 0,0 0-7,1-1-11,42-90-389,34-27 315,-76 119 82,0 0 0,1 0 1,-1 0-1,0 0 0,1 0 1,-1 0-1,0 1 0,0-1 1,1 1-1,-1-1 0,0 1 1,0-1-1,0 1 0,0 0 1,0-1-1,0 1 0,0 0 1,0 0-1,0 0 0,0 0 1,0 0-1,0 0 0,0 0 1,-1 0-1,1 0 0,0 0 1,-1 0-1,1 0 0,-1 1 1,1-1-1,-1 0 0,0 0 1,0 1-1,1-1 0,-1 0 1,0 0-1,0 1 0,0-1 1,0 0-1,0 1 0,-1-1 1,1 0 2,11 74 24,-10-73-21,-1 0 0,1 0 0,0 0 0,0 0 0,0 0 0,0 0 0,0-1 0,1 1 0,-1 0 0,0-1 0,1 1 0,-1-1 0,1 1 0,0-1-1,-1 0 1,1 1 0,0-1 0,0 0 0,0 0 0,0-1 0,0 1 0,0 0 0,0-1 0,0 1 0,0-1 0,0 1 0,0-1 0,0 0 0,0 0 0,0 0 0,1 0 0,-1-1 0,1 1-3,55-49-368,-57 49 380,1 0 0,0 0-1,0 1 1,-1-1 0,1 0 0,0 1-1,0 0 1,-1-1 0,1 1 0,-1 0-1,1 0 1,-1 0 0,1 0 0,-1 0-1,1 0 1,-1 0 0,0 0-1,0 1 1,1-1 0,-1 0 0,0 1-1,0-1 1,-1 1 0,1 0 0,0-1-1,0 1 1,-1-1 0,1 1 0,-1 0-1,1 0 1,-1-1 0,0 1-1,0 0 1,0 0 0,0 1-12,7 14-27,-7-15 51,0 0-1,1 1 1,-1-1-1,1 0 1,-1 0-1,1 0 1,0 0-1,0 0 1,0 0 0,0 0-1,0 0 1,0 0-1,1-1 1,-1 1-1,1 0 1,-1-1-1,1 1 1,-1-1-1,1 1 1,0-1-1,0 0 1,0 0 0,0 0-1,0 0 1,0 0-1,0 0 1,0 0-1,0-1 1,0 1-1,0-1 1,1 0-1,-1 1 1,0-1-1,0 0 1,0 0-1,1 0 1,-1-1 0,0 1-1,0-1 1,0 1-1,0-1 1,0 0-1,0 1 1,1-1-1,-2 0 1,3-1-24,2-9 59,1 1-1,-2-1 1,1 0-1,-2-1 1,1 1 0,-1-1-1,-1 0 1,0 0 0,-1 0-1,-1 0 1,1 0 0,-2-1-1,0 1 1,0 0 0,-1-1-59,1 11 1,0-1 1,0 0-1,-1 0 1,1 1-1,-1-1 1,0 0-1,1 0 0,-1 1 1,0-1-1,-1 1 1,1-1-1,0 1 1,-1 0-1,1-1 1,-1 1-1,0 0 1,0 0-1,0 0 0,0 0 1,0 0-1,0 0 1,0 1-1,-1-1 1,1 1-1,-1 0 1,1-1-1,-1 1 1,1 0-1,-1 1 0,0-1 1,1 0-1,-1 1 1,0-1-1,0 1 1,1 0-1,-1 0 1,0 0-1,0 0 1,0 1-1,1-1 0,-1 1 1,0 0-1,1-1 1,-2 2-2,-2-1-66,-49 17-75,54-18 97,0 1 0,0-1 0,-1 1 0,1-1 0,0 1 0,0 0 0,-1 0 0,1-1 0,0 1 1,0 0-1,0 0 0,0 0 0,0 0 0,1 0 0,-1 1 0,0-1 0,0 0 0,1 0 0,-1 0 0,0 1 1,1-1-1,0 0 0,-1 1 0,1-1 0,0 0 0,-1 1 0,1-1 0,0 1 0,0-1 0,0 0 0,0 1 1,0-1-1,1 0 0,-1 1 0,1 0 44,-1-1-319,1 1 0,0-1 0,0 0 0,0 0 0,0 1 0,0-1 0,0 0 0,1 0 1,-1 0-1,0 0 0,0 0 0,1-1 0,-1 1 0,1 0 0,-1-1 0,1 1 0,-1-1 0,1 1 0,-1-1 0,1 1 0,-1-1 1,1 0-1,0 0 0,-1 0 0,2 0 319,11-5-672</inkml:trace>
  <inkml:trace contextRef="#ctx0" brushRef="#br0" timeOffset="1184.014">793 1 7552,'0'0'63,"0"0"1,0 1 0,0-1-1,0 0 1,0 1 0,0-1-1,0 0 1,1 1 0,-1-1-1,0 0 1,0 0 0,0 1-1,0-1 1,1 0 0,-1 0-1,0 1 1,0-1 0,1 0-1,-1 0 1,0 1 0,0-1-1,1 0 1,-1 0 0,0 0-1,0 0 1,1 0 0,-1 1-1,0-1 1,1 0 0,-1 0-1,0 0 1,1 0 0,-1 0-1,0 0 1,1 0 0,-1 0-1,0 0 1,1 0-1,-1 0 1,0 0 0,1 0-1,-1 0 1,0-1 0,1 1-1,-1 0 1,0 0 0,0 0-1,1 0 1,-1-1 0,0 1-1,0 0 1,1 0 0,-1 0-1,0-1 1,0 1 0,1 0-1,-1 0 1,0-1 0,0 1-1,0 0 1,0-1 0,0 1-1,1-1-63,0 0 443,3 43-400,-19 50 3023,5-24-2431,0-40-630,0 5 251,9-33-208,1 0 0,0 0 27,0 0-22,-14-14 246,-68-49-544,80 63 224,1 0 0,0 0 0,-1 1 0,1-1 0,0 0 0,-1 1 0,1-1 0,0 1 0,-1 0 0,1-1 0,0 1 0,0 0 1,0 0-1,0 0 0,0 0 0,0 0 0,0 0 0,0 0 0,0 0 0,0 0 0,1 0 0,-1 0 0,0 0 0,1 1 0,-1-1 1,1 1 20,1 8 9,1 1 1,1-1 0,0 0 0,0 0 0,1 0 0,0 0-1,1-1 1,0 0 0,1 0 0,-1 0 0,2 0 0,-1-1 0,3 1-10,-5-4 26,0 0 0,1-1 0,-1 0 0,1 0 0,0 0 1,0 0-1,1-1 0,-1 0 0,1 0 0,0 0 1,0-1-1,0 1 0,0-2 0,0 1 0,0-1 1,1 1-1,-1-2 0,0 1 0,1-1 0,-1 0 1,0 0-1,1-1 0,-1 0 0,0 0 0,0 0 1,1-1-1,-1 0 0,0 0 0,-1-1 0,1 1 1,0-1-1,-1-1 0,1 1 0,1-2-26,6-8 1,-1 1-1,0-2 1,0 0-1,-2 0 1,0-1-1,0 0 1,-2 0-1,0-1 1,-1-1-1,5-12 0,-7-12 182,-21 40-198,13 3 14,0 0 0,1 0 1,-1 1-1,0-1 0,1 1 1,0 0-1,-1 0 0,1 0 1,0 0-1,1 0 0,-1 0 0,0 0 1,1 1-1,0-1 0,0 0 1,0 1-1,0-1 0,0 1 1,1 0-1,0-1 0,-1 1 0,1 2 2,0-1 1,0-3 7,-1 1 1,1 0-1,0 0 1,-1 0-1,1 0 1,0 0-1,1 0 1,-1 0-1,1 0 1,-1 0 0,1 0-1,0 0 1,0-1-1,0 1 1,0 0-1,0 0 1,1-1-1,-1 1 1,1-1-1,0 1 1,0-1-1,0 0 1,0 0-1,0 0 1,0 0-1,1 0 1,-1 0-1,1-1 1,-1 1-1,2 0-8,1 0 52,0-1-1,0 0 0,1 0 0,-1 0 0,0-1 1,0 1-1,0-1 0,1-1 0,-1 1 0,0-1 0,0 1 1,1-2-1,-1 1 0,0 0 0,0-1 0,-1 0 0,1 0 1,0-1-1,0 1 0,1-3-51,36-13-2058,-6 13-6209,-30 5 7233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7:13.013"/>
    </inkml:context>
    <inkml:brush xml:id="br0">
      <inkml:brushProperty name="width" value="0.3" units="cm"/>
      <inkml:brushProperty name="height" value="0.6" units="cm"/>
      <inkml:brushProperty name="color" value="#E9D1FF"/>
      <inkml:brushProperty name="tip" value="rectangle"/>
      <inkml:brushProperty name="rasterOp" value="maskPen"/>
    </inkml:brush>
  </inkml:definitions>
  <inkml:trace contextRef="#ctx0" brushRef="#br0">34 138 8192,'-1'0'178,"0"0"0,0 0 1,0 0-1,0 0 0,0 0 0,0 0 1,0-1-1,0 1 0,1 0 0,-1-1 1,0 1-1,0 0 0,0-1 0,1 1 1,-1-1-1,0 0 0,0 1 0,1-1 1,-1 1-1,1-1 0,-1 0 1,1 0-1,-1 1 0,1-1 0,-1 0 1,1 0-1,-1 0 0,1 1 0,0-1 1,-1 0-1,1 0 0,0 0 0,0 0 1,0 0-1,0 0 0,0 0 0,0 0 1,0 1-1,0-1 0,0 0 1,0 0-180,-5-20 1434,-1-5 260,5 23-1882,1 0 1,1 0-1,-1 0 1,0-1-1,1 1 1,-1 0-1,1 0 1,0 0 0,0 0-1,0 1 1,1-1-1,-1 0 1,1 0-1,-1 1 1,1-1-1,0 1 1,0-1-1,0 1 1,1-1 188,8-6-293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7:14.133"/>
    </inkml:context>
    <inkml:brush xml:id="br0">
      <inkml:brushProperty name="width" value="0.3" units="cm"/>
      <inkml:brushProperty name="height" value="0.6" units="cm"/>
      <inkml:brushProperty name="color" value="#E9D1FF"/>
      <inkml:brushProperty name="tip" value="rectangle"/>
      <inkml:brushProperty name="rasterOp" value="maskPen"/>
    </inkml:brush>
  </inkml:definitions>
  <inkml:trace contextRef="#ctx0" brushRef="#br0">0 50 8960,'0'-4'1601,"1"-6"2002,17 7-3306,-13 3-129,17-19 3085,-21 18-3352,0 0 1,0-1-1,0 1 0,0 0 0,0 0 1,0 0-1,1 1 0,-1-1 1,0 0-1,1 0 0,-1 1 0,1-1 1,-1 1-1,1-1 0,-1 1 0,1 0 1,-1-1-1,1 1 0,-1 0 0,1 0 1,-1 0-1,1 0 0,0 1 0,-1-1 1,1 0-1,-1 0 0,1 1 1,-1-1-1,0 1 0,1 0 0,-1-1 1,1 1-1,-1 0 0,0 0 0,1 0 1,-1 0-1,0 0 99,5 3-805,4 1 277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7:14.913"/>
    </inkml:context>
    <inkml:brush xml:id="br0">
      <inkml:brushProperty name="width" value="0.3" units="cm"/>
      <inkml:brushProperty name="height" value="0.6" units="cm"/>
      <inkml:brushProperty name="color" value="#E9D1FF"/>
      <inkml:brushProperty name="tip" value="rectangle"/>
      <inkml:brushProperty name="rasterOp" value="maskPen"/>
    </inkml:brush>
  </inkml:definitions>
  <inkml:trace contextRef="#ctx0" brushRef="#br0">53 1 10624,'-29'13'5893,"27"-12"-5131,2-1-431,-14 2-170,7-1-3399,7-1 2945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7:15.869"/>
    </inkml:context>
    <inkml:brush xml:id="br0">
      <inkml:brushProperty name="width" value="0.3" units="cm"/>
      <inkml:brushProperty name="height" value="0.6" units="cm"/>
      <inkml:brushProperty name="color" value="#E9D1FF"/>
      <inkml:brushProperty name="tip" value="rectangle"/>
      <inkml:brushProperty name="rasterOp" value="maskPen"/>
    </inkml:brush>
  </inkml:definitions>
  <inkml:trace contextRef="#ctx0" brushRef="#br0">0 93 10368,'0'-7'5714,"25"-15"-4664,-19 17-695,31-31-40,-12 26-554,33 0-9111,-38 7 8177</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7:16.498"/>
    </inkml:context>
    <inkml:brush xml:id="br0">
      <inkml:brushProperty name="width" value="0.3" units="cm"/>
      <inkml:brushProperty name="height" value="0.6" units="cm"/>
      <inkml:brushProperty name="color" value="#E9D1FF"/>
      <inkml:brushProperty name="tip" value="rectangle"/>
      <inkml:brushProperty name="rasterOp" value="maskPen"/>
    </inkml:brush>
  </inkml:definitions>
  <inkml:trace contextRef="#ctx0" brushRef="#br0">125 0 10496,'-9'0'3962,"-7"0"-1685,14 0-986,2 0-496,-7 0 58,7 0-865,-53 5-219,31 4-3632,13-2 2721,3 5 540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BB90B879-A2C2-47F9-BF52-676F1E82B3A3}"/>
              </a:ext>
            </a:extLst>
          </p:cNvPr>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219" tIns="48609" rIns="97219" bIns="48609" numCol="1" anchor="t" anchorCtr="0" compatLnSpc="1">
            <a:prstTxWarp prst="textNoShape">
              <a:avLst/>
            </a:prstTxWarp>
          </a:bodyPr>
          <a:lstStyle>
            <a:lvl1pPr defTabSz="973138" eaLnBrk="1" hangingPunct="1">
              <a:defRPr sz="1300">
                <a:latin typeface="Times New Roman" pitchFamily="18" charset="0"/>
                <a:cs typeface="+mn-cs"/>
              </a:defRPr>
            </a:lvl1pPr>
          </a:lstStyle>
          <a:p>
            <a:pPr>
              <a:defRPr/>
            </a:pPr>
            <a:endParaRPr lang="en-US" altLang="zh-TW"/>
          </a:p>
        </p:txBody>
      </p:sp>
      <p:sp>
        <p:nvSpPr>
          <p:cNvPr id="3075" name="Rectangle 3">
            <a:extLst>
              <a:ext uri="{FF2B5EF4-FFF2-40B4-BE49-F238E27FC236}">
                <a16:creationId xmlns:a16="http://schemas.microsoft.com/office/drawing/2014/main" id="{A5127CC2-03EA-4154-B69E-9184AC67B4D4}"/>
              </a:ext>
            </a:extLst>
          </p:cNvPr>
          <p:cNvSpPr>
            <a:spLocks noGrp="1" noChangeArrowheads="1"/>
          </p:cNvSpPr>
          <p:nvPr>
            <p:ph type="dt" idx="1"/>
          </p:nvPr>
        </p:nvSpPr>
        <p:spPr bwMode="auto">
          <a:xfrm>
            <a:off x="4022725"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219" tIns="48609" rIns="97219" bIns="48609" numCol="1" anchor="t" anchorCtr="0" compatLnSpc="1">
            <a:prstTxWarp prst="textNoShape">
              <a:avLst/>
            </a:prstTxWarp>
          </a:bodyPr>
          <a:lstStyle>
            <a:lvl1pPr algn="r" defTabSz="973138" eaLnBrk="1" hangingPunct="1">
              <a:defRPr sz="1300">
                <a:latin typeface="Times New Roman" pitchFamily="18" charset="0"/>
                <a:cs typeface="+mn-cs"/>
              </a:defRPr>
            </a:lvl1pPr>
          </a:lstStyle>
          <a:p>
            <a:pPr>
              <a:defRPr/>
            </a:pPr>
            <a:endParaRPr lang="en-US" altLang="zh-TW"/>
          </a:p>
        </p:txBody>
      </p:sp>
      <p:sp>
        <p:nvSpPr>
          <p:cNvPr id="2052" name="Rectangle 4">
            <a:extLst>
              <a:ext uri="{FF2B5EF4-FFF2-40B4-BE49-F238E27FC236}">
                <a16:creationId xmlns:a16="http://schemas.microsoft.com/office/drawing/2014/main" id="{04D81D9B-422B-4402-A794-87678D3F5E26}"/>
              </a:ext>
            </a:extLst>
          </p:cNvPr>
          <p:cNvSpPr>
            <a:spLocks noGrp="1" noRot="1" noChangeAspect="1" noChangeArrowheads="1" noTextEdit="1"/>
          </p:cNvSpPr>
          <p:nvPr>
            <p:ph type="sldImg" idx="2"/>
          </p:nvPr>
        </p:nvSpPr>
        <p:spPr bwMode="auto">
          <a:xfrm>
            <a:off x="781050" y="768350"/>
            <a:ext cx="5538788" cy="38354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a:extLst>
              <a:ext uri="{FF2B5EF4-FFF2-40B4-BE49-F238E27FC236}">
                <a16:creationId xmlns:a16="http://schemas.microsoft.com/office/drawing/2014/main" id="{CC567915-8B38-4589-AE7C-08595D71C88C}"/>
              </a:ext>
            </a:extLst>
          </p:cNvPr>
          <p:cNvSpPr>
            <a:spLocks noGrp="1" noChangeArrowheads="1"/>
          </p:cNvSpPr>
          <p:nvPr>
            <p:ph type="body" sz="quarter" idx="3"/>
          </p:nvPr>
        </p:nvSpPr>
        <p:spPr bwMode="auto">
          <a:xfrm>
            <a:off x="947738" y="4859338"/>
            <a:ext cx="5203825" cy="460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219" tIns="48609" rIns="97219" bIns="48609" numCol="1" anchor="t" anchorCtr="0" compatLnSpc="1">
            <a:prstTxWarp prst="textNoShape">
              <a:avLst/>
            </a:prstTxWarp>
          </a:bodyPr>
          <a:lstStyle/>
          <a:p>
            <a:pPr lvl="0"/>
            <a:r>
              <a:rPr lang="en-US" altLang="zh-TW" noProof="0"/>
              <a:t>Click to edit Master text styles</a:t>
            </a:r>
          </a:p>
          <a:p>
            <a:pPr lvl="1"/>
            <a:r>
              <a:rPr lang="en-US" altLang="zh-TW" noProof="0"/>
              <a:t>Second level</a:t>
            </a:r>
          </a:p>
          <a:p>
            <a:pPr lvl="2"/>
            <a:r>
              <a:rPr lang="en-US" altLang="zh-TW" noProof="0"/>
              <a:t>Third level</a:t>
            </a:r>
          </a:p>
          <a:p>
            <a:pPr lvl="3"/>
            <a:r>
              <a:rPr lang="en-US" altLang="zh-TW" noProof="0"/>
              <a:t>Fourth level</a:t>
            </a:r>
          </a:p>
          <a:p>
            <a:pPr lvl="4"/>
            <a:r>
              <a:rPr lang="en-US" altLang="zh-TW" noProof="0"/>
              <a:t>Fifth level</a:t>
            </a:r>
          </a:p>
        </p:txBody>
      </p:sp>
      <p:sp>
        <p:nvSpPr>
          <p:cNvPr id="3078" name="Rectangle 6">
            <a:extLst>
              <a:ext uri="{FF2B5EF4-FFF2-40B4-BE49-F238E27FC236}">
                <a16:creationId xmlns:a16="http://schemas.microsoft.com/office/drawing/2014/main" id="{5B1D2C34-4D17-4C7E-8CF5-4D99AEA5F2FA}"/>
              </a:ext>
            </a:extLst>
          </p:cNvPr>
          <p:cNvSpPr>
            <a:spLocks noGrp="1" noChangeArrowheads="1"/>
          </p:cNvSpPr>
          <p:nvPr>
            <p:ph type="ftr" sz="quarter" idx="4"/>
          </p:nvPr>
        </p:nvSpPr>
        <p:spPr bwMode="auto">
          <a:xfrm>
            <a:off x="0"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219" tIns="48609" rIns="97219" bIns="48609" numCol="1" anchor="b" anchorCtr="0" compatLnSpc="1">
            <a:prstTxWarp prst="textNoShape">
              <a:avLst/>
            </a:prstTxWarp>
          </a:bodyPr>
          <a:lstStyle>
            <a:lvl1pPr defTabSz="973138" eaLnBrk="1" hangingPunct="1">
              <a:defRPr sz="1300">
                <a:latin typeface="Times New Roman" pitchFamily="18" charset="0"/>
                <a:cs typeface="+mn-cs"/>
              </a:defRPr>
            </a:lvl1pPr>
          </a:lstStyle>
          <a:p>
            <a:pPr>
              <a:defRPr/>
            </a:pPr>
            <a:endParaRPr lang="en-US" altLang="zh-TW"/>
          </a:p>
        </p:txBody>
      </p:sp>
      <p:sp>
        <p:nvSpPr>
          <p:cNvPr id="3079" name="Rectangle 7">
            <a:extLst>
              <a:ext uri="{FF2B5EF4-FFF2-40B4-BE49-F238E27FC236}">
                <a16:creationId xmlns:a16="http://schemas.microsoft.com/office/drawing/2014/main" id="{97EB7CC0-BF77-4370-9778-3204153773F9}"/>
              </a:ext>
            </a:extLst>
          </p:cNvPr>
          <p:cNvSpPr>
            <a:spLocks noGrp="1" noChangeArrowheads="1"/>
          </p:cNvSpPr>
          <p:nvPr>
            <p:ph type="sldNum" sz="quarter" idx="5"/>
          </p:nvPr>
        </p:nvSpPr>
        <p:spPr bwMode="auto">
          <a:xfrm>
            <a:off x="4022725"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219" tIns="48609" rIns="97219" bIns="48609" numCol="1" anchor="b" anchorCtr="0" compatLnSpc="1">
            <a:prstTxWarp prst="textNoShape">
              <a:avLst/>
            </a:prstTxWarp>
          </a:bodyPr>
          <a:lstStyle>
            <a:lvl1pPr algn="r" defTabSz="973138" eaLnBrk="1" hangingPunct="1">
              <a:defRPr sz="1300">
                <a:latin typeface="Times New Roman" panose="02020603050405020304" pitchFamily="18" charset="0"/>
              </a:defRPr>
            </a:lvl1pPr>
          </a:lstStyle>
          <a:p>
            <a:pPr>
              <a:defRPr/>
            </a:pPr>
            <a:fld id="{7C861FF1-60D2-4158-9838-2114F26B13A6}" type="slidenum">
              <a:rPr lang="zh-TW" altLang="en-US"/>
              <a:pPr>
                <a:defRPr/>
              </a:pPr>
              <a:t>‹#›</a:t>
            </a:fld>
            <a:endParaRPr lang="en-US" altLang="zh-TW"/>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9F687B40-76A5-4A78-BACC-8033EFCAC5E5}"/>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AFBAFCB-CC78-40B1-8771-2456CC3A855A}" type="slidenum">
              <a:rPr lang="zh-TW" altLang="en-US" sz="1300" smtClean="0"/>
              <a:pPr>
                <a:spcBef>
                  <a:spcPct val="0"/>
                </a:spcBef>
              </a:pPr>
              <a:t>1</a:t>
            </a:fld>
            <a:endParaRPr lang="en-US" altLang="zh-TW" sz="1300"/>
          </a:p>
        </p:txBody>
      </p:sp>
      <p:sp>
        <p:nvSpPr>
          <p:cNvPr id="5123" name="Rectangle 2">
            <a:extLst>
              <a:ext uri="{FF2B5EF4-FFF2-40B4-BE49-F238E27FC236}">
                <a16:creationId xmlns:a16="http://schemas.microsoft.com/office/drawing/2014/main" id="{C81B0D00-4485-4217-BC18-E1DCFF12ECA5}"/>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63423AFF-229C-438E-BA1B-420F85A848DC}"/>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0BC6F834-FF6E-49DE-81E7-2B371189170B}"/>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768E7F9-7CC2-45BE-BD1F-D22956B5A35A}" type="slidenum">
              <a:rPr lang="zh-TW" altLang="en-US" sz="1300" smtClean="0"/>
              <a:pPr>
                <a:spcBef>
                  <a:spcPct val="0"/>
                </a:spcBef>
              </a:pPr>
              <a:t>10</a:t>
            </a:fld>
            <a:endParaRPr lang="en-US" altLang="zh-TW" sz="1300"/>
          </a:p>
        </p:txBody>
      </p:sp>
      <p:sp>
        <p:nvSpPr>
          <p:cNvPr id="23555" name="Rectangle 2">
            <a:extLst>
              <a:ext uri="{FF2B5EF4-FFF2-40B4-BE49-F238E27FC236}">
                <a16:creationId xmlns:a16="http://schemas.microsoft.com/office/drawing/2014/main" id="{418E3F38-99C8-4D2A-B98B-FB503005EB8F}"/>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4CD8C142-41CF-497F-8D9A-1152989AF10C}"/>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38B632AC-C2F9-409D-B5DD-EACAABA3B27E}"/>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AE14379-7AE2-45BE-9862-0EF3E765ACF8}" type="slidenum">
              <a:rPr lang="zh-TW" altLang="en-US" sz="1300" smtClean="0"/>
              <a:pPr>
                <a:spcBef>
                  <a:spcPct val="0"/>
                </a:spcBef>
              </a:pPr>
              <a:t>11</a:t>
            </a:fld>
            <a:endParaRPr lang="en-US" altLang="zh-TW" sz="1300"/>
          </a:p>
        </p:txBody>
      </p:sp>
      <p:sp>
        <p:nvSpPr>
          <p:cNvPr id="25603" name="Rectangle 2">
            <a:extLst>
              <a:ext uri="{FF2B5EF4-FFF2-40B4-BE49-F238E27FC236}">
                <a16:creationId xmlns:a16="http://schemas.microsoft.com/office/drawing/2014/main" id="{852A2E84-F4AA-409E-BA29-AD0A918B309D}"/>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A1EBB4D5-F906-4AEE-8FD3-8D36903246F0}"/>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投影片影像版面配置區 1">
            <a:extLst>
              <a:ext uri="{FF2B5EF4-FFF2-40B4-BE49-F238E27FC236}">
                <a16:creationId xmlns:a16="http://schemas.microsoft.com/office/drawing/2014/main" id="{19715580-52A1-46F6-805A-033E40AF5A50}"/>
              </a:ext>
            </a:extLst>
          </p:cNvPr>
          <p:cNvSpPr>
            <a:spLocks noGrp="1" noRot="1" noChangeAspect="1" noChangeArrowheads="1" noTextEdit="1"/>
          </p:cNvSpPr>
          <p:nvPr>
            <p:ph type="sldImg"/>
          </p:nvPr>
        </p:nvSpPr>
        <p:spPr>
          <a:ln/>
        </p:spPr>
      </p:sp>
      <p:sp>
        <p:nvSpPr>
          <p:cNvPr id="27651" name="備忘稿版面配置區 2">
            <a:extLst>
              <a:ext uri="{FF2B5EF4-FFF2-40B4-BE49-F238E27FC236}">
                <a16:creationId xmlns:a16="http://schemas.microsoft.com/office/drawing/2014/main" id="{B8ACB6BA-4D7D-4F77-853A-DAFD95867ED2}"/>
              </a:ext>
            </a:extLst>
          </p:cNvPr>
          <p:cNvSpPr>
            <a:spLocks noGrp="1" noChangeArrowheads="1"/>
          </p:cNvSpPr>
          <p:nvPr>
            <p:ph type="body" idx="1"/>
          </p:nvPr>
        </p:nvSpPr>
        <p:spPr>
          <a:noFill/>
        </p:spPr>
        <p:txBody>
          <a:bodyPr/>
          <a:lstStyle/>
          <a:p>
            <a:endParaRPr lang="zh-TW" altLang="en-US"/>
          </a:p>
        </p:txBody>
      </p:sp>
      <p:sp>
        <p:nvSpPr>
          <p:cNvPr id="27652" name="投影片編號版面配置區 3">
            <a:extLst>
              <a:ext uri="{FF2B5EF4-FFF2-40B4-BE49-F238E27FC236}">
                <a16:creationId xmlns:a16="http://schemas.microsoft.com/office/drawing/2014/main" id="{9DF5B550-3ECF-41D2-B21E-BA6EDDA8E905}"/>
              </a:ext>
            </a:extLst>
          </p:cNvPr>
          <p:cNvSpPr>
            <a:spLocks noGrp="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014EDC33-8AFF-431B-B48A-C1285BA78486}" type="slidenum">
              <a:rPr lang="zh-TW" altLang="en-US" sz="1300" smtClean="0">
                <a:latin typeface="Times New Roman" panose="02020603050405020304" pitchFamily="18" charset="0"/>
              </a:rPr>
              <a:pPr/>
              <a:t>12</a:t>
            </a:fld>
            <a:endParaRPr lang="en-US" altLang="zh-TW" sz="1300">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C691E919-5B25-4142-8DE7-2720BBFA5D71}"/>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8DCCC67-FFD0-4C51-A495-350CC2F4B752}" type="slidenum">
              <a:rPr lang="zh-TW" altLang="en-US" sz="1300" smtClean="0"/>
              <a:pPr>
                <a:spcBef>
                  <a:spcPct val="0"/>
                </a:spcBef>
              </a:pPr>
              <a:t>13</a:t>
            </a:fld>
            <a:endParaRPr lang="en-US" altLang="zh-TW" sz="1300"/>
          </a:p>
        </p:txBody>
      </p:sp>
      <p:sp>
        <p:nvSpPr>
          <p:cNvPr id="29699" name="Rectangle 2">
            <a:extLst>
              <a:ext uri="{FF2B5EF4-FFF2-40B4-BE49-F238E27FC236}">
                <a16:creationId xmlns:a16="http://schemas.microsoft.com/office/drawing/2014/main" id="{141B844E-44AC-4901-B5A6-30889B00A059}"/>
              </a:ext>
            </a:extLst>
          </p:cNvPr>
          <p:cNvSpPr>
            <a:spLocks noGrp="1" noRot="1" noChangeAspect="1" noChangeArrowheads="1" noTextEdit="1"/>
          </p:cNvSpPr>
          <p:nvPr>
            <p:ph type="sldImg"/>
          </p:nvPr>
        </p:nvSpPr>
        <p:spPr>
          <a:xfrm>
            <a:off x="781050" y="768350"/>
            <a:ext cx="5537200" cy="3835400"/>
          </a:xfrm>
          <a:ln/>
        </p:spPr>
      </p:sp>
      <p:sp>
        <p:nvSpPr>
          <p:cNvPr id="29700" name="Rectangle 3">
            <a:extLst>
              <a:ext uri="{FF2B5EF4-FFF2-40B4-BE49-F238E27FC236}">
                <a16:creationId xmlns:a16="http://schemas.microsoft.com/office/drawing/2014/main" id="{609B4CD7-15AF-4B42-975A-444DC0A2C910}"/>
              </a:ext>
            </a:extLst>
          </p:cNvPr>
          <p:cNvSpPr>
            <a:spLocks noGrp="1" noChangeArrowheads="1"/>
          </p:cNvSpPr>
          <p:nvPr>
            <p:ph type="body" idx="1"/>
          </p:nvPr>
        </p:nvSpPr>
        <p:spPr>
          <a:noFill/>
        </p:spPr>
        <p:txBody>
          <a:bodyPr/>
          <a:lstStyle/>
          <a:p>
            <a:pPr eaLnBrk="1" hangingPunct="1"/>
            <a:r>
              <a:rPr lang="en-US" altLang="zh-TW"/>
              <a:t>Proof of Thm 4.4: if U=V, just select that vertex; if all vertices are different, done; o.w. at least 2 vertices on the path are the same, deleting those edges in between will still keep a path connecting U,V. keep doing these deletion until there is no repeated vertices; since the # of vertices are finite, this process will give a simple U-V path</a:t>
            </a:r>
          </a:p>
          <a:p>
            <a:pPr eaLnBrk="1" hangingPunct="1"/>
            <a:endParaRPr lang="en-US" altLang="zh-TW"/>
          </a:p>
          <a:p>
            <a:pPr eaLnBrk="1" hangingPunct="1"/>
            <a:r>
              <a:rPr lang="en-US" altLang="zh-TW"/>
              <a:t>Chinese postman problem:</a:t>
            </a:r>
          </a:p>
          <a:p>
            <a:pPr eaLnBrk="1" hangingPunct="1"/>
            <a:r>
              <a:rPr lang="en-US" altLang="zh-TW"/>
              <a:t>Find a minimum length closed walk that traverses each edge AT LEAST ONCE</a:t>
            </a:r>
          </a:p>
          <a:p>
            <a:pPr eaLnBrk="1" hangingPunct="1"/>
            <a:r>
              <a:rPr lang="en-US" altLang="zh-TW"/>
              <a:t>Fining an optimal solution is NP-complete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5E498BAD-8468-4F75-9EFB-B5CDE186461D}"/>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66D239B-3EE4-4840-BA0A-37825206175A}" type="slidenum">
              <a:rPr lang="zh-TW" altLang="en-US" sz="1300" smtClean="0"/>
              <a:pPr>
                <a:spcBef>
                  <a:spcPct val="0"/>
                </a:spcBef>
              </a:pPr>
              <a:t>14</a:t>
            </a:fld>
            <a:endParaRPr lang="en-US" altLang="zh-TW" sz="1300"/>
          </a:p>
        </p:txBody>
      </p:sp>
      <p:sp>
        <p:nvSpPr>
          <p:cNvPr id="31747" name="Rectangle 2">
            <a:extLst>
              <a:ext uri="{FF2B5EF4-FFF2-40B4-BE49-F238E27FC236}">
                <a16:creationId xmlns:a16="http://schemas.microsoft.com/office/drawing/2014/main" id="{BA203C24-6FB5-413A-B4F0-0464D3E209BF}"/>
              </a:ext>
            </a:extLst>
          </p:cNvPr>
          <p:cNvSpPr>
            <a:spLocks noGrp="1" noRot="1" noChangeAspect="1" noChangeArrowheads="1" noTextEdit="1"/>
          </p:cNvSpPr>
          <p:nvPr>
            <p:ph type="sldImg"/>
          </p:nvPr>
        </p:nvSpPr>
        <p:spPr>
          <a:xfrm>
            <a:off x="781050" y="768350"/>
            <a:ext cx="5537200" cy="3835400"/>
          </a:xfrm>
          <a:ln/>
        </p:spPr>
      </p:sp>
      <p:sp>
        <p:nvSpPr>
          <p:cNvPr id="31748" name="Rectangle 3">
            <a:extLst>
              <a:ext uri="{FF2B5EF4-FFF2-40B4-BE49-F238E27FC236}">
                <a16:creationId xmlns:a16="http://schemas.microsoft.com/office/drawing/2014/main" id="{ABC3AA47-101A-439B-BAC2-B1E4681C465E}"/>
              </a:ext>
            </a:extLst>
          </p:cNvPr>
          <p:cNvSpPr>
            <a:spLocks noGrp="1" noChangeArrowheads="1"/>
          </p:cNvSpPr>
          <p:nvPr>
            <p:ph type="body" idx="1"/>
          </p:nvPr>
        </p:nvSpPr>
        <p:spPr>
          <a:noFill/>
        </p:spPr>
        <p:txBody>
          <a:bodyPr/>
          <a:lstStyle/>
          <a:p>
            <a:pPr eaLnBrk="1" hangingPunct="1"/>
            <a:r>
              <a:rPr lang="en-US" altLang="zh-TW"/>
              <a:t>Pf:</a:t>
            </a:r>
          </a:p>
          <a:p>
            <a:pPr eaLnBrk="1" hangingPunct="1"/>
            <a:r>
              <a:rPr lang="en-US" altLang="zh-TW"/>
              <a:t>(a)&lt;= : when the circuit passes a vertex, there is an entering edge, and a leaving edge (different from the entering edge), since each edge is passed exactly once, thus there are 2|V| edges which is an even #</a:t>
            </a:r>
            <a:br>
              <a:rPr lang="en-US" altLang="zh-TW"/>
            </a:br>
            <a:r>
              <a:rPr lang="en-US" altLang="zh-TW"/>
              <a:t>=&gt; choose a starting vertex u, if there is a loop on u, pass it, then leave u along an edge (u,u1) (it must exist since there are more than 2 vertices and the graph is connected), in u1, if there is a loop on u1, pass it, then leave u1 along an edge other than any edge that has been passed like (u1,u) (it must exist since each vertex has even degree) to vertex u2. Repeat these steps until finally we return u. (this has to happen since # edge is finite and the graph is connected) Then we get a circuit C1 from u to u.</a:t>
            </a:r>
          </a:p>
          <a:p>
            <a:pPr eaLnBrk="1" hangingPunct="1"/>
            <a:r>
              <a:rPr lang="en-US" altLang="zh-TW"/>
              <a:t>If C1 covers all the edge, then we get an Euler circuit, done.</a:t>
            </a:r>
          </a:p>
          <a:p>
            <a:pPr eaLnBrk="1" hangingPunct="1"/>
            <a:r>
              <a:rPr lang="en-US" altLang="zh-TW"/>
              <a:t>Otherwise, we delete all the edges on C1 from G, then delete all the isolated vertices from G, and obtain the remaining subgraph G1.</a:t>
            </a:r>
          </a:p>
          <a:p>
            <a:pPr eaLnBrk="1" hangingPunct="1"/>
            <a:r>
              <a:rPr lang="en-US" altLang="zh-TW"/>
              <a:t>On G1, we choose a vertex v (it exists due to connected graph), and do the same steps as above to form a circuit C2 back to v.</a:t>
            </a:r>
          </a:p>
          <a:p>
            <a:pPr eaLnBrk="1" hangingPunct="1"/>
            <a:r>
              <a:rPr lang="en-US" altLang="zh-TW"/>
              <a:t>Now, combine C1 &amp; C2, we get a larger circuit C’ starts from u along C1 to v, then along C2 back to v, and along C1 back to u. if C’ covers all the edges, we are done. Otherwise, we repeat the same procedures until finally all the edges are covered. The algorithm will stop since the graph is finite, at which time, we obtain an Euler circuit by combining all the smaller circuits.</a:t>
            </a:r>
          </a:p>
          <a:p>
            <a:pPr eaLnBrk="1" hangingPunct="1"/>
            <a:r>
              <a:rPr lang="en-US" altLang="zh-TW"/>
              <a:t>(b,c)&lt;= trivial</a:t>
            </a:r>
          </a:p>
          <a:p>
            <a:pPr eaLnBrk="1" hangingPunct="1"/>
            <a:r>
              <a:rPr lang="en-US" altLang="zh-TW"/>
              <a:t>=&gt; Add an artificial edge between the 2 vertices with odd degrees, we can form an Euler circuit, then we remove the artificial edge and obtain the Euler path</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3B8702E2-46D5-48C9-A40A-F0F52002205E}"/>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159E526-0672-4774-8398-3C369F258492}" type="slidenum">
              <a:rPr lang="zh-TW" altLang="en-US" sz="1300" smtClean="0"/>
              <a:pPr>
                <a:spcBef>
                  <a:spcPct val="0"/>
                </a:spcBef>
              </a:pPr>
              <a:t>15</a:t>
            </a:fld>
            <a:endParaRPr lang="en-US" altLang="zh-TW" sz="1300"/>
          </a:p>
        </p:txBody>
      </p:sp>
      <p:sp>
        <p:nvSpPr>
          <p:cNvPr id="33795" name="Rectangle 2">
            <a:extLst>
              <a:ext uri="{FF2B5EF4-FFF2-40B4-BE49-F238E27FC236}">
                <a16:creationId xmlns:a16="http://schemas.microsoft.com/office/drawing/2014/main" id="{47C4649B-58DB-4D5B-85CC-959FA6D03CD2}"/>
              </a:ext>
            </a:extLst>
          </p:cNvPr>
          <p:cNvSpPr>
            <a:spLocks noGrp="1" noRot="1" noChangeAspect="1" noChangeArrowheads="1" noTextEdit="1"/>
          </p:cNvSpPr>
          <p:nvPr>
            <p:ph type="sldImg"/>
          </p:nvPr>
        </p:nvSpPr>
        <p:spPr>
          <a:xfrm>
            <a:off x="781050" y="768350"/>
            <a:ext cx="5537200" cy="3835400"/>
          </a:xfrm>
          <a:ln/>
        </p:spPr>
      </p:sp>
      <p:sp>
        <p:nvSpPr>
          <p:cNvPr id="33796" name="Rectangle 3">
            <a:extLst>
              <a:ext uri="{FF2B5EF4-FFF2-40B4-BE49-F238E27FC236}">
                <a16:creationId xmlns:a16="http://schemas.microsoft.com/office/drawing/2014/main" id="{5F9F65A8-5230-4E9A-A3C5-BBCD2E0560E3}"/>
              </a:ext>
            </a:extLst>
          </p:cNvPr>
          <p:cNvSpPr>
            <a:spLocks noGrp="1" noChangeArrowheads="1"/>
          </p:cNvSpPr>
          <p:nvPr>
            <p:ph type="body" idx="1"/>
          </p:nvPr>
        </p:nvSpPr>
        <p:spPr>
          <a:noFill/>
        </p:spPr>
        <p:txBody>
          <a:bodyPr/>
          <a:lstStyle/>
          <a:p>
            <a:pPr eaLnBrk="1" hangingPunct="1"/>
            <a:endParaRPr lang="en-US" altLang="zh-TW"/>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A154DD91-A74C-4CB0-B21B-72616AB2E4E3}"/>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2E89989-232B-465B-9840-6C26228AACCC}" type="slidenum">
              <a:rPr lang="zh-TW" altLang="en-US" sz="1300" smtClean="0"/>
              <a:pPr>
                <a:spcBef>
                  <a:spcPct val="0"/>
                </a:spcBef>
              </a:pPr>
              <a:t>16</a:t>
            </a:fld>
            <a:endParaRPr lang="en-US" altLang="zh-TW" sz="1300"/>
          </a:p>
        </p:txBody>
      </p:sp>
      <p:sp>
        <p:nvSpPr>
          <p:cNvPr id="35843" name="Rectangle 2">
            <a:extLst>
              <a:ext uri="{FF2B5EF4-FFF2-40B4-BE49-F238E27FC236}">
                <a16:creationId xmlns:a16="http://schemas.microsoft.com/office/drawing/2014/main" id="{1B82DDE6-8512-40EA-91B6-CB658AF8D56D}"/>
              </a:ext>
            </a:extLst>
          </p:cNvPr>
          <p:cNvSpPr>
            <a:spLocks noGrp="1" noRot="1" noChangeAspect="1" noChangeArrowheads="1" noTextEdit="1"/>
          </p:cNvSpPr>
          <p:nvPr>
            <p:ph type="sldImg"/>
          </p:nvPr>
        </p:nvSpPr>
        <p:spPr>
          <a:xfrm>
            <a:off x="781050" y="768350"/>
            <a:ext cx="5537200" cy="3835400"/>
          </a:xfrm>
          <a:ln/>
        </p:spPr>
      </p:sp>
      <p:sp>
        <p:nvSpPr>
          <p:cNvPr id="35844" name="Rectangle 3">
            <a:extLst>
              <a:ext uri="{FF2B5EF4-FFF2-40B4-BE49-F238E27FC236}">
                <a16:creationId xmlns:a16="http://schemas.microsoft.com/office/drawing/2014/main" id="{E876D383-A723-416C-8557-2081E76CFD1D}"/>
              </a:ext>
            </a:extLst>
          </p:cNvPr>
          <p:cNvSpPr>
            <a:spLocks noGrp="1" noChangeArrowheads="1"/>
          </p:cNvSpPr>
          <p:nvPr>
            <p:ph type="body" idx="1"/>
          </p:nvPr>
        </p:nvSpPr>
        <p:spPr>
          <a:noFill/>
        </p:spPr>
        <p:txBody>
          <a:bodyPr/>
          <a:lstStyle/>
          <a:p>
            <a:pPr eaLnBrk="1" hangingPunct="1"/>
            <a:endParaRPr lang="en-US" altLang="zh-TW"/>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1988CB67-6A66-43B5-BF5F-4A1773B2A3A1}"/>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63C0E4C-7045-4E8A-97D9-9D9466CB4951}" type="slidenum">
              <a:rPr lang="zh-TW" altLang="en-US" sz="1300" smtClean="0"/>
              <a:pPr>
                <a:spcBef>
                  <a:spcPct val="0"/>
                </a:spcBef>
              </a:pPr>
              <a:t>17</a:t>
            </a:fld>
            <a:endParaRPr lang="en-US" altLang="zh-TW" sz="1300"/>
          </a:p>
        </p:txBody>
      </p:sp>
      <p:sp>
        <p:nvSpPr>
          <p:cNvPr id="37891" name="Rectangle 2">
            <a:extLst>
              <a:ext uri="{FF2B5EF4-FFF2-40B4-BE49-F238E27FC236}">
                <a16:creationId xmlns:a16="http://schemas.microsoft.com/office/drawing/2014/main" id="{F8026E25-E361-4CC5-B7A5-68ACAE70AEE9}"/>
              </a:ext>
            </a:extLst>
          </p:cNvPr>
          <p:cNvSpPr>
            <a:spLocks noGrp="1" noRot="1" noChangeAspect="1" noChangeArrowheads="1" noTextEdit="1"/>
          </p:cNvSpPr>
          <p:nvPr>
            <p:ph type="sldImg"/>
          </p:nvPr>
        </p:nvSpPr>
        <p:spPr>
          <a:xfrm>
            <a:off x="781050" y="768350"/>
            <a:ext cx="5537200" cy="3835400"/>
          </a:xfrm>
          <a:ln/>
        </p:spPr>
      </p:sp>
      <p:sp>
        <p:nvSpPr>
          <p:cNvPr id="37892" name="Rectangle 3">
            <a:extLst>
              <a:ext uri="{FF2B5EF4-FFF2-40B4-BE49-F238E27FC236}">
                <a16:creationId xmlns:a16="http://schemas.microsoft.com/office/drawing/2014/main" id="{8716C2FD-3647-4654-817F-47CAFA5D3D86}"/>
              </a:ext>
            </a:extLst>
          </p:cNvPr>
          <p:cNvSpPr>
            <a:spLocks noGrp="1" noChangeArrowheads="1"/>
          </p:cNvSpPr>
          <p:nvPr>
            <p:ph type="body" idx="1"/>
          </p:nvPr>
        </p:nvSpPr>
        <p:spPr>
          <a:noFill/>
        </p:spPr>
        <p:txBody>
          <a:bodyPr/>
          <a:lstStyle/>
          <a:p>
            <a:pPr eaLnBrk="1" hangingPunct="1"/>
            <a:endParaRPr lang="en-US" altLang="zh-TW"/>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84879AA8-AC1B-4ECB-A14B-D831F1D9FB0A}"/>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1A99F52-2115-4330-A61D-A97D6596D844}" type="slidenum">
              <a:rPr lang="zh-TW" altLang="en-US" sz="1300" smtClean="0"/>
              <a:pPr>
                <a:spcBef>
                  <a:spcPct val="0"/>
                </a:spcBef>
              </a:pPr>
              <a:t>18</a:t>
            </a:fld>
            <a:endParaRPr lang="en-US" altLang="zh-TW" sz="1300"/>
          </a:p>
        </p:txBody>
      </p:sp>
      <p:sp>
        <p:nvSpPr>
          <p:cNvPr id="39939" name="Rectangle 2">
            <a:extLst>
              <a:ext uri="{FF2B5EF4-FFF2-40B4-BE49-F238E27FC236}">
                <a16:creationId xmlns:a16="http://schemas.microsoft.com/office/drawing/2014/main" id="{31434FB6-A144-4B10-B3A9-B2340E6F2109}"/>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62ABDC37-78F6-49BA-B67F-15718DF5992F}"/>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E17A7C4F-AFF3-402D-96B2-53E3FD3BF3B4}"/>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1C81BDB-319F-495A-87EF-60FD63A33A14}" type="slidenum">
              <a:rPr lang="zh-TW" altLang="en-US" sz="1300" smtClean="0"/>
              <a:pPr>
                <a:spcBef>
                  <a:spcPct val="0"/>
                </a:spcBef>
              </a:pPr>
              <a:t>19</a:t>
            </a:fld>
            <a:endParaRPr lang="en-US" altLang="zh-TW" sz="1300"/>
          </a:p>
        </p:txBody>
      </p:sp>
      <p:sp>
        <p:nvSpPr>
          <p:cNvPr id="41987" name="Rectangle 2">
            <a:extLst>
              <a:ext uri="{FF2B5EF4-FFF2-40B4-BE49-F238E27FC236}">
                <a16:creationId xmlns:a16="http://schemas.microsoft.com/office/drawing/2014/main" id="{39760147-AFCC-4D5C-B151-414C4A1B5A07}"/>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ACF9CBEB-B752-4899-8E2B-400A27669E69}"/>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投影片影像版面配置區 1">
            <a:extLst>
              <a:ext uri="{FF2B5EF4-FFF2-40B4-BE49-F238E27FC236}">
                <a16:creationId xmlns:a16="http://schemas.microsoft.com/office/drawing/2014/main" id="{ACA37868-EF29-460D-8315-587A72AE5F79}"/>
              </a:ext>
            </a:extLst>
          </p:cNvPr>
          <p:cNvSpPr>
            <a:spLocks noGrp="1" noRot="1" noChangeAspect="1" noChangeArrowheads="1" noTextEdit="1"/>
          </p:cNvSpPr>
          <p:nvPr>
            <p:ph type="sldImg"/>
          </p:nvPr>
        </p:nvSpPr>
        <p:spPr>
          <a:ln/>
        </p:spPr>
      </p:sp>
      <p:sp>
        <p:nvSpPr>
          <p:cNvPr id="7171" name="備忘稿版面配置區 2">
            <a:extLst>
              <a:ext uri="{FF2B5EF4-FFF2-40B4-BE49-F238E27FC236}">
                <a16:creationId xmlns:a16="http://schemas.microsoft.com/office/drawing/2014/main" id="{303BD495-D66A-4F38-B49D-3EC14690AB48}"/>
              </a:ext>
            </a:extLst>
          </p:cNvPr>
          <p:cNvSpPr>
            <a:spLocks noGrp="1" noChangeArrowheads="1"/>
          </p:cNvSpPr>
          <p:nvPr>
            <p:ph type="body" idx="1"/>
          </p:nvPr>
        </p:nvSpPr>
        <p:spPr>
          <a:noFill/>
        </p:spPr>
        <p:txBody>
          <a:bodyPr/>
          <a:lstStyle/>
          <a:p>
            <a:endParaRPr lang="zh-TW" altLang="en-US"/>
          </a:p>
        </p:txBody>
      </p:sp>
      <p:sp>
        <p:nvSpPr>
          <p:cNvPr id="7172" name="投影片編號版面配置區 3">
            <a:extLst>
              <a:ext uri="{FF2B5EF4-FFF2-40B4-BE49-F238E27FC236}">
                <a16:creationId xmlns:a16="http://schemas.microsoft.com/office/drawing/2014/main" id="{4CFC0712-A7A4-486B-9F37-7E6438622CE2}"/>
              </a:ext>
            </a:extLst>
          </p:cNvPr>
          <p:cNvSpPr>
            <a:spLocks noGrp="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9C2AF1F5-7805-4618-8064-FE4CE3422AD0}" type="slidenum">
              <a:rPr lang="zh-TW" altLang="en-US" sz="1300" smtClean="0">
                <a:latin typeface="Times New Roman" panose="02020603050405020304" pitchFamily="18" charset="0"/>
              </a:rPr>
              <a:pPr/>
              <a:t>2</a:t>
            </a:fld>
            <a:endParaRPr lang="en-US" altLang="zh-TW" sz="1300">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452C1CE6-A776-43C2-94E5-B1CB4F62D35D}"/>
              </a:ext>
            </a:extLst>
          </p:cNvPr>
          <p:cNvSpPr>
            <a:spLocks noGrp="1" noChangeArrowheads="1"/>
          </p:cNvSpPr>
          <p:nvPr>
            <p:ph type="sldNum" sz="quarter" idx="5"/>
          </p:nvPr>
        </p:nvSpPr>
        <p:spPr>
          <a:noFill/>
        </p:spPr>
        <p:txBody>
          <a:bodyPr/>
          <a:lstStyle>
            <a:lvl1pPr defTabSz="1012825">
              <a:defRPr sz="1400">
                <a:solidFill>
                  <a:schemeClr val="tx1"/>
                </a:solidFill>
                <a:latin typeface="Arial" panose="020B0604020202020204" pitchFamily="34" charset="0"/>
                <a:cs typeface="Arial" panose="020B0604020202020204" pitchFamily="34" charset="0"/>
              </a:defRPr>
            </a:lvl1pPr>
            <a:lvl2pPr marL="742950" indent="-285750" defTabSz="1012825">
              <a:defRPr sz="1400">
                <a:solidFill>
                  <a:schemeClr val="tx1"/>
                </a:solidFill>
                <a:latin typeface="Arial" panose="020B0604020202020204" pitchFamily="34" charset="0"/>
                <a:cs typeface="Arial" panose="020B0604020202020204" pitchFamily="34" charset="0"/>
              </a:defRPr>
            </a:lvl2pPr>
            <a:lvl3pPr marL="1143000" indent="-228600" defTabSz="1012825">
              <a:defRPr sz="1400">
                <a:solidFill>
                  <a:schemeClr val="tx1"/>
                </a:solidFill>
                <a:latin typeface="Arial" panose="020B0604020202020204" pitchFamily="34" charset="0"/>
                <a:cs typeface="Arial" panose="020B0604020202020204" pitchFamily="34" charset="0"/>
              </a:defRPr>
            </a:lvl3pPr>
            <a:lvl4pPr marL="1600200" indent="-228600" defTabSz="1012825">
              <a:defRPr sz="1400">
                <a:solidFill>
                  <a:schemeClr val="tx1"/>
                </a:solidFill>
                <a:latin typeface="Arial" panose="020B0604020202020204" pitchFamily="34" charset="0"/>
                <a:cs typeface="Arial" panose="020B0604020202020204" pitchFamily="34" charset="0"/>
              </a:defRPr>
            </a:lvl4pPr>
            <a:lvl5pPr marL="2057400" indent="-228600" defTabSz="1012825">
              <a:defRPr sz="1400">
                <a:solidFill>
                  <a:schemeClr val="tx1"/>
                </a:solidFill>
                <a:latin typeface="Arial" panose="020B0604020202020204" pitchFamily="34" charset="0"/>
                <a:cs typeface="Arial" panose="020B0604020202020204" pitchFamily="34" charset="0"/>
              </a:defRPr>
            </a:lvl5pPr>
            <a:lvl6pPr marL="2514600" indent="-228600" defTabSz="1012825"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1012825"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1012825"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1012825"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CC9F2E90-8689-4CC6-A1C0-224E382F4CBC}" type="slidenum">
              <a:rPr lang="zh-TW" altLang="en-US" sz="1200" smtClean="0"/>
              <a:pPr/>
              <a:t>20</a:t>
            </a:fld>
            <a:endParaRPr lang="en-US" altLang="zh-TW" sz="1200"/>
          </a:p>
        </p:txBody>
      </p:sp>
      <p:sp>
        <p:nvSpPr>
          <p:cNvPr id="44035" name="Rectangle 2">
            <a:extLst>
              <a:ext uri="{FF2B5EF4-FFF2-40B4-BE49-F238E27FC236}">
                <a16:creationId xmlns:a16="http://schemas.microsoft.com/office/drawing/2014/main" id="{D02D4269-009C-4938-A116-B4700280FFEA}"/>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FEAD04FA-BBC9-4239-BEA6-83E47C1866A9}"/>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74E04FAE-8B0D-4911-B7F7-48C29A4F744C}"/>
              </a:ext>
            </a:extLst>
          </p:cNvPr>
          <p:cNvSpPr>
            <a:spLocks noGrp="1" noChangeArrowheads="1"/>
          </p:cNvSpPr>
          <p:nvPr>
            <p:ph type="sldNum" sz="quarter" idx="5"/>
          </p:nvPr>
        </p:nvSpPr>
        <p:spPr>
          <a:noFill/>
        </p:spPr>
        <p:txBody>
          <a:bodyPr/>
          <a:lstStyle>
            <a:lvl1pPr defTabSz="1012825">
              <a:defRPr sz="1400">
                <a:solidFill>
                  <a:schemeClr val="tx1"/>
                </a:solidFill>
                <a:latin typeface="Arial" panose="020B0604020202020204" pitchFamily="34" charset="0"/>
                <a:cs typeface="Arial" panose="020B0604020202020204" pitchFamily="34" charset="0"/>
              </a:defRPr>
            </a:lvl1pPr>
            <a:lvl2pPr marL="742950" indent="-285750" defTabSz="1012825">
              <a:defRPr sz="1400">
                <a:solidFill>
                  <a:schemeClr val="tx1"/>
                </a:solidFill>
                <a:latin typeface="Arial" panose="020B0604020202020204" pitchFamily="34" charset="0"/>
                <a:cs typeface="Arial" panose="020B0604020202020204" pitchFamily="34" charset="0"/>
              </a:defRPr>
            </a:lvl2pPr>
            <a:lvl3pPr marL="1143000" indent="-228600" defTabSz="1012825">
              <a:defRPr sz="1400">
                <a:solidFill>
                  <a:schemeClr val="tx1"/>
                </a:solidFill>
                <a:latin typeface="Arial" panose="020B0604020202020204" pitchFamily="34" charset="0"/>
                <a:cs typeface="Arial" panose="020B0604020202020204" pitchFamily="34" charset="0"/>
              </a:defRPr>
            </a:lvl3pPr>
            <a:lvl4pPr marL="1600200" indent="-228600" defTabSz="1012825">
              <a:defRPr sz="1400">
                <a:solidFill>
                  <a:schemeClr val="tx1"/>
                </a:solidFill>
                <a:latin typeface="Arial" panose="020B0604020202020204" pitchFamily="34" charset="0"/>
                <a:cs typeface="Arial" panose="020B0604020202020204" pitchFamily="34" charset="0"/>
              </a:defRPr>
            </a:lvl4pPr>
            <a:lvl5pPr marL="2057400" indent="-228600" defTabSz="1012825">
              <a:defRPr sz="1400">
                <a:solidFill>
                  <a:schemeClr val="tx1"/>
                </a:solidFill>
                <a:latin typeface="Arial" panose="020B0604020202020204" pitchFamily="34" charset="0"/>
                <a:cs typeface="Arial" panose="020B0604020202020204" pitchFamily="34" charset="0"/>
              </a:defRPr>
            </a:lvl5pPr>
            <a:lvl6pPr marL="2514600" indent="-228600" defTabSz="1012825"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1012825"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1012825"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1012825"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B8717541-B099-4029-AE25-DF6DE91EF011}" type="slidenum">
              <a:rPr lang="zh-TW" altLang="en-US" sz="1200" smtClean="0"/>
              <a:pPr/>
              <a:t>21</a:t>
            </a:fld>
            <a:endParaRPr lang="en-US" altLang="zh-TW" sz="1200"/>
          </a:p>
        </p:txBody>
      </p:sp>
      <p:sp>
        <p:nvSpPr>
          <p:cNvPr id="46083" name="Rectangle 2">
            <a:extLst>
              <a:ext uri="{FF2B5EF4-FFF2-40B4-BE49-F238E27FC236}">
                <a16:creationId xmlns:a16="http://schemas.microsoft.com/office/drawing/2014/main" id="{AD3FD9B0-97E3-4297-BBFF-E3FDE1292896}"/>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DB21AA0A-C520-4261-8F47-DB042E22FBCF}"/>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595F65D1-A3A9-45D7-8518-ED87AB5110CD}"/>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E8404D8-DF22-4763-946C-C082AD34CEB2}" type="slidenum">
              <a:rPr lang="zh-TW" altLang="en-US" sz="1300" smtClean="0"/>
              <a:pPr>
                <a:spcBef>
                  <a:spcPct val="0"/>
                </a:spcBef>
              </a:pPr>
              <a:t>22</a:t>
            </a:fld>
            <a:endParaRPr lang="en-US" altLang="zh-TW" sz="1300"/>
          </a:p>
        </p:txBody>
      </p:sp>
      <p:sp>
        <p:nvSpPr>
          <p:cNvPr id="48131" name="Rectangle 2">
            <a:extLst>
              <a:ext uri="{FF2B5EF4-FFF2-40B4-BE49-F238E27FC236}">
                <a16:creationId xmlns:a16="http://schemas.microsoft.com/office/drawing/2014/main" id="{E13024A0-224B-4FF9-8DA8-8147BEC45874}"/>
              </a:ext>
            </a:extLst>
          </p:cNvPr>
          <p:cNvSpPr>
            <a:spLocks noGrp="1" noRot="1" noChangeAspect="1" noChangeArrowheads="1" noTextEdit="1"/>
          </p:cNvSpPr>
          <p:nvPr>
            <p:ph type="sldImg"/>
          </p:nvPr>
        </p:nvSpPr>
        <p:spPr>
          <a:xfrm>
            <a:off x="781050" y="768350"/>
            <a:ext cx="5537200" cy="3835400"/>
          </a:xfrm>
          <a:ln/>
        </p:spPr>
      </p:sp>
      <p:sp>
        <p:nvSpPr>
          <p:cNvPr id="48132" name="Rectangle 3">
            <a:extLst>
              <a:ext uri="{FF2B5EF4-FFF2-40B4-BE49-F238E27FC236}">
                <a16:creationId xmlns:a16="http://schemas.microsoft.com/office/drawing/2014/main" id="{F82E0878-8509-443C-922C-9887D6A2C5D5}"/>
              </a:ext>
            </a:extLst>
          </p:cNvPr>
          <p:cNvSpPr>
            <a:spLocks noGrp="1" noChangeArrowheads="1"/>
          </p:cNvSpPr>
          <p:nvPr>
            <p:ph type="body" idx="1"/>
          </p:nvPr>
        </p:nvSpPr>
        <p:spPr>
          <a:noFill/>
        </p:spPr>
        <p:txBody>
          <a:bodyPr/>
          <a:lstStyle/>
          <a:p>
            <a:pPr eaLnBrk="1" hangingPunct="1"/>
            <a:r>
              <a:rPr lang="en-US" altLang="zh-TW"/>
              <a:t>Sir William Rowan Hamilton, developed a puzzle (a dodecahedron[12facets], 20 vertices[cities]) whose answer required the construction of Hamiltonian cycle</a:t>
            </a:r>
          </a:p>
          <a:p>
            <a:pPr eaLnBrk="1" hangingPunct="1"/>
            <a:r>
              <a:rPr lang="en-US" altLang="zh-TW"/>
              <a:t>Show Ore’s Thm: by contradiction, Suppose such G has NO Ham.cyc.</a:t>
            </a:r>
          </a:p>
          <a:p>
            <a:pPr eaLnBrk="1" hangingPunct="1"/>
            <a:r>
              <a:rPr lang="en-US" altLang="zh-TW"/>
              <a:t>G is a subgraph of Kn (but not Kn).</a:t>
            </a:r>
          </a:p>
          <a:p>
            <a:pPr eaLnBrk="1" hangingPunct="1"/>
            <a:r>
              <a:rPr lang="en-US" altLang="zh-TW"/>
              <a:t>We can recursively add edges between 2 nonadj vert of G until it becomes a H where adding one more edge joining 2 nonadj vert in H will create a Ham.cyc.</a:t>
            </a:r>
          </a:p>
          <a:p>
            <a:pPr eaLnBrk="1" hangingPunct="1"/>
            <a:r>
              <a:rPr lang="en-US" altLang="zh-TW"/>
              <a:t>Let x,y be 2 nonadj vert in H </a:t>
            </a:r>
            <a:r>
              <a:rPr lang="en-US" altLang="zh-TW">
                <a:sym typeface="Wingdings" panose="05000000000000000000" pitchFamily="2" charset="2"/>
              </a:rPr>
              <a:t> x,y are nonadj in G</a:t>
            </a:r>
          </a:p>
          <a:p>
            <a:pPr eaLnBrk="1" hangingPunct="1"/>
            <a:r>
              <a:rPr lang="en-US" altLang="zh-TW">
                <a:sym typeface="Wingdings" panose="05000000000000000000" pitchFamily="2" charset="2"/>
              </a:rPr>
              <a:t>Known: deg(x)+deg(y)</a:t>
            </a:r>
            <a:r>
              <a:rPr lang="en-US" altLang="zh-TW">
                <a:solidFill>
                  <a:srgbClr val="FF0000"/>
                </a:solidFill>
              </a:rPr>
              <a:t>≧n in G </a:t>
            </a:r>
            <a:r>
              <a:rPr lang="en-US" altLang="zh-TW">
                <a:solidFill>
                  <a:srgbClr val="FF0000"/>
                </a:solidFill>
                <a:sym typeface="Wingdings" panose="05000000000000000000" pitchFamily="2" charset="2"/>
              </a:rPr>
              <a:t> deg(x)+deg(y)</a:t>
            </a:r>
            <a:r>
              <a:rPr lang="en-US" altLang="zh-TW">
                <a:solidFill>
                  <a:srgbClr val="FF0000"/>
                </a:solidFill>
              </a:rPr>
              <a:t>≧n in H</a:t>
            </a:r>
          </a:p>
          <a:p>
            <a:pPr eaLnBrk="1" hangingPunct="1"/>
            <a:r>
              <a:rPr lang="en-US" altLang="zh-TW">
                <a:solidFill>
                  <a:srgbClr val="FF0000"/>
                </a:solidFill>
              </a:rPr>
              <a:t>If we add a new edge (x,y) on H </a:t>
            </a:r>
            <a:r>
              <a:rPr lang="en-US" altLang="zh-TW">
                <a:solidFill>
                  <a:srgbClr val="FF0000"/>
                </a:solidFill>
                <a:sym typeface="Wingdings" panose="05000000000000000000" pitchFamily="2" charset="2"/>
              </a:rPr>
              <a:t> create a Ham.cyc. (by assumption)</a:t>
            </a:r>
          </a:p>
          <a:p>
            <a:pPr eaLnBrk="1" hangingPunct="1"/>
            <a:r>
              <a:rPr lang="en-US" altLang="zh-TW">
                <a:solidFill>
                  <a:srgbClr val="FF0000"/>
                </a:solidFill>
                <a:sym typeface="Wingdings" panose="05000000000000000000" pitchFamily="2" charset="2"/>
              </a:rPr>
              <a:t>i.e. there exists a Ham.path from x to y, say, x=v1-v2-v3-…-vi-1-vi-vi+1-…-vn-1-vn=y</a:t>
            </a:r>
          </a:p>
          <a:p>
            <a:pPr eaLnBrk="1" hangingPunct="1"/>
            <a:r>
              <a:rPr lang="en-US" altLang="zh-TW">
                <a:solidFill>
                  <a:srgbClr val="FF0000"/>
                </a:solidFill>
                <a:sym typeface="Wingdings" panose="05000000000000000000" pitchFamily="2" charset="2"/>
              </a:rPr>
              <a:t>Suppose deg(x)=r</a:t>
            </a:r>
          </a:p>
          <a:p>
            <a:pPr eaLnBrk="1" hangingPunct="1"/>
            <a:r>
              <a:rPr lang="en-US" altLang="zh-TW">
                <a:solidFill>
                  <a:srgbClr val="FF0000"/>
                </a:solidFill>
                <a:sym typeface="Wingdings" panose="05000000000000000000" pitchFamily="2" charset="2"/>
              </a:rPr>
              <a:t>Claim: if there exists an edge (x,vi), then there exists NO edge (vi-1,y)</a:t>
            </a:r>
          </a:p>
          <a:p>
            <a:pPr eaLnBrk="1" hangingPunct="1"/>
            <a:r>
              <a:rPr lang="en-US" altLang="zh-TW">
                <a:solidFill>
                  <a:srgbClr val="FF0000"/>
                </a:solidFill>
                <a:sym typeface="Wingdings" panose="05000000000000000000" pitchFamily="2" charset="2"/>
              </a:rPr>
              <a:t>Pf: o.w. H has a Ham.cyc. -&gt;&lt;-</a:t>
            </a:r>
          </a:p>
          <a:p>
            <a:pPr eaLnBrk="1" hangingPunct="1"/>
            <a:r>
              <a:rPr lang="en-US" altLang="zh-TW">
                <a:solidFill>
                  <a:srgbClr val="FF0000"/>
                </a:solidFill>
                <a:sym typeface="Wingdings" panose="05000000000000000000" pitchFamily="2" charset="2"/>
              </a:rPr>
              <a:t>The claim is tru for I=2,3,…,n-1</a:t>
            </a:r>
          </a:p>
          <a:p>
            <a:pPr eaLnBrk="1" hangingPunct="1"/>
            <a:r>
              <a:rPr lang="en-US" altLang="zh-TW">
                <a:solidFill>
                  <a:srgbClr val="FF0000"/>
                </a:solidFill>
                <a:sym typeface="Wingdings" panose="05000000000000000000" pitchFamily="2" charset="2"/>
              </a:rPr>
              <a:t>Since deg(x)=r, there exists r vertices in {v1,v2,…,vn-1} NOT adj to y</a:t>
            </a:r>
          </a:p>
          <a:p>
            <a:pPr eaLnBrk="1" hangingPunct="1"/>
            <a:r>
              <a:rPr lang="en-US" altLang="zh-TW">
                <a:solidFill>
                  <a:srgbClr val="FF0000"/>
                </a:solidFill>
                <a:sym typeface="Wingdings" panose="05000000000000000000" pitchFamily="2" charset="2"/>
              </a:rPr>
              <a:t>Thus deg(y)&lt;=(n-2)-r which means deg(x)+deg(y)&lt;=n-2&lt;n -&gt;&lt;-</a:t>
            </a:r>
            <a:r>
              <a:rPr lang="en-US" altLang="zh-TW">
                <a:solidFill>
                  <a:srgbClr val="FF0000"/>
                </a:solidFill>
              </a:rPr>
              <a:t> </a:t>
            </a:r>
            <a:endParaRPr lang="en-US" altLang="zh-TW"/>
          </a:p>
          <a:p>
            <a:pPr eaLnBrk="1" hangingPunct="1"/>
            <a:endParaRPr lang="en-US" altLang="zh-TW"/>
          </a:p>
          <a:p>
            <a:pPr eaLnBrk="1" hangingPunct="1"/>
            <a:endParaRPr lang="en-US" altLang="zh-TW"/>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CCB1DDF1-2302-48D0-9D71-CB66307E5822}"/>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97370B7-D1DA-419D-A95C-0E44BEAE38C0}" type="slidenum">
              <a:rPr lang="zh-TW" altLang="en-US" sz="1300" smtClean="0"/>
              <a:pPr>
                <a:spcBef>
                  <a:spcPct val="0"/>
                </a:spcBef>
              </a:pPr>
              <a:t>23</a:t>
            </a:fld>
            <a:endParaRPr lang="en-US" altLang="zh-TW" sz="1300"/>
          </a:p>
        </p:txBody>
      </p:sp>
      <p:sp>
        <p:nvSpPr>
          <p:cNvPr id="50179" name="Rectangle 2">
            <a:extLst>
              <a:ext uri="{FF2B5EF4-FFF2-40B4-BE49-F238E27FC236}">
                <a16:creationId xmlns:a16="http://schemas.microsoft.com/office/drawing/2014/main" id="{997BD022-C765-4E55-8407-BCE8E7E790D3}"/>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22701944-5607-4A43-A7B8-3358114BECD5}"/>
              </a:ext>
            </a:extLst>
          </p:cNvPr>
          <p:cNvSpPr>
            <a:spLocks noGrp="1" noChangeArrowheads="1"/>
          </p:cNvSpPr>
          <p:nvPr>
            <p:ph type="body" idx="1"/>
          </p:nvPr>
        </p:nvSpPr>
        <p:spPr>
          <a:noFill/>
        </p:spPr>
        <p:txBody>
          <a:bodyPr/>
          <a:lstStyle/>
          <a:p>
            <a:pPr eaLnBrk="1" hangingPunct="1"/>
            <a:r>
              <a:rPr lang="en-US" altLang="zh-TW">
                <a:sym typeface="Wingdings" panose="05000000000000000000" pitchFamily="2" charset="2"/>
              </a:rPr>
              <a:t>Known: deg(x)+deg(y)</a:t>
            </a:r>
            <a:r>
              <a:rPr lang="en-US" altLang="zh-TW"/>
              <a:t>≧n in G </a:t>
            </a:r>
            <a:r>
              <a:rPr lang="en-US" altLang="zh-TW">
                <a:sym typeface="Wingdings" panose="05000000000000000000" pitchFamily="2" charset="2"/>
              </a:rPr>
              <a:t> deg(x)+deg(y)</a:t>
            </a:r>
            <a:r>
              <a:rPr lang="en-US" altLang="zh-TW"/>
              <a:t>≧n in H [</a:t>
            </a:r>
            <a:r>
              <a:rPr lang="en-US" altLang="zh-TW">
                <a:solidFill>
                  <a:srgbClr val="FF0000"/>
                </a:solidFill>
              </a:rPr>
              <a:t>why?</a:t>
            </a:r>
            <a:r>
              <a:rPr lang="en-US" altLang="zh-TW"/>
              <a:t>]</a:t>
            </a:r>
          </a:p>
          <a:p>
            <a:pPr eaLnBrk="1" hangingPunct="1"/>
            <a:endParaRPr lang="zh-TW"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0E1F20E2-396D-4B0C-A096-EA458B215882}"/>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A3DD7A3-4EB8-4BF0-9934-530C80EA5ABF}" type="slidenum">
              <a:rPr lang="zh-TW" altLang="en-US" sz="1300" smtClean="0"/>
              <a:pPr>
                <a:spcBef>
                  <a:spcPct val="0"/>
                </a:spcBef>
              </a:pPr>
              <a:t>24</a:t>
            </a:fld>
            <a:endParaRPr lang="en-US" altLang="zh-TW" sz="1300"/>
          </a:p>
        </p:txBody>
      </p:sp>
      <p:sp>
        <p:nvSpPr>
          <p:cNvPr id="52227" name="Rectangle 2">
            <a:extLst>
              <a:ext uri="{FF2B5EF4-FFF2-40B4-BE49-F238E27FC236}">
                <a16:creationId xmlns:a16="http://schemas.microsoft.com/office/drawing/2014/main" id="{E8D49F66-C2ED-4563-B39C-2BA48B413633}"/>
              </a:ext>
            </a:extLst>
          </p:cNvPr>
          <p:cNvSpPr>
            <a:spLocks noGrp="1" noRot="1" noChangeAspect="1" noChangeArrowheads="1" noTextEdit="1"/>
          </p:cNvSpPr>
          <p:nvPr>
            <p:ph type="sldImg"/>
          </p:nvPr>
        </p:nvSpPr>
        <p:spPr>
          <a:xfrm>
            <a:off x="781050" y="768350"/>
            <a:ext cx="5537200" cy="3835400"/>
          </a:xfrm>
          <a:ln/>
        </p:spPr>
      </p:sp>
      <p:sp>
        <p:nvSpPr>
          <p:cNvPr id="52228" name="Rectangle 3">
            <a:extLst>
              <a:ext uri="{FF2B5EF4-FFF2-40B4-BE49-F238E27FC236}">
                <a16:creationId xmlns:a16="http://schemas.microsoft.com/office/drawing/2014/main" id="{22962BE7-9032-4DFF-BEF2-A10020CD2567}"/>
              </a:ext>
            </a:extLst>
          </p:cNvPr>
          <p:cNvSpPr>
            <a:spLocks noGrp="1" noChangeArrowheads="1"/>
          </p:cNvSpPr>
          <p:nvPr>
            <p:ph type="body" idx="1"/>
          </p:nvPr>
        </p:nvSpPr>
        <p:spPr>
          <a:noFill/>
        </p:spPr>
        <p:txBody>
          <a:bodyPr/>
          <a:lstStyle/>
          <a:p>
            <a:pPr eaLnBrk="1" hangingPunct="1"/>
            <a:r>
              <a:rPr lang="en-US" altLang="zh-TW"/>
              <a:t>Show Dirac’s Thm: deg(v)&gt;=n/2, so deg(u)+deg(v)&gt;=n for any vertices u,v </a:t>
            </a:r>
          </a:p>
          <a:p>
            <a:pPr eaLnBrk="1" hangingPunct="1"/>
            <a:r>
              <a:rPr lang="en-US" altLang="zh-TW"/>
              <a:t>of course it’s also true for any nonadj vertices u,v, thus by Ore’s thm, done</a:t>
            </a:r>
          </a:p>
          <a:p>
            <a:pPr eaLnBrk="1" hangingPunct="1"/>
            <a:endParaRPr lang="en-US" altLang="zh-TW"/>
          </a:p>
          <a:p>
            <a:pPr eaLnBrk="1" hangingPunct="1"/>
            <a:r>
              <a:rPr lang="en-US" altLang="zh-TW"/>
              <a:t>Ex1: (a) 1-2-3-4-1  (b) 1-2-3-4-5-3-1 (c) 1-2-3-4-1; (1,3)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7A3CC7BE-365C-4147-AF6C-FE24126CE21B}"/>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96D0924-26D9-4BC4-A55E-029AD4B47A66}" type="slidenum">
              <a:rPr lang="zh-TW" altLang="en-US" sz="1300" smtClean="0"/>
              <a:pPr>
                <a:spcBef>
                  <a:spcPct val="0"/>
                </a:spcBef>
              </a:pPr>
              <a:t>25</a:t>
            </a:fld>
            <a:endParaRPr lang="en-US" altLang="zh-TW" sz="1300"/>
          </a:p>
        </p:txBody>
      </p:sp>
      <p:sp>
        <p:nvSpPr>
          <p:cNvPr id="54275" name="Rectangle 2">
            <a:extLst>
              <a:ext uri="{FF2B5EF4-FFF2-40B4-BE49-F238E27FC236}">
                <a16:creationId xmlns:a16="http://schemas.microsoft.com/office/drawing/2014/main" id="{51712063-5B11-4EF9-8F38-D8B4313B7CF6}"/>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AD4DE18C-B572-466C-926D-B339143CFED4}"/>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DBC85B2D-A048-41E4-A074-2B95CC0A9FA6}"/>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9EA565C-3C46-4E13-B145-4275AB252E31}" type="slidenum">
              <a:rPr lang="zh-TW" altLang="en-US" sz="1300" smtClean="0"/>
              <a:pPr>
                <a:spcBef>
                  <a:spcPct val="0"/>
                </a:spcBef>
              </a:pPr>
              <a:t>26</a:t>
            </a:fld>
            <a:endParaRPr lang="en-US" altLang="zh-TW" sz="1300"/>
          </a:p>
        </p:txBody>
      </p:sp>
      <p:sp>
        <p:nvSpPr>
          <p:cNvPr id="56323" name="Rectangle 2">
            <a:extLst>
              <a:ext uri="{FF2B5EF4-FFF2-40B4-BE49-F238E27FC236}">
                <a16:creationId xmlns:a16="http://schemas.microsoft.com/office/drawing/2014/main" id="{1809800C-18CC-47CC-8645-C8E9D55EADF4}"/>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FD921732-4A05-4602-B23F-5E9C7564E8D6}"/>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39B1BB47-7DC0-4F0D-BFEB-8677FB1F2105}"/>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79E101A-8C66-46FE-8776-F020DBC9CCB5}" type="slidenum">
              <a:rPr lang="zh-TW" altLang="en-US" sz="1300" smtClean="0"/>
              <a:pPr>
                <a:spcBef>
                  <a:spcPct val="0"/>
                </a:spcBef>
              </a:pPr>
              <a:t>27</a:t>
            </a:fld>
            <a:endParaRPr lang="en-US" altLang="zh-TW" sz="1300"/>
          </a:p>
        </p:txBody>
      </p:sp>
      <p:sp>
        <p:nvSpPr>
          <p:cNvPr id="58371" name="Rectangle 2">
            <a:extLst>
              <a:ext uri="{FF2B5EF4-FFF2-40B4-BE49-F238E27FC236}">
                <a16:creationId xmlns:a16="http://schemas.microsoft.com/office/drawing/2014/main" id="{E21D7A42-729F-428C-BB9A-B5A27DD39BF4}"/>
              </a:ext>
            </a:extLst>
          </p:cNvPr>
          <p:cNvSpPr>
            <a:spLocks noGrp="1" noRot="1" noChangeAspect="1" noChangeArrowheads="1" noTextEdit="1"/>
          </p:cNvSpPr>
          <p:nvPr>
            <p:ph type="sldImg"/>
          </p:nvPr>
        </p:nvSpPr>
        <p:spPr>
          <a:ln/>
        </p:spPr>
      </p:sp>
      <p:sp>
        <p:nvSpPr>
          <p:cNvPr id="58372" name="Rectangle 3">
            <a:extLst>
              <a:ext uri="{FF2B5EF4-FFF2-40B4-BE49-F238E27FC236}">
                <a16:creationId xmlns:a16="http://schemas.microsoft.com/office/drawing/2014/main" id="{F88D705D-A937-43DE-9CCA-AA7CD1F54CB1}"/>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5019E0CE-03D0-4F08-975C-FA1E9A951B7B}"/>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05482BA-B4ED-471F-9F8D-AAAC13F9B497}" type="slidenum">
              <a:rPr lang="zh-TW" altLang="en-US" sz="1300" smtClean="0"/>
              <a:pPr>
                <a:spcBef>
                  <a:spcPct val="0"/>
                </a:spcBef>
              </a:pPr>
              <a:t>28</a:t>
            </a:fld>
            <a:endParaRPr lang="en-US" altLang="zh-TW" sz="1300"/>
          </a:p>
        </p:txBody>
      </p:sp>
      <p:sp>
        <p:nvSpPr>
          <p:cNvPr id="60419" name="Rectangle 2">
            <a:extLst>
              <a:ext uri="{FF2B5EF4-FFF2-40B4-BE49-F238E27FC236}">
                <a16:creationId xmlns:a16="http://schemas.microsoft.com/office/drawing/2014/main" id="{0D890559-97B6-4E3E-9416-469F90B23794}"/>
              </a:ext>
            </a:extLst>
          </p:cNvPr>
          <p:cNvSpPr>
            <a:spLocks noGrp="1" noRot="1" noChangeAspect="1" noChangeArrowheads="1" noTextEdit="1"/>
          </p:cNvSpPr>
          <p:nvPr>
            <p:ph type="sldImg"/>
          </p:nvPr>
        </p:nvSpPr>
        <p:spPr>
          <a:ln/>
        </p:spPr>
      </p:sp>
      <p:sp>
        <p:nvSpPr>
          <p:cNvPr id="60420" name="Rectangle 3">
            <a:extLst>
              <a:ext uri="{FF2B5EF4-FFF2-40B4-BE49-F238E27FC236}">
                <a16:creationId xmlns:a16="http://schemas.microsoft.com/office/drawing/2014/main" id="{960C9CFF-6790-4723-BC97-2CD2653C0351}"/>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8EB577EB-8C3E-48CE-B683-4AAEFAB4A1B7}"/>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52898D2F-1142-4E2F-9FC1-D0F3C3153295}" type="slidenum">
              <a:rPr lang="zh-TW" altLang="en-US" sz="1300" smtClean="0">
                <a:latin typeface="Times New Roman" panose="02020603050405020304" pitchFamily="18" charset="0"/>
              </a:rPr>
              <a:pPr/>
              <a:t>29</a:t>
            </a:fld>
            <a:endParaRPr lang="en-US" altLang="zh-TW" sz="1300">
              <a:latin typeface="Times New Roman" panose="02020603050405020304" pitchFamily="18" charset="0"/>
            </a:endParaRPr>
          </a:p>
        </p:txBody>
      </p:sp>
      <p:sp>
        <p:nvSpPr>
          <p:cNvPr id="62467" name="Rectangle 2">
            <a:extLst>
              <a:ext uri="{FF2B5EF4-FFF2-40B4-BE49-F238E27FC236}">
                <a16:creationId xmlns:a16="http://schemas.microsoft.com/office/drawing/2014/main" id="{AC35A7D9-901B-4EC2-BC13-F449E2E2A315}"/>
              </a:ext>
            </a:extLst>
          </p:cNvPr>
          <p:cNvSpPr>
            <a:spLocks noGrp="1" noRot="1" noChangeAspect="1" noChangeArrowheads="1" noTextEdit="1"/>
          </p:cNvSpPr>
          <p:nvPr>
            <p:ph type="sldImg"/>
          </p:nvPr>
        </p:nvSpPr>
        <p:spPr>
          <a:xfrm>
            <a:off x="949325" y="695325"/>
            <a:ext cx="4959350" cy="3433763"/>
          </a:xfrm>
          <a:ln/>
        </p:spPr>
      </p:sp>
      <p:sp>
        <p:nvSpPr>
          <p:cNvPr id="62468" name="Rectangle 3">
            <a:extLst>
              <a:ext uri="{FF2B5EF4-FFF2-40B4-BE49-F238E27FC236}">
                <a16:creationId xmlns:a16="http://schemas.microsoft.com/office/drawing/2014/main" id="{8EC8FC54-2A08-4BAD-8EFD-23C012D46293}"/>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66BFFF7F-DDFB-4722-BD74-CF9725E0941C}"/>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394BD9F-F7C4-4F7F-8A5A-C98690EFC2D4}" type="slidenum">
              <a:rPr lang="zh-TW" altLang="en-US" sz="1300" smtClean="0"/>
              <a:pPr>
                <a:spcBef>
                  <a:spcPct val="0"/>
                </a:spcBef>
              </a:pPr>
              <a:t>3</a:t>
            </a:fld>
            <a:endParaRPr lang="en-US" altLang="zh-TW" sz="1300"/>
          </a:p>
        </p:txBody>
      </p:sp>
      <p:sp>
        <p:nvSpPr>
          <p:cNvPr id="9219" name="Rectangle 2">
            <a:extLst>
              <a:ext uri="{FF2B5EF4-FFF2-40B4-BE49-F238E27FC236}">
                <a16:creationId xmlns:a16="http://schemas.microsoft.com/office/drawing/2014/main" id="{C7D24245-4958-450C-B767-25B987DDD69E}"/>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0D85A955-5275-4C42-84F5-E3D3902F63B2}"/>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a:extLst>
              <a:ext uri="{FF2B5EF4-FFF2-40B4-BE49-F238E27FC236}">
                <a16:creationId xmlns:a16="http://schemas.microsoft.com/office/drawing/2014/main" id="{7CD33F08-C663-4594-A604-F74C9EE7D4AE}"/>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C98CD015-6653-47A9-9B3E-C0D21ECD70C8}" type="slidenum">
              <a:rPr lang="zh-TW" altLang="en-US" sz="1300" smtClean="0">
                <a:latin typeface="Times New Roman" panose="02020603050405020304" pitchFamily="18" charset="0"/>
              </a:rPr>
              <a:pPr/>
              <a:t>30</a:t>
            </a:fld>
            <a:endParaRPr lang="en-US" altLang="zh-TW" sz="1300">
              <a:latin typeface="Times New Roman" panose="02020603050405020304" pitchFamily="18" charset="0"/>
            </a:endParaRPr>
          </a:p>
        </p:txBody>
      </p:sp>
      <p:sp>
        <p:nvSpPr>
          <p:cNvPr id="64515" name="Rectangle 2">
            <a:extLst>
              <a:ext uri="{FF2B5EF4-FFF2-40B4-BE49-F238E27FC236}">
                <a16:creationId xmlns:a16="http://schemas.microsoft.com/office/drawing/2014/main" id="{B81FED0D-3722-4CAE-9D56-007D0CD555D5}"/>
              </a:ext>
            </a:extLst>
          </p:cNvPr>
          <p:cNvSpPr>
            <a:spLocks noGrp="1" noRot="1" noChangeAspect="1" noChangeArrowheads="1" noTextEdit="1"/>
          </p:cNvSpPr>
          <p:nvPr>
            <p:ph type="sldImg"/>
          </p:nvPr>
        </p:nvSpPr>
        <p:spPr>
          <a:xfrm>
            <a:off x="949325" y="695325"/>
            <a:ext cx="4959350" cy="3433763"/>
          </a:xfrm>
          <a:ln/>
        </p:spPr>
      </p:sp>
      <p:sp>
        <p:nvSpPr>
          <p:cNvPr id="64516" name="Rectangle 3">
            <a:extLst>
              <a:ext uri="{FF2B5EF4-FFF2-40B4-BE49-F238E27FC236}">
                <a16:creationId xmlns:a16="http://schemas.microsoft.com/office/drawing/2014/main" id="{7ADE79FE-8111-4AAF-9982-C73881D12DAC}"/>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4FF0E81B-F8B5-4110-B86E-18D3363888B5}"/>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43E5AB67-256A-429F-B3E6-4A4F9F4BBB7D}" type="slidenum">
              <a:rPr lang="zh-TW" altLang="en-US" sz="1300" smtClean="0">
                <a:latin typeface="Times New Roman" panose="02020603050405020304" pitchFamily="18" charset="0"/>
              </a:rPr>
              <a:pPr/>
              <a:t>31</a:t>
            </a:fld>
            <a:endParaRPr lang="en-US" altLang="zh-TW" sz="1300">
              <a:latin typeface="Times New Roman" panose="02020603050405020304" pitchFamily="18" charset="0"/>
            </a:endParaRPr>
          </a:p>
        </p:txBody>
      </p:sp>
      <p:sp>
        <p:nvSpPr>
          <p:cNvPr id="66563" name="Rectangle 2">
            <a:extLst>
              <a:ext uri="{FF2B5EF4-FFF2-40B4-BE49-F238E27FC236}">
                <a16:creationId xmlns:a16="http://schemas.microsoft.com/office/drawing/2014/main" id="{DB8FF584-B483-435A-9DD0-48BA2B878295}"/>
              </a:ext>
            </a:extLst>
          </p:cNvPr>
          <p:cNvSpPr>
            <a:spLocks noGrp="1" noRot="1" noChangeAspect="1" noChangeArrowheads="1" noTextEdit="1"/>
          </p:cNvSpPr>
          <p:nvPr>
            <p:ph type="sldImg"/>
          </p:nvPr>
        </p:nvSpPr>
        <p:spPr>
          <a:xfrm>
            <a:off x="949325" y="695325"/>
            <a:ext cx="4959350" cy="3433763"/>
          </a:xfrm>
          <a:ln/>
        </p:spPr>
      </p:sp>
      <p:sp>
        <p:nvSpPr>
          <p:cNvPr id="66564" name="Rectangle 3">
            <a:extLst>
              <a:ext uri="{FF2B5EF4-FFF2-40B4-BE49-F238E27FC236}">
                <a16:creationId xmlns:a16="http://schemas.microsoft.com/office/drawing/2014/main" id="{804FAF9A-88E6-4E84-8F9B-92C73AC5AAE1}"/>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D532281C-0A0F-4F2F-B8FE-0F634346CC3C}"/>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D5245835-EEB0-4C40-BEDE-262B6E890D73}" type="slidenum">
              <a:rPr lang="zh-TW" altLang="en-US" sz="1300" smtClean="0">
                <a:latin typeface="Times New Roman" panose="02020603050405020304" pitchFamily="18" charset="0"/>
              </a:rPr>
              <a:pPr/>
              <a:t>32</a:t>
            </a:fld>
            <a:endParaRPr lang="en-US" altLang="zh-TW" sz="1300">
              <a:latin typeface="Times New Roman" panose="02020603050405020304" pitchFamily="18" charset="0"/>
            </a:endParaRPr>
          </a:p>
        </p:txBody>
      </p:sp>
      <p:sp>
        <p:nvSpPr>
          <p:cNvPr id="68611" name="Rectangle 2">
            <a:extLst>
              <a:ext uri="{FF2B5EF4-FFF2-40B4-BE49-F238E27FC236}">
                <a16:creationId xmlns:a16="http://schemas.microsoft.com/office/drawing/2014/main" id="{418C6B98-062D-4083-BAE9-06E1D582F41F}"/>
              </a:ext>
            </a:extLst>
          </p:cNvPr>
          <p:cNvSpPr>
            <a:spLocks noGrp="1" noRot="1" noChangeAspect="1" noChangeArrowheads="1" noTextEdit="1"/>
          </p:cNvSpPr>
          <p:nvPr>
            <p:ph type="sldImg"/>
          </p:nvPr>
        </p:nvSpPr>
        <p:spPr>
          <a:xfrm>
            <a:off x="949325" y="695325"/>
            <a:ext cx="4959350" cy="3433763"/>
          </a:xfrm>
          <a:ln/>
        </p:spPr>
      </p:sp>
      <p:sp>
        <p:nvSpPr>
          <p:cNvPr id="68612" name="Rectangle 3">
            <a:extLst>
              <a:ext uri="{FF2B5EF4-FFF2-40B4-BE49-F238E27FC236}">
                <a16:creationId xmlns:a16="http://schemas.microsoft.com/office/drawing/2014/main" id="{2ADCA7A1-EDBE-4B87-BCBC-A348658FA3F0}"/>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BE040BF6-832B-4D03-9F97-B0B1EDF4F47C}"/>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DA87F757-D1E7-4FAF-90BF-B19E53F9969A}" type="slidenum">
              <a:rPr lang="zh-TW" altLang="en-US" sz="1300" smtClean="0">
                <a:latin typeface="Times New Roman" panose="02020603050405020304" pitchFamily="18" charset="0"/>
              </a:rPr>
              <a:pPr/>
              <a:t>33</a:t>
            </a:fld>
            <a:endParaRPr lang="en-US" altLang="zh-TW" sz="1300">
              <a:latin typeface="Times New Roman" panose="02020603050405020304" pitchFamily="18" charset="0"/>
            </a:endParaRPr>
          </a:p>
        </p:txBody>
      </p:sp>
      <p:sp>
        <p:nvSpPr>
          <p:cNvPr id="70659" name="Rectangle 2">
            <a:extLst>
              <a:ext uri="{FF2B5EF4-FFF2-40B4-BE49-F238E27FC236}">
                <a16:creationId xmlns:a16="http://schemas.microsoft.com/office/drawing/2014/main" id="{6810D073-FB5E-45CB-B715-7C7BB26E122A}"/>
              </a:ext>
            </a:extLst>
          </p:cNvPr>
          <p:cNvSpPr>
            <a:spLocks noGrp="1" noRot="1" noChangeAspect="1" noChangeArrowheads="1" noTextEdit="1"/>
          </p:cNvSpPr>
          <p:nvPr>
            <p:ph type="sldImg"/>
          </p:nvPr>
        </p:nvSpPr>
        <p:spPr>
          <a:xfrm>
            <a:off x="949325" y="695325"/>
            <a:ext cx="4959350" cy="3433763"/>
          </a:xfrm>
          <a:ln/>
        </p:spPr>
      </p:sp>
      <p:sp>
        <p:nvSpPr>
          <p:cNvPr id="70660" name="Rectangle 3">
            <a:extLst>
              <a:ext uri="{FF2B5EF4-FFF2-40B4-BE49-F238E27FC236}">
                <a16:creationId xmlns:a16="http://schemas.microsoft.com/office/drawing/2014/main" id="{1687A782-DA89-4395-B05F-0ABD20758C80}"/>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E966C549-58F4-49CD-B0BC-55088D106F19}"/>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B56321A7-2081-4B4C-A779-CAA328453331}" type="slidenum">
              <a:rPr lang="zh-TW" altLang="en-US" sz="1300" smtClean="0">
                <a:latin typeface="Times New Roman" panose="02020603050405020304" pitchFamily="18" charset="0"/>
              </a:rPr>
              <a:pPr/>
              <a:t>34</a:t>
            </a:fld>
            <a:endParaRPr lang="en-US" altLang="zh-TW" sz="1300">
              <a:latin typeface="Times New Roman" panose="02020603050405020304" pitchFamily="18" charset="0"/>
            </a:endParaRPr>
          </a:p>
        </p:txBody>
      </p:sp>
      <p:sp>
        <p:nvSpPr>
          <p:cNvPr id="72707" name="Rectangle 2">
            <a:extLst>
              <a:ext uri="{FF2B5EF4-FFF2-40B4-BE49-F238E27FC236}">
                <a16:creationId xmlns:a16="http://schemas.microsoft.com/office/drawing/2014/main" id="{9030EEC3-CE1A-434C-9D6D-0B069006C7C4}"/>
              </a:ext>
            </a:extLst>
          </p:cNvPr>
          <p:cNvSpPr>
            <a:spLocks noGrp="1" noRot="1" noChangeAspect="1" noChangeArrowheads="1" noTextEdit="1"/>
          </p:cNvSpPr>
          <p:nvPr>
            <p:ph type="sldImg"/>
          </p:nvPr>
        </p:nvSpPr>
        <p:spPr>
          <a:xfrm>
            <a:off x="949325" y="695325"/>
            <a:ext cx="4959350" cy="3433763"/>
          </a:xfrm>
          <a:ln/>
        </p:spPr>
      </p:sp>
      <p:sp>
        <p:nvSpPr>
          <p:cNvPr id="72708" name="Rectangle 3">
            <a:extLst>
              <a:ext uri="{FF2B5EF4-FFF2-40B4-BE49-F238E27FC236}">
                <a16:creationId xmlns:a16="http://schemas.microsoft.com/office/drawing/2014/main" id="{32593786-22F6-43C8-9E4B-B5CC1252EE60}"/>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E728F8A3-B38F-4C4A-A00B-3327082C521D}"/>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40CF3C31-9019-499E-8DCC-AF77F339CDE4}" type="slidenum">
              <a:rPr lang="zh-TW" altLang="en-US" sz="1300" smtClean="0">
                <a:latin typeface="Times New Roman" panose="02020603050405020304" pitchFamily="18" charset="0"/>
              </a:rPr>
              <a:pPr/>
              <a:t>35</a:t>
            </a:fld>
            <a:endParaRPr lang="en-US" altLang="zh-TW" sz="1300">
              <a:latin typeface="Times New Roman" panose="02020603050405020304" pitchFamily="18" charset="0"/>
            </a:endParaRPr>
          </a:p>
        </p:txBody>
      </p:sp>
      <p:sp>
        <p:nvSpPr>
          <p:cNvPr id="74755" name="Rectangle 2">
            <a:extLst>
              <a:ext uri="{FF2B5EF4-FFF2-40B4-BE49-F238E27FC236}">
                <a16:creationId xmlns:a16="http://schemas.microsoft.com/office/drawing/2014/main" id="{AF86454E-34E9-496F-ADD2-F2550F62E141}"/>
              </a:ext>
            </a:extLst>
          </p:cNvPr>
          <p:cNvSpPr>
            <a:spLocks noGrp="1" noRot="1" noChangeAspect="1" noChangeArrowheads="1" noTextEdit="1"/>
          </p:cNvSpPr>
          <p:nvPr>
            <p:ph type="sldImg"/>
          </p:nvPr>
        </p:nvSpPr>
        <p:spPr>
          <a:xfrm>
            <a:off x="949325" y="695325"/>
            <a:ext cx="4959350" cy="3433763"/>
          </a:xfrm>
          <a:ln/>
        </p:spPr>
      </p:sp>
      <p:sp>
        <p:nvSpPr>
          <p:cNvPr id="74756" name="Rectangle 3">
            <a:extLst>
              <a:ext uri="{FF2B5EF4-FFF2-40B4-BE49-F238E27FC236}">
                <a16:creationId xmlns:a16="http://schemas.microsoft.com/office/drawing/2014/main" id="{96723E46-FE74-41D5-BBC3-591C2C2631F2}"/>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42101BDB-A2A5-4894-8FDA-A67DD11A3CBF}"/>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41634340-89DD-42F3-81AA-76687EF99ADE}" type="slidenum">
              <a:rPr lang="zh-TW" altLang="en-US" sz="1300" smtClean="0">
                <a:latin typeface="Times New Roman" panose="02020603050405020304" pitchFamily="18" charset="0"/>
              </a:rPr>
              <a:pPr/>
              <a:t>36</a:t>
            </a:fld>
            <a:endParaRPr lang="en-US" altLang="zh-TW" sz="1300">
              <a:latin typeface="Times New Roman" panose="02020603050405020304" pitchFamily="18" charset="0"/>
            </a:endParaRPr>
          </a:p>
        </p:txBody>
      </p:sp>
      <p:sp>
        <p:nvSpPr>
          <p:cNvPr id="76803" name="Rectangle 2">
            <a:extLst>
              <a:ext uri="{FF2B5EF4-FFF2-40B4-BE49-F238E27FC236}">
                <a16:creationId xmlns:a16="http://schemas.microsoft.com/office/drawing/2014/main" id="{51229832-9CAC-49A9-ACAC-7279AAD71F37}"/>
              </a:ext>
            </a:extLst>
          </p:cNvPr>
          <p:cNvSpPr>
            <a:spLocks noGrp="1" noRot="1" noChangeAspect="1" noChangeArrowheads="1" noTextEdit="1"/>
          </p:cNvSpPr>
          <p:nvPr>
            <p:ph type="sldImg"/>
          </p:nvPr>
        </p:nvSpPr>
        <p:spPr>
          <a:xfrm>
            <a:off x="949325" y="695325"/>
            <a:ext cx="4959350" cy="3433763"/>
          </a:xfrm>
          <a:ln/>
        </p:spPr>
      </p:sp>
      <p:sp>
        <p:nvSpPr>
          <p:cNvPr id="76804" name="Rectangle 3">
            <a:extLst>
              <a:ext uri="{FF2B5EF4-FFF2-40B4-BE49-F238E27FC236}">
                <a16:creationId xmlns:a16="http://schemas.microsoft.com/office/drawing/2014/main" id="{47A52CC8-D866-436E-9D4E-B0F34F9C35D0}"/>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B4E84CE0-C23B-4A6E-AAC6-895E3149AB79}"/>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840EBCAC-C7DA-462B-A303-161482ECE1E6}" type="slidenum">
              <a:rPr lang="zh-TW" altLang="en-US" sz="1300" smtClean="0">
                <a:latin typeface="Times New Roman" panose="02020603050405020304" pitchFamily="18" charset="0"/>
              </a:rPr>
              <a:pPr/>
              <a:t>37</a:t>
            </a:fld>
            <a:endParaRPr lang="en-US" altLang="zh-TW" sz="1300">
              <a:latin typeface="Times New Roman" panose="02020603050405020304" pitchFamily="18" charset="0"/>
            </a:endParaRPr>
          </a:p>
        </p:txBody>
      </p:sp>
      <p:sp>
        <p:nvSpPr>
          <p:cNvPr id="78851" name="Rectangle 2">
            <a:extLst>
              <a:ext uri="{FF2B5EF4-FFF2-40B4-BE49-F238E27FC236}">
                <a16:creationId xmlns:a16="http://schemas.microsoft.com/office/drawing/2014/main" id="{C44BE2C2-6F66-4ED4-B335-9F199BEE5909}"/>
              </a:ext>
            </a:extLst>
          </p:cNvPr>
          <p:cNvSpPr>
            <a:spLocks noGrp="1" noRot="1" noChangeAspect="1" noChangeArrowheads="1" noTextEdit="1"/>
          </p:cNvSpPr>
          <p:nvPr>
            <p:ph type="sldImg"/>
          </p:nvPr>
        </p:nvSpPr>
        <p:spPr>
          <a:xfrm>
            <a:off x="949325" y="695325"/>
            <a:ext cx="4959350" cy="3433763"/>
          </a:xfrm>
          <a:ln/>
        </p:spPr>
      </p:sp>
      <p:sp>
        <p:nvSpPr>
          <p:cNvPr id="78852" name="Rectangle 3">
            <a:extLst>
              <a:ext uri="{FF2B5EF4-FFF2-40B4-BE49-F238E27FC236}">
                <a16:creationId xmlns:a16="http://schemas.microsoft.com/office/drawing/2014/main" id="{994B9C02-763B-4EBA-8F6C-6A88B0082738}"/>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738FB4B1-F07A-440B-8858-D932376D6490}"/>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2A1FE77E-ACBF-4548-A30B-867D3685418D}" type="slidenum">
              <a:rPr lang="zh-TW" altLang="en-US" sz="1300" smtClean="0">
                <a:latin typeface="Times New Roman" panose="02020603050405020304" pitchFamily="18" charset="0"/>
              </a:rPr>
              <a:pPr/>
              <a:t>38</a:t>
            </a:fld>
            <a:endParaRPr lang="en-US" altLang="zh-TW" sz="1300">
              <a:latin typeface="Times New Roman" panose="02020603050405020304" pitchFamily="18" charset="0"/>
            </a:endParaRPr>
          </a:p>
        </p:txBody>
      </p:sp>
      <p:sp>
        <p:nvSpPr>
          <p:cNvPr id="80899" name="Rectangle 2">
            <a:extLst>
              <a:ext uri="{FF2B5EF4-FFF2-40B4-BE49-F238E27FC236}">
                <a16:creationId xmlns:a16="http://schemas.microsoft.com/office/drawing/2014/main" id="{1336BDCD-9186-4133-8BA5-3A0AD6D39653}"/>
              </a:ext>
            </a:extLst>
          </p:cNvPr>
          <p:cNvSpPr>
            <a:spLocks noGrp="1" noRot="1" noChangeAspect="1" noChangeArrowheads="1" noTextEdit="1"/>
          </p:cNvSpPr>
          <p:nvPr>
            <p:ph type="sldImg"/>
          </p:nvPr>
        </p:nvSpPr>
        <p:spPr>
          <a:xfrm>
            <a:off x="949325" y="695325"/>
            <a:ext cx="4959350" cy="3433763"/>
          </a:xfrm>
          <a:ln/>
        </p:spPr>
      </p:sp>
      <p:sp>
        <p:nvSpPr>
          <p:cNvPr id="80900" name="Rectangle 3">
            <a:extLst>
              <a:ext uri="{FF2B5EF4-FFF2-40B4-BE49-F238E27FC236}">
                <a16:creationId xmlns:a16="http://schemas.microsoft.com/office/drawing/2014/main" id="{673A16F0-D1A0-4FDA-BD33-C5CD7CFCC4CB}"/>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864AB638-36FB-4218-9801-D671506D0B05}"/>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3153E64E-4260-434F-956B-DF67AC4CDD60}" type="slidenum">
              <a:rPr lang="zh-TW" altLang="en-US" sz="1300" smtClean="0">
                <a:latin typeface="Times New Roman" panose="02020603050405020304" pitchFamily="18" charset="0"/>
              </a:rPr>
              <a:pPr/>
              <a:t>39</a:t>
            </a:fld>
            <a:endParaRPr lang="en-US" altLang="zh-TW" sz="1300">
              <a:latin typeface="Times New Roman" panose="02020603050405020304" pitchFamily="18" charset="0"/>
            </a:endParaRPr>
          </a:p>
        </p:txBody>
      </p:sp>
      <p:sp>
        <p:nvSpPr>
          <p:cNvPr id="82947" name="Rectangle 2">
            <a:extLst>
              <a:ext uri="{FF2B5EF4-FFF2-40B4-BE49-F238E27FC236}">
                <a16:creationId xmlns:a16="http://schemas.microsoft.com/office/drawing/2014/main" id="{938E9F4D-2355-4C5A-ACD0-CEB403E50311}"/>
              </a:ext>
            </a:extLst>
          </p:cNvPr>
          <p:cNvSpPr>
            <a:spLocks noGrp="1" noRot="1" noChangeAspect="1" noChangeArrowheads="1" noTextEdit="1"/>
          </p:cNvSpPr>
          <p:nvPr>
            <p:ph type="sldImg"/>
          </p:nvPr>
        </p:nvSpPr>
        <p:spPr>
          <a:xfrm>
            <a:off x="949325" y="695325"/>
            <a:ext cx="4959350" cy="3433763"/>
          </a:xfrm>
          <a:ln/>
        </p:spPr>
      </p:sp>
      <p:sp>
        <p:nvSpPr>
          <p:cNvPr id="82948" name="Rectangle 3">
            <a:extLst>
              <a:ext uri="{FF2B5EF4-FFF2-40B4-BE49-F238E27FC236}">
                <a16:creationId xmlns:a16="http://schemas.microsoft.com/office/drawing/2014/main" id="{BC4EB869-E82B-4CE5-9045-F3255806F4FD}"/>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2B4108D0-E7C8-47E7-986D-18DAC4CEF7C5}"/>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0E88D52-BD20-4019-BAE1-23866F9AA951}" type="slidenum">
              <a:rPr lang="zh-TW" altLang="en-US" sz="1300" smtClean="0"/>
              <a:pPr>
                <a:spcBef>
                  <a:spcPct val="0"/>
                </a:spcBef>
              </a:pPr>
              <a:t>4</a:t>
            </a:fld>
            <a:endParaRPr lang="en-US" altLang="zh-TW" sz="1300"/>
          </a:p>
        </p:txBody>
      </p:sp>
      <p:sp>
        <p:nvSpPr>
          <p:cNvPr id="11267" name="Rectangle 2">
            <a:extLst>
              <a:ext uri="{FF2B5EF4-FFF2-40B4-BE49-F238E27FC236}">
                <a16:creationId xmlns:a16="http://schemas.microsoft.com/office/drawing/2014/main" id="{408F39A0-6222-413D-8B76-81070A9E2FB6}"/>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499463B7-58FB-4F31-BDFC-10A6D99020F1}"/>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D441AD0A-7062-4E22-AA6C-B888098AFFBA}"/>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03EA2EC1-A58E-4BC2-AFC4-676B6355B698}" type="slidenum">
              <a:rPr lang="zh-TW" altLang="en-US" sz="1300" smtClean="0">
                <a:latin typeface="Times New Roman" panose="02020603050405020304" pitchFamily="18" charset="0"/>
              </a:rPr>
              <a:pPr/>
              <a:t>40</a:t>
            </a:fld>
            <a:endParaRPr lang="en-US" altLang="zh-TW" sz="1300">
              <a:latin typeface="Times New Roman" panose="02020603050405020304" pitchFamily="18" charset="0"/>
            </a:endParaRPr>
          </a:p>
        </p:txBody>
      </p:sp>
      <p:sp>
        <p:nvSpPr>
          <p:cNvPr id="84995" name="Rectangle 2">
            <a:extLst>
              <a:ext uri="{FF2B5EF4-FFF2-40B4-BE49-F238E27FC236}">
                <a16:creationId xmlns:a16="http://schemas.microsoft.com/office/drawing/2014/main" id="{7829B9AA-CF97-4DB5-A461-751D38AF08A0}"/>
              </a:ext>
            </a:extLst>
          </p:cNvPr>
          <p:cNvSpPr>
            <a:spLocks noGrp="1" noRot="1" noChangeAspect="1" noChangeArrowheads="1" noTextEdit="1"/>
          </p:cNvSpPr>
          <p:nvPr>
            <p:ph type="sldImg"/>
          </p:nvPr>
        </p:nvSpPr>
        <p:spPr>
          <a:xfrm>
            <a:off x="949325" y="695325"/>
            <a:ext cx="4959350" cy="3433763"/>
          </a:xfrm>
          <a:ln/>
        </p:spPr>
      </p:sp>
      <p:sp>
        <p:nvSpPr>
          <p:cNvPr id="84996" name="Rectangle 3">
            <a:extLst>
              <a:ext uri="{FF2B5EF4-FFF2-40B4-BE49-F238E27FC236}">
                <a16:creationId xmlns:a16="http://schemas.microsoft.com/office/drawing/2014/main" id="{FBAB961B-5F07-46B9-A450-A199B66F3428}"/>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1C091A43-F820-4113-8CF0-D1ED068D27A6}"/>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10F728E2-C5BA-455C-AF3F-D35686416CB9}" type="slidenum">
              <a:rPr lang="zh-TW" altLang="en-US" sz="1300" smtClean="0">
                <a:latin typeface="Times New Roman" panose="02020603050405020304" pitchFamily="18" charset="0"/>
              </a:rPr>
              <a:pPr/>
              <a:t>41</a:t>
            </a:fld>
            <a:endParaRPr lang="en-US" altLang="zh-TW" sz="1300">
              <a:latin typeface="Times New Roman" panose="02020603050405020304" pitchFamily="18" charset="0"/>
            </a:endParaRPr>
          </a:p>
        </p:txBody>
      </p:sp>
      <p:sp>
        <p:nvSpPr>
          <p:cNvPr id="87043" name="Rectangle 2">
            <a:extLst>
              <a:ext uri="{FF2B5EF4-FFF2-40B4-BE49-F238E27FC236}">
                <a16:creationId xmlns:a16="http://schemas.microsoft.com/office/drawing/2014/main" id="{95EE312C-1EE7-459D-8435-048F78D0E7F0}"/>
              </a:ext>
            </a:extLst>
          </p:cNvPr>
          <p:cNvSpPr>
            <a:spLocks noGrp="1" noRot="1" noChangeAspect="1" noChangeArrowheads="1" noTextEdit="1"/>
          </p:cNvSpPr>
          <p:nvPr>
            <p:ph type="sldImg"/>
          </p:nvPr>
        </p:nvSpPr>
        <p:spPr>
          <a:xfrm>
            <a:off x="949325" y="695325"/>
            <a:ext cx="4959350" cy="3433763"/>
          </a:xfrm>
          <a:ln/>
        </p:spPr>
      </p:sp>
      <p:sp>
        <p:nvSpPr>
          <p:cNvPr id="87044" name="Rectangle 3">
            <a:extLst>
              <a:ext uri="{FF2B5EF4-FFF2-40B4-BE49-F238E27FC236}">
                <a16:creationId xmlns:a16="http://schemas.microsoft.com/office/drawing/2014/main" id="{C1252B0A-BF82-4238-9072-8C0E1146F0FB}"/>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CBCEFD9A-051E-4D1F-9E2B-E5CB9C3378B7}"/>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5751457B-D4CE-45DD-8827-52B13B2C4AA1}" type="slidenum">
              <a:rPr lang="zh-TW" altLang="en-US" sz="1300" smtClean="0">
                <a:latin typeface="Times New Roman" panose="02020603050405020304" pitchFamily="18" charset="0"/>
              </a:rPr>
              <a:pPr/>
              <a:t>42</a:t>
            </a:fld>
            <a:endParaRPr lang="en-US" altLang="zh-TW" sz="1300">
              <a:latin typeface="Times New Roman" panose="02020603050405020304" pitchFamily="18" charset="0"/>
            </a:endParaRPr>
          </a:p>
        </p:txBody>
      </p:sp>
      <p:sp>
        <p:nvSpPr>
          <p:cNvPr id="89091" name="Rectangle 2">
            <a:extLst>
              <a:ext uri="{FF2B5EF4-FFF2-40B4-BE49-F238E27FC236}">
                <a16:creationId xmlns:a16="http://schemas.microsoft.com/office/drawing/2014/main" id="{39578E27-0ECD-41D2-A3D5-4AB1960513ED}"/>
              </a:ext>
            </a:extLst>
          </p:cNvPr>
          <p:cNvSpPr>
            <a:spLocks noGrp="1" noRot="1" noChangeAspect="1" noChangeArrowheads="1" noTextEdit="1"/>
          </p:cNvSpPr>
          <p:nvPr>
            <p:ph type="sldImg"/>
          </p:nvPr>
        </p:nvSpPr>
        <p:spPr>
          <a:xfrm>
            <a:off x="949325" y="695325"/>
            <a:ext cx="4959350" cy="3433763"/>
          </a:xfrm>
          <a:ln/>
        </p:spPr>
      </p:sp>
      <p:sp>
        <p:nvSpPr>
          <p:cNvPr id="89092" name="Rectangle 3">
            <a:extLst>
              <a:ext uri="{FF2B5EF4-FFF2-40B4-BE49-F238E27FC236}">
                <a16:creationId xmlns:a16="http://schemas.microsoft.com/office/drawing/2014/main" id="{20E7AF68-E4A6-4B35-A2C2-451576E683E8}"/>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3DDF129B-CF81-408F-8AEB-24ED1FBFFB8D}"/>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80C7BDF4-3CB5-4756-9B93-A96E32D80772}" type="slidenum">
              <a:rPr lang="zh-TW" altLang="en-US" sz="1300" smtClean="0">
                <a:latin typeface="Times New Roman" panose="02020603050405020304" pitchFamily="18" charset="0"/>
              </a:rPr>
              <a:pPr/>
              <a:t>43</a:t>
            </a:fld>
            <a:endParaRPr lang="en-US" altLang="zh-TW" sz="1300">
              <a:latin typeface="Times New Roman" panose="02020603050405020304" pitchFamily="18" charset="0"/>
            </a:endParaRPr>
          </a:p>
        </p:txBody>
      </p:sp>
      <p:sp>
        <p:nvSpPr>
          <p:cNvPr id="91139" name="Rectangle 2">
            <a:extLst>
              <a:ext uri="{FF2B5EF4-FFF2-40B4-BE49-F238E27FC236}">
                <a16:creationId xmlns:a16="http://schemas.microsoft.com/office/drawing/2014/main" id="{801CCAA9-1B6B-4A3B-B4ED-257D5CDFD8A4}"/>
              </a:ext>
            </a:extLst>
          </p:cNvPr>
          <p:cNvSpPr>
            <a:spLocks noGrp="1" noRot="1" noChangeAspect="1" noChangeArrowheads="1" noTextEdit="1"/>
          </p:cNvSpPr>
          <p:nvPr>
            <p:ph type="sldImg"/>
          </p:nvPr>
        </p:nvSpPr>
        <p:spPr>
          <a:xfrm>
            <a:off x="949325" y="695325"/>
            <a:ext cx="4959350" cy="3433763"/>
          </a:xfrm>
          <a:ln/>
        </p:spPr>
      </p:sp>
      <p:sp>
        <p:nvSpPr>
          <p:cNvPr id="91140" name="Rectangle 3">
            <a:extLst>
              <a:ext uri="{FF2B5EF4-FFF2-40B4-BE49-F238E27FC236}">
                <a16:creationId xmlns:a16="http://schemas.microsoft.com/office/drawing/2014/main" id="{4C231A37-58B8-4B13-82AD-E8C4B2D414F2}"/>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3EDB4D45-F1AC-42BA-99DB-C268A64FC531}"/>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F9F2706B-C61D-4454-B64E-02E82ECDB8DB}" type="slidenum">
              <a:rPr lang="zh-TW" altLang="en-US" sz="1300" smtClean="0">
                <a:latin typeface="Times New Roman" panose="02020603050405020304" pitchFamily="18" charset="0"/>
              </a:rPr>
              <a:pPr/>
              <a:t>44</a:t>
            </a:fld>
            <a:endParaRPr lang="en-US" altLang="zh-TW" sz="1300">
              <a:latin typeface="Times New Roman" panose="02020603050405020304" pitchFamily="18" charset="0"/>
            </a:endParaRPr>
          </a:p>
        </p:txBody>
      </p:sp>
      <p:sp>
        <p:nvSpPr>
          <p:cNvPr id="93187" name="Rectangle 2">
            <a:extLst>
              <a:ext uri="{FF2B5EF4-FFF2-40B4-BE49-F238E27FC236}">
                <a16:creationId xmlns:a16="http://schemas.microsoft.com/office/drawing/2014/main" id="{7CC39F03-FFAC-49C3-935F-33797DC310D0}"/>
              </a:ext>
            </a:extLst>
          </p:cNvPr>
          <p:cNvSpPr>
            <a:spLocks noGrp="1" noRot="1" noChangeAspect="1" noChangeArrowheads="1" noTextEdit="1"/>
          </p:cNvSpPr>
          <p:nvPr>
            <p:ph type="sldImg"/>
          </p:nvPr>
        </p:nvSpPr>
        <p:spPr>
          <a:xfrm>
            <a:off x="949325" y="695325"/>
            <a:ext cx="4959350" cy="3433763"/>
          </a:xfrm>
          <a:ln/>
        </p:spPr>
      </p:sp>
      <p:sp>
        <p:nvSpPr>
          <p:cNvPr id="93188" name="Rectangle 3">
            <a:extLst>
              <a:ext uri="{FF2B5EF4-FFF2-40B4-BE49-F238E27FC236}">
                <a16:creationId xmlns:a16="http://schemas.microsoft.com/office/drawing/2014/main" id="{B51E34C2-5E4C-4A76-86E5-21DED052514C}"/>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5BBD46CD-F3B6-4869-8393-83F9112D3463}"/>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A09E7D55-DC30-4CB2-BE7F-AA6303DA37CF}" type="slidenum">
              <a:rPr lang="zh-TW" altLang="en-US" sz="1300" smtClean="0">
                <a:latin typeface="Times New Roman" panose="02020603050405020304" pitchFamily="18" charset="0"/>
              </a:rPr>
              <a:pPr/>
              <a:t>45</a:t>
            </a:fld>
            <a:endParaRPr lang="en-US" altLang="zh-TW" sz="1300">
              <a:latin typeface="Times New Roman" panose="02020603050405020304" pitchFamily="18" charset="0"/>
            </a:endParaRPr>
          </a:p>
        </p:txBody>
      </p:sp>
      <p:sp>
        <p:nvSpPr>
          <p:cNvPr id="95235" name="Rectangle 2">
            <a:extLst>
              <a:ext uri="{FF2B5EF4-FFF2-40B4-BE49-F238E27FC236}">
                <a16:creationId xmlns:a16="http://schemas.microsoft.com/office/drawing/2014/main" id="{CFC2D0A8-C4D7-4A20-BDFE-0C77FC9B91F8}"/>
              </a:ext>
            </a:extLst>
          </p:cNvPr>
          <p:cNvSpPr>
            <a:spLocks noGrp="1" noRot="1" noChangeAspect="1" noChangeArrowheads="1" noTextEdit="1"/>
          </p:cNvSpPr>
          <p:nvPr>
            <p:ph type="sldImg"/>
          </p:nvPr>
        </p:nvSpPr>
        <p:spPr>
          <a:xfrm>
            <a:off x="949325" y="695325"/>
            <a:ext cx="4959350" cy="3433763"/>
          </a:xfrm>
          <a:ln/>
        </p:spPr>
      </p:sp>
      <p:sp>
        <p:nvSpPr>
          <p:cNvPr id="95236" name="Rectangle 3">
            <a:extLst>
              <a:ext uri="{FF2B5EF4-FFF2-40B4-BE49-F238E27FC236}">
                <a16:creationId xmlns:a16="http://schemas.microsoft.com/office/drawing/2014/main" id="{6C5FFAB3-5760-48A5-BEF2-3BADE316F0A5}"/>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D6A2860E-EF14-4B6A-914E-9E5F979D545C}"/>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B8EF4B39-A972-44AF-89FC-353B7A3F21C3}" type="slidenum">
              <a:rPr lang="zh-TW" altLang="en-US" sz="1300" smtClean="0">
                <a:latin typeface="Times New Roman" panose="02020603050405020304" pitchFamily="18" charset="0"/>
              </a:rPr>
              <a:pPr/>
              <a:t>46</a:t>
            </a:fld>
            <a:endParaRPr lang="en-US" altLang="zh-TW" sz="1300">
              <a:latin typeface="Times New Roman" panose="02020603050405020304" pitchFamily="18" charset="0"/>
            </a:endParaRPr>
          </a:p>
        </p:txBody>
      </p:sp>
      <p:sp>
        <p:nvSpPr>
          <p:cNvPr id="97283" name="Rectangle 2">
            <a:extLst>
              <a:ext uri="{FF2B5EF4-FFF2-40B4-BE49-F238E27FC236}">
                <a16:creationId xmlns:a16="http://schemas.microsoft.com/office/drawing/2014/main" id="{1EB083FA-DAEF-4D0D-8B41-59CDAEF68A8B}"/>
              </a:ext>
            </a:extLst>
          </p:cNvPr>
          <p:cNvSpPr>
            <a:spLocks noGrp="1" noRot="1" noChangeAspect="1" noChangeArrowheads="1" noTextEdit="1"/>
          </p:cNvSpPr>
          <p:nvPr>
            <p:ph type="sldImg"/>
          </p:nvPr>
        </p:nvSpPr>
        <p:spPr>
          <a:xfrm>
            <a:off x="949325" y="695325"/>
            <a:ext cx="4959350" cy="3433763"/>
          </a:xfrm>
          <a:ln/>
        </p:spPr>
      </p:sp>
      <p:sp>
        <p:nvSpPr>
          <p:cNvPr id="97284" name="Rectangle 3">
            <a:extLst>
              <a:ext uri="{FF2B5EF4-FFF2-40B4-BE49-F238E27FC236}">
                <a16:creationId xmlns:a16="http://schemas.microsoft.com/office/drawing/2014/main" id="{C6D8DA96-8E63-443F-9F6D-22B441F5ED16}"/>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34EE40E0-52BA-4A2F-9514-877BDD33EBA5}"/>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2036613E-7C70-4083-BC4D-523CC0D95D35}" type="slidenum">
              <a:rPr lang="zh-TW" altLang="en-US" sz="1300" smtClean="0">
                <a:latin typeface="Times New Roman" panose="02020603050405020304" pitchFamily="18" charset="0"/>
              </a:rPr>
              <a:pPr/>
              <a:t>47</a:t>
            </a:fld>
            <a:endParaRPr lang="en-US" altLang="zh-TW" sz="1300">
              <a:latin typeface="Times New Roman" panose="02020603050405020304" pitchFamily="18" charset="0"/>
            </a:endParaRPr>
          </a:p>
        </p:txBody>
      </p:sp>
      <p:sp>
        <p:nvSpPr>
          <p:cNvPr id="99331" name="Rectangle 2">
            <a:extLst>
              <a:ext uri="{FF2B5EF4-FFF2-40B4-BE49-F238E27FC236}">
                <a16:creationId xmlns:a16="http://schemas.microsoft.com/office/drawing/2014/main" id="{874E50DD-EA22-4CD2-AF8D-4749CA30F594}"/>
              </a:ext>
            </a:extLst>
          </p:cNvPr>
          <p:cNvSpPr>
            <a:spLocks noGrp="1" noRot="1" noChangeAspect="1" noChangeArrowheads="1" noTextEdit="1"/>
          </p:cNvSpPr>
          <p:nvPr>
            <p:ph type="sldImg"/>
          </p:nvPr>
        </p:nvSpPr>
        <p:spPr>
          <a:xfrm>
            <a:off x="949325" y="695325"/>
            <a:ext cx="4959350" cy="3433763"/>
          </a:xfrm>
          <a:ln/>
        </p:spPr>
      </p:sp>
      <p:sp>
        <p:nvSpPr>
          <p:cNvPr id="99332" name="Rectangle 3">
            <a:extLst>
              <a:ext uri="{FF2B5EF4-FFF2-40B4-BE49-F238E27FC236}">
                <a16:creationId xmlns:a16="http://schemas.microsoft.com/office/drawing/2014/main" id="{C14E67BB-E35D-4771-9A46-5F303DD65351}"/>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0B926051-E220-49D0-979B-B53274860E25}"/>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B169E9ED-5CBC-4BCC-B212-0492FAD6CEE9}" type="slidenum">
              <a:rPr lang="zh-TW" altLang="en-US" sz="1300" smtClean="0">
                <a:latin typeface="Times New Roman" panose="02020603050405020304" pitchFamily="18" charset="0"/>
              </a:rPr>
              <a:pPr/>
              <a:t>48</a:t>
            </a:fld>
            <a:endParaRPr lang="en-US" altLang="zh-TW" sz="1300">
              <a:latin typeface="Times New Roman" panose="02020603050405020304" pitchFamily="18" charset="0"/>
            </a:endParaRPr>
          </a:p>
        </p:txBody>
      </p:sp>
      <p:sp>
        <p:nvSpPr>
          <p:cNvPr id="101379" name="Rectangle 2">
            <a:extLst>
              <a:ext uri="{FF2B5EF4-FFF2-40B4-BE49-F238E27FC236}">
                <a16:creationId xmlns:a16="http://schemas.microsoft.com/office/drawing/2014/main" id="{C38AF6C1-8ACE-4A5A-864C-C78C60E82E62}"/>
              </a:ext>
            </a:extLst>
          </p:cNvPr>
          <p:cNvSpPr>
            <a:spLocks noGrp="1" noRot="1" noChangeAspect="1" noChangeArrowheads="1" noTextEdit="1"/>
          </p:cNvSpPr>
          <p:nvPr>
            <p:ph type="sldImg"/>
          </p:nvPr>
        </p:nvSpPr>
        <p:spPr>
          <a:xfrm>
            <a:off x="949325" y="695325"/>
            <a:ext cx="4959350" cy="3433763"/>
          </a:xfrm>
          <a:ln/>
        </p:spPr>
      </p:sp>
      <p:sp>
        <p:nvSpPr>
          <p:cNvPr id="101380" name="Rectangle 3">
            <a:extLst>
              <a:ext uri="{FF2B5EF4-FFF2-40B4-BE49-F238E27FC236}">
                <a16:creationId xmlns:a16="http://schemas.microsoft.com/office/drawing/2014/main" id="{BBD877A6-92AA-4F1D-B021-45DA9E2A62BB}"/>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3F6D7885-F68B-4A4B-9CB0-BC7FEF807A7B}"/>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4F43DA66-D7BE-4F90-9217-77F272B8B3BB}" type="slidenum">
              <a:rPr lang="zh-TW" altLang="en-US" sz="1300" smtClean="0">
                <a:latin typeface="Times New Roman" panose="02020603050405020304" pitchFamily="18" charset="0"/>
              </a:rPr>
              <a:pPr/>
              <a:t>49</a:t>
            </a:fld>
            <a:endParaRPr lang="en-US" altLang="zh-TW" sz="1300">
              <a:latin typeface="Times New Roman" panose="02020603050405020304" pitchFamily="18" charset="0"/>
            </a:endParaRPr>
          </a:p>
        </p:txBody>
      </p:sp>
      <p:sp>
        <p:nvSpPr>
          <p:cNvPr id="103427" name="Rectangle 2">
            <a:extLst>
              <a:ext uri="{FF2B5EF4-FFF2-40B4-BE49-F238E27FC236}">
                <a16:creationId xmlns:a16="http://schemas.microsoft.com/office/drawing/2014/main" id="{F2220221-8B71-483C-8FD4-6FD035BF4BE2}"/>
              </a:ext>
            </a:extLst>
          </p:cNvPr>
          <p:cNvSpPr>
            <a:spLocks noGrp="1" noRot="1" noChangeAspect="1" noChangeArrowheads="1" noTextEdit="1"/>
          </p:cNvSpPr>
          <p:nvPr>
            <p:ph type="sldImg"/>
          </p:nvPr>
        </p:nvSpPr>
        <p:spPr>
          <a:xfrm>
            <a:off x="949325" y="695325"/>
            <a:ext cx="4959350" cy="3433763"/>
          </a:xfrm>
          <a:ln/>
        </p:spPr>
      </p:sp>
      <p:sp>
        <p:nvSpPr>
          <p:cNvPr id="103428" name="Rectangle 3">
            <a:extLst>
              <a:ext uri="{FF2B5EF4-FFF2-40B4-BE49-F238E27FC236}">
                <a16:creationId xmlns:a16="http://schemas.microsoft.com/office/drawing/2014/main" id="{644B4FD9-19D6-408A-B750-DD2C95A9E3D4}"/>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7AA9881A-D579-49C7-AED5-76CF75AF8A72}"/>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EE59877-1BE8-4D7C-8B85-912F2B67F52C}" type="slidenum">
              <a:rPr lang="zh-TW" altLang="en-US" sz="1300" smtClean="0"/>
              <a:pPr>
                <a:spcBef>
                  <a:spcPct val="0"/>
                </a:spcBef>
              </a:pPr>
              <a:t>5</a:t>
            </a:fld>
            <a:endParaRPr lang="en-US" altLang="zh-TW" sz="1300"/>
          </a:p>
        </p:txBody>
      </p:sp>
      <p:sp>
        <p:nvSpPr>
          <p:cNvPr id="13315" name="Rectangle 2">
            <a:extLst>
              <a:ext uri="{FF2B5EF4-FFF2-40B4-BE49-F238E27FC236}">
                <a16:creationId xmlns:a16="http://schemas.microsoft.com/office/drawing/2014/main" id="{170660DE-FD60-4AB1-A8BF-C03B5ABF36AB}"/>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E7A59D92-9DDE-4C2E-97CB-89F907339E46}"/>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20B817AB-DC83-4C04-BB98-9B9F25D6FDA5}"/>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BC5E4F84-7A5C-4E7E-BF15-C361CD00C07D}" type="slidenum">
              <a:rPr lang="zh-TW" altLang="en-US" sz="1300" smtClean="0">
                <a:latin typeface="Times New Roman" panose="02020603050405020304" pitchFamily="18" charset="0"/>
              </a:rPr>
              <a:pPr/>
              <a:t>50</a:t>
            </a:fld>
            <a:endParaRPr lang="en-US" altLang="zh-TW" sz="1300">
              <a:latin typeface="Times New Roman" panose="02020603050405020304" pitchFamily="18" charset="0"/>
            </a:endParaRPr>
          </a:p>
        </p:txBody>
      </p:sp>
      <p:sp>
        <p:nvSpPr>
          <p:cNvPr id="105475" name="Rectangle 2">
            <a:extLst>
              <a:ext uri="{FF2B5EF4-FFF2-40B4-BE49-F238E27FC236}">
                <a16:creationId xmlns:a16="http://schemas.microsoft.com/office/drawing/2014/main" id="{39B68524-0BE6-490E-8A0D-345C33B2A62C}"/>
              </a:ext>
            </a:extLst>
          </p:cNvPr>
          <p:cNvSpPr>
            <a:spLocks noGrp="1" noRot="1" noChangeAspect="1" noChangeArrowheads="1" noTextEdit="1"/>
          </p:cNvSpPr>
          <p:nvPr>
            <p:ph type="sldImg"/>
          </p:nvPr>
        </p:nvSpPr>
        <p:spPr>
          <a:xfrm>
            <a:off x="949325" y="695325"/>
            <a:ext cx="4959350" cy="3433763"/>
          </a:xfrm>
          <a:ln/>
        </p:spPr>
      </p:sp>
      <p:sp>
        <p:nvSpPr>
          <p:cNvPr id="105476" name="Rectangle 3">
            <a:extLst>
              <a:ext uri="{FF2B5EF4-FFF2-40B4-BE49-F238E27FC236}">
                <a16:creationId xmlns:a16="http://schemas.microsoft.com/office/drawing/2014/main" id="{04CCA848-EEC8-48F3-A657-E5B6A4690507}"/>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8D098F82-3219-4077-A2D6-39B21B9CDCFB}"/>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7A20468B-FC84-45FD-81A0-9C243EE5650F}" type="slidenum">
              <a:rPr lang="zh-TW" altLang="en-US" sz="1300" smtClean="0">
                <a:latin typeface="Times New Roman" panose="02020603050405020304" pitchFamily="18" charset="0"/>
              </a:rPr>
              <a:pPr/>
              <a:t>51</a:t>
            </a:fld>
            <a:endParaRPr lang="en-US" altLang="zh-TW" sz="1300">
              <a:latin typeface="Times New Roman" panose="02020603050405020304" pitchFamily="18" charset="0"/>
            </a:endParaRPr>
          </a:p>
        </p:txBody>
      </p:sp>
      <p:sp>
        <p:nvSpPr>
          <p:cNvPr id="107523" name="Rectangle 2">
            <a:extLst>
              <a:ext uri="{FF2B5EF4-FFF2-40B4-BE49-F238E27FC236}">
                <a16:creationId xmlns:a16="http://schemas.microsoft.com/office/drawing/2014/main" id="{D6DCBC44-2ACF-4C97-BD0B-FF1047D1CCE4}"/>
              </a:ext>
            </a:extLst>
          </p:cNvPr>
          <p:cNvSpPr>
            <a:spLocks noGrp="1" noRot="1" noChangeAspect="1" noChangeArrowheads="1" noTextEdit="1"/>
          </p:cNvSpPr>
          <p:nvPr>
            <p:ph type="sldImg"/>
          </p:nvPr>
        </p:nvSpPr>
        <p:spPr>
          <a:xfrm>
            <a:off x="949325" y="695325"/>
            <a:ext cx="4959350" cy="3433763"/>
          </a:xfrm>
          <a:ln/>
        </p:spPr>
      </p:sp>
      <p:sp>
        <p:nvSpPr>
          <p:cNvPr id="107524" name="Rectangle 3">
            <a:extLst>
              <a:ext uri="{FF2B5EF4-FFF2-40B4-BE49-F238E27FC236}">
                <a16:creationId xmlns:a16="http://schemas.microsoft.com/office/drawing/2014/main" id="{BA48F012-2DE6-42A4-BA60-6BD2C133A194}"/>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D8D70385-E398-4363-9ED7-63B726BA41A1}"/>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95AD2CD6-4E31-4018-B689-E00F7822DFA3}" type="slidenum">
              <a:rPr lang="zh-TW" altLang="en-US" sz="1300" smtClean="0">
                <a:latin typeface="Times New Roman" panose="02020603050405020304" pitchFamily="18" charset="0"/>
              </a:rPr>
              <a:pPr/>
              <a:t>52</a:t>
            </a:fld>
            <a:endParaRPr lang="en-US" altLang="zh-TW" sz="1300">
              <a:latin typeface="Times New Roman" panose="02020603050405020304" pitchFamily="18" charset="0"/>
            </a:endParaRPr>
          </a:p>
        </p:txBody>
      </p:sp>
      <p:sp>
        <p:nvSpPr>
          <p:cNvPr id="109571" name="Rectangle 2">
            <a:extLst>
              <a:ext uri="{FF2B5EF4-FFF2-40B4-BE49-F238E27FC236}">
                <a16:creationId xmlns:a16="http://schemas.microsoft.com/office/drawing/2014/main" id="{958D6FBB-FFEC-411F-B522-CE1CEF2AA4A1}"/>
              </a:ext>
            </a:extLst>
          </p:cNvPr>
          <p:cNvSpPr>
            <a:spLocks noGrp="1" noRot="1" noChangeAspect="1" noChangeArrowheads="1" noTextEdit="1"/>
          </p:cNvSpPr>
          <p:nvPr>
            <p:ph type="sldImg"/>
          </p:nvPr>
        </p:nvSpPr>
        <p:spPr>
          <a:xfrm>
            <a:off x="782638" y="768350"/>
            <a:ext cx="5538787" cy="3835400"/>
          </a:xfrm>
          <a:ln/>
        </p:spPr>
      </p:sp>
      <p:sp>
        <p:nvSpPr>
          <p:cNvPr id="109572" name="Rectangle 3">
            <a:extLst>
              <a:ext uri="{FF2B5EF4-FFF2-40B4-BE49-F238E27FC236}">
                <a16:creationId xmlns:a16="http://schemas.microsoft.com/office/drawing/2014/main" id="{210A3AAF-BAC8-4EFF-B187-B6542EA40D0F}"/>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投影片影像版面配置區 1">
            <a:extLst>
              <a:ext uri="{FF2B5EF4-FFF2-40B4-BE49-F238E27FC236}">
                <a16:creationId xmlns:a16="http://schemas.microsoft.com/office/drawing/2014/main" id="{7E95B876-2D28-4F3D-A1F9-65CB88B9CD0F}"/>
              </a:ext>
            </a:extLst>
          </p:cNvPr>
          <p:cNvSpPr>
            <a:spLocks noGrp="1" noRot="1" noChangeAspect="1" noChangeArrowheads="1" noTextEdit="1"/>
          </p:cNvSpPr>
          <p:nvPr>
            <p:ph type="sldImg"/>
          </p:nvPr>
        </p:nvSpPr>
        <p:spPr>
          <a:ln/>
        </p:spPr>
      </p:sp>
      <p:sp>
        <p:nvSpPr>
          <p:cNvPr id="111619" name="備忘稿版面配置區 2">
            <a:extLst>
              <a:ext uri="{FF2B5EF4-FFF2-40B4-BE49-F238E27FC236}">
                <a16:creationId xmlns:a16="http://schemas.microsoft.com/office/drawing/2014/main" id="{24D20DC4-4E50-4598-9428-31E337252A77}"/>
              </a:ext>
            </a:extLst>
          </p:cNvPr>
          <p:cNvSpPr>
            <a:spLocks noGrp="1" noChangeArrowheads="1"/>
          </p:cNvSpPr>
          <p:nvPr>
            <p:ph type="body" idx="1"/>
          </p:nvPr>
        </p:nvSpPr>
        <p:spPr>
          <a:noFill/>
        </p:spPr>
        <p:txBody>
          <a:bodyPr/>
          <a:lstStyle/>
          <a:p>
            <a:endParaRPr lang="zh-TW" altLang="en-US"/>
          </a:p>
        </p:txBody>
      </p:sp>
      <p:sp>
        <p:nvSpPr>
          <p:cNvPr id="111620" name="投影片編號版面配置區 3">
            <a:extLst>
              <a:ext uri="{FF2B5EF4-FFF2-40B4-BE49-F238E27FC236}">
                <a16:creationId xmlns:a16="http://schemas.microsoft.com/office/drawing/2014/main" id="{E5C3D300-591E-49C8-BDCB-3DFA8044C496}"/>
              </a:ext>
            </a:extLst>
          </p:cNvPr>
          <p:cNvSpPr>
            <a:spLocks noGrp="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9CEFA226-ACCB-46F0-9DEB-0991824F65DB}" type="slidenum">
              <a:rPr lang="zh-TW" altLang="en-US" sz="1300" smtClean="0">
                <a:latin typeface="Times New Roman" panose="02020603050405020304" pitchFamily="18" charset="0"/>
              </a:rPr>
              <a:pPr/>
              <a:t>53</a:t>
            </a:fld>
            <a:endParaRPr lang="en-US" altLang="zh-TW" sz="1300">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投影片影像版面配置區 1">
            <a:extLst>
              <a:ext uri="{FF2B5EF4-FFF2-40B4-BE49-F238E27FC236}">
                <a16:creationId xmlns:a16="http://schemas.microsoft.com/office/drawing/2014/main" id="{649F7953-ED78-4938-9E3A-92A4C908CD43}"/>
              </a:ext>
            </a:extLst>
          </p:cNvPr>
          <p:cNvSpPr>
            <a:spLocks noGrp="1" noRot="1" noChangeAspect="1" noChangeArrowheads="1" noTextEdit="1"/>
          </p:cNvSpPr>
          <p:nvPr>
            <p:ph type="sldImg"/>
          </p:nvPr>
        </p:nvSpPr>
        <p:spPr>
          <a:ln/>
        </p:spPr>
      </p:sp>
      <p:sp>
        <p:nvSpPr>
          <p:cNvPr id="113667" name="備忘稿版面配置區 2">
            <a:extLst>
              <a:ext uri="{FF2B5EF4-FFF2-40B4-BE49-F238E27FC236}">
                <a16:creationId xmlns:a16="http://schemas.microsoft.com/office/drawing/2014/main" id="{A4F90E4B-F68C-4785-AA2C-E9A3E374B3C8}"/>
              </a:ext>
            </a:extLst>
          </p:cNvPr>
          <p:cNvSpPr>
            <a:spLocks noGrp="1" noChangeArrowheads="1"/>
          </p:cNvSpPr>
          <p:nvPr>
            <p:ph type="body" idx="1"/>
          </p:nvPr>
        </p:nvSpPr>
        <p:spPr>
          <a:noFill/>
        </p:spPr>
        <p:txBody>
          <a:bodyPr/>
          <a:lstStyle/>
          <a:p>
            <a:endParaRPr lang="zh-TW" altLang="en-US"/>
          </a:p>
        </p:txBody>
      </p:sp>
      <p:sp>
        <p:nvSpPr>
          <p:cNvPr id="113668" name="投影片編號版面配置區 3">
            <a:extLst>
              <a:ext uri="{FF2B5EF4-FFF2-40B4-BE49-F238E27FC236}">
                <a16:creationId xmlns:a16="http://schemas.microsoft.com/office/drawing/2014/main" id="{2610495F-3D77-457F-9CF9-1BCE3CDBB091}"/>
              </a:ext>
            </a:extLst>
          </p:cNvPr>
          <p:cNvSpPr>
            <a:spLocks noGrp="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DFBBA6E7-0512-4533-A423-70ED1071B3EC}" type="slidenum">
              <a:rPr lang="zh-TW" altLang="en-US" sz="1300" smtClean="0">
                <a:latin typeface="Times New Roman" panose="02020603050405020304" pitchFamily="18" charset="0"/>
              </a:rPr>
              <a:pPr/>
              <a:t>54</a:t>
            </a:fld>
            <a:endParaRPr lang="en-US" altLang="zh-TW" sz="1300">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a:extLst>
              <a:ext uri="{FF2B5EF4-FFF2-40B4-BE49-F238E27FC236}">
                <a16:creationId xmlns:a16="http://schemas.microsoft.com/office/drawing/2014/main" id="{7609C051-2467-46EA-BB75-A08CA52B30D9}"/>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F7B93EF-48EB-4950-948D-75B7CC3E4CE2}" type="slidenum">
              <a:rPr lang="zh-TW" altLang="en-US" sz="1300" smtClean="0"/>
              <a:pPr>
                <a:spcBef>
                  <a:spcPct val="0"/>
                </a:spcBef>
              </a:pPr>
              <a:t>55</a:t>
            </a:fld>
            <a:endParaRPr lang="en-US" altLang="zh-TW" sz="1300"/>
          </a:p>
        </p:txBody>
      </p:sp>
      <p:sp>
        <p:nvSpPr>
          <p:cNvPr id="115715" name="Rectangle 2">
            <a:extLst>
              <a:ext uri="{FF2B5EF4-FFF2-40B4-BE49-F238E27FC236}">
                <a16:creationId xmlns:a16="http://schemas.microsoft.com/office/drawing/2014/main" id="{96F845F7-331F-45F6-A433-48F4D925F5DD}"/>
              </a:ext>
            </a:extLst>
          </p:cNvPr>
          <p:cNvSpPr>
            <a:spLocks noGrp="1" noRot="1" noChangeAspect="1" noChangeArrowheads="1" noTextEdit="1"/>
          </p:cNvSpPr>
          <p:nvPr>
            <p:ph type="sldImg"/>
          </p:nvPr>
        </p:nvSpPr>
        <p:spPr>
          <a:ln/>
        </p:spPr>
      </p:sp>
      <p:sp>
        <p:nvSpPr>
          <p:cNvPr id="115716" name="Rectangle 3">
            <a:extLst>
              <a:ext uri="{FF2B5EF4-FFF2-40B4-BE49-F238E27FC236}">
                <a16:creationId xmlns:a16="http://schemas.microsoft.com/office/drawing/2014/main" id="{DB125391-C8A6-4570-A6C0-6721C131018E}"/>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a:extLst>
              <a:ext uri="{FF2B5EF4-FFF2-40B4-BE49-F238E27FC236}">
                <a16:creationId xmlns:a16="http://schemas.microsoft.com/office/drawing/2014/main" id="{065C265C-9724-43DE-8B8A-0C8D013CFD5E}"/>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97BA563-A26F-4E3B-861A-AA8E01AAA1D8}" type="slidenum">
              <a:rPr lang="zh-TW" altLang="en-US" sz="1300" smtClean="0"/>
              <a:pPr>
                <a:spcBef>
                  <a:spcPct val="0"/>
                </a:spcBef>
              </a:pPr>
              <a:t>56</a:t>
            </a:fld>
            <a:endParaRPr lang="en-US" altLang="zh-TW" sz="1300"/>
          </a:p>
        </p:txBody>
      </p:sp>
      <p:sp>
        <p:nvSpPr>
          <p:cNvPr id="117763" name="Rectangle 2">
            <a:extLst>
              <a:ext uri="{FF2B5EF4-FFF2-40B4-BE49-F238E27FC236}">
                <a16:creationId xmlns:a16="http://schemas.microsoft.com/office/drawing/2014/main" id="{9761F47C-9F11-4294-AA52-35348D033FE0}"/>
              </a:ext>
            </a:extLst>
          </p:cNvPr>
          <p:cNvSpPr>
            <a:spLocks noGrp="1" noRot="1" noChangeAspect="1" noChangeArrowheads="1" noTextEdit="1"/>
          </p:cNvSpPr>
          <p:nvPr>
            <p:ph type="sldImg"/>
          </p:nvPr>
        </p:nvSpPr>
        <p:spPr>
          <a:ln/>
        </p:spPr>
      </p:sp>
      <p:sp>
        <p:nvSpPr>
          <p:cNvPr id="117764" name="Rectangle 3">
            <a:extLst>
              <a:ext uri="{FF2B5EF4-FFF2-40B4-BE49-F238E27FC236}">
                <a16:creationId xmlns:a16="http://schemas.microsoft.com/office/drawing/2014/main" id="{29C8BE76-8163-410E-B926-F20EE3970B2C}"/>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a:extLst>
              <a:ext uri="{FF2B5EF4-FFF2-40B4-BE49-F238E27FC236}">
                <a16:creationId xmlns:a16="http://schemas.microsoft.com/office/drawing/2014/main" id="{33D93216-42F6-47B0-952C-EC20FA492660}"/>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8951D9A-438C-4AA5-98AC-E814CAFBE8D4}" type="slidenum">
              <a:rPr lang="zh-TW" altLang="en-US" sz="1300" smtClean="0"/>
              <a:pPr>
                <a:spcBef>
                  <a:spcPct val="0"/>
                </a:spcBef>
              </a:pPr>
              <a:t>57</a:t>
            </a:fld>
            <a:endParaRPr lang="en-US" altLang="zh-TW" sz="1300"/>
          </a:p>
        </p:txBody>
      </p:sp>
      <p:sp>
        <p:nvSpPr>
          <p:cNvPr id="119811" name="Rectangle 2">
            <a:extLst>
              <a:ext uri="{FF2B5EF4-FFF2-40B4-BE49-F238E27FC236}">
                <a16:creationId xmlns:a16="http://schemas.microsoft.com/office/drawing/2014/main" id="{ADB30448-2637-4F74-8829-2A442A6F295E}"/>
              </a:ext>
            </a:extLst>
          </p:cNvPr>
          <p:cNvSpPr>
            <a:spLocks noGrp="1" noRot="1" noChangeAspect="1" noChangeArrowheads="1" noTextEdit="1"/>
          </p:cNvSpPr>
          <p:nvPr>
            <p:ph type="sldImg"/>
          </p:nvPr>
        </p:nvSpPr>
        <p:spPr>
          <a:ln/>
        </p:spPr>
      </p:sp>
      <p:sp>
        <p:nvSpPr>
          <p:cNvPr id="119812" name="Rectangle 3">
            <a:extLst>
              <a:ext uri="{FF2B5EF4-FFF2-40B4-BE49-F238E27FC236}">
                <a16:creationId xmlns:a16="http://schemas.microsoft.com/office/drawing/2014/main" id="{F545752C-C409-443D-ABEE-590A715A7158}"/>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BE4D7161-CAFB-4C2F-8C60-556B5B574D87}"/>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E50C667-FCC4-453A-A875-2B69A1C7EFB7}" type="slidenum">
              <a:rPr lang="zh-TW" altLang="en-US" sz="1300" smtClean="0"/>
              <a:pPr>
                <a:spcBef>
                  <a:spcPct val="0"/>
                </a:spcBef>
              </a:pPr>
              <a:t>58</a:t>
            </a:fld>
            <a:endParaRPr lang="en-US" altLang="zh-TW" sz="1300"/>
          </a:p>
        </p:txBody>
      </p:sp>
      <p:sp>
        <p:nvSpPr>
          <p:cNvPr id="121859" name="Rectangle 2">
            <a:extLst>
              <a:ext uri="{FF2B5EF4-FFF2-40B4-BE49-F238E27FC236}">
                <a16:creationId xmlns:a16="http://schemas.microsoft.com/office/drawing/2014/main" id="{741B4A8A-33F8-40DC-995F-5D3CEE75C771}"/>
              </a:ext>
            </a:extLst>
          </p:cNvPr>
          <p:cNvSpPr>
            <a:spLocks noGrp="1" noRot="1" noChangeAspect="1" noChangeArrowheads="1" noTextEdit="1"/>
          </p:cNvSpPr>
          <p:nvPr>
            <p:ph type="sldImg"/>
          </p:nvPr>
        </p:nvSpPr>
        <p:spPr>
          <a:ln/>
        </p:spPr>
      </p:sp>
      <p:sp>
        <p:nvSpPr>
          <p:cNvPr id="121860" name="Rectangle 3">
            <a:extLst>
              <a:ext uri="{FF2B5EF4-FFF2-40B4-BE49-F238E27FC236}">
                <a16:creationId xmlns:a16="http://schemas.microsoft.com/office/drawing/2014/main" id="{D564C9B0-869D-4212-9AC8-3A93E423043C}"/>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a:extLst>
              <a:ext uri="{FF2B5EF4-FFF2-40B4-BE49-F238E27FC236}">
                <a16:creationId xmlns:a16="http://schemas.microsoft.com/office/drawing/2014/main" id="{BB43A075-9EC3-4739-A0A5-33107FE46A3A}"/>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8BE9C8F-B298-4FA8-BC81-39ACFD6A78B0}" type="slidenum">
              <a:rPr lang="zh-TW" altLang="en-US" sz="1300" smtClean="0"/>
              <a:pPr>
                <a:spcBef>
                  <a:spcPct val="0"/>
                </a:spcBef>
              </a:pPr>
              <a:t>59</a:t>
            </a:fld>
            <a:endParaRPr lang="en-US" altLang="zh-TW" sz="1300"/>
          </a:p>
        </p:txBody>
      </p:sp>
      <p:sp>
        <p:nvSpPr>
          <p:cNvPr id="123907" name="Rectangle 2">
            <a:extLst>
              <a:ext uri="{FF2B5EF4-FFF2-40B4-BE49-F238E27FC236}">
                <a16:creationId xmlns:a16="http://schemas.microsoft.com/office/drawing/2014/main" id="{FBB5695D-4EE0-4845-8B0D-37B061B9DCC2}"/>
              </a:ext>
            </a:extLst>
          </p:cNvPr>
          <p:cNvSpPr>
            <a:spLocks noGrp="1" noRot="1" noChangeAspect="1" noChangeArrowheads="1" noTextEdit="1"/>
          </p:cNvSpPr>
          <p:nvPr>
            <p:ph type="sldImg"/>
          </p:nvPr>
        </p:nvSpPr>
        <p:spPr>
          <a:ln/>
        </p:spPr>
      </p:sp>
      <p:sp>
        <p:nvSpPr>
          <p:cNvPr id="123908" name="Rectangle 3">
            <a:extLst>
              <a:ext uri="{FF2B5EF4-FFF2-40B4-BE49-F238E27FC236}">
                <a16:creationId xmlns:a16="http://schemas.microsoft.com/office/drawing/2014/main" id="{6C69968D-204C-4F80-B585-03AB5FC4729D}"/>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02CA0053-45B1-4500-B0A6-8AE548BDED24}"/>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C7243B5-D156-415D-BCD3-F6CA58291C65}" type="slidenum">
              <a:rPr lang="zh-TW" altLang="en-US" sz="1300" smtClean="0"/>
              <a:pPr>
                <a:spcBef>
                  <a:spcPct val="0"/>
                </a:spcBef>
              </a:pPr>
              <a:t>6</a:t>
            </a:fld>
            <a:endParaRPr lang="en-US" altLang="zh-TW" sz="1300"/>
          </a:p>
        </p:txBody>
      </p:sp>
      <p:sp>
        <p:nvSpPr>
          <p:cNvPr id="15363" name="Rectangle 2">
            <a:extLst>
              <a:ext uri="{FF2B5EF4-FFF2-40B4-BE49-F238E27FC236}">
                <a16:creationId xmlns:a16="http://schemas.microsoft.com/office/drawing/2014/main" id="{5F4B1D6D-7A11-4B3A-95A9-883CA882B7AC}"/>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80DBB633-5E4D-435D-A4BE-79284280376A}"/>
              </a:ext>
            </a:extLst>
          </p:cNvPr>
          <p:cNvSpPr>
            <a:spLocks noGrp="1" noChangeArrowheads="1"/>
          </p:cNvSpPr>
          <p:nvPr>
            <p:ph type="body" idx="1"/>
          </p:nvPr>
        </p:nvSpPr>
        <p:spPr>
          <a:noFill/>
        </p:spPr>
        <p:txBody>
          <a:bodyPr/>
          <a:lstStyle/>
          <a:p>
            <a:pPr eaLnBrk="1" hangingPunct="1"/>
            <a:r>
              <a:rPr lang="en-US" altLang="zh-TW"/>
              <a:t>Q22: by Thm4.1, Sum(deg(i))=2m=Sum(odd_deg(i))+Sum(even_deg(j))</a:t>
            </a:r>
          </a:p>
          <a:p>
            <a:pPr eaLnBrk="1" hangingPunct="1"/>
            <a:r>
              <a:rPr lang="en-US" altLang="zh-TW"/>
              <a:t>Q24:  K_8 has m=8*7/2=28, so impossible to have m=29</a:t>
            </a:r>
          </a:p>
          <a:p>
            <a:pPr eaLnBrk="1" hangingPunct="1"/>
            <a:r>
              <a:rPr lang="en-US" altLang="zh-TW"/>
              <a:t>Q36: no, because NOT symmetric</a:t>
            </a:r>
            <a:endParaRPr lang="zh-TW"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F1712FEF-C235-4191-8C84-E57E556EDF26}"/>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9EE426C-4947-4B59-B853-931BF851235C}" type="slidenum">
              <a:rPr lang="zh-TW" altLang="en-US" sz="1300" smtClean="0"/>
              <a:pPr>
                <a:spcBef>
                  <a:spcPct val="0"/>
                </a:spcBef>
              </a:pPr>
              <a:t>63</a:t>
            </a:fld>
            <a:endParaRPr lang="en-US" altLang="zh-TW" sz="1300"/>
          </a:p>
        </p:txBody>
      </p:sp>
      <p:sp>
        <p:nvSpPr>
          <p:cNvPr id="129027" name="Rectangle 2">
            <a:extLst>
              <a:ext uri="{FF2B5EF4-FFF2-40B4-BE49-F238E27FC236}">
                <a16:creationId xmlns:a16="http://schemas.microsoft.com/office/drawing/2014/main" id="{52291C1F-FA8B-474A-9D85-B81CA59CCF26}"/>
              </a:ext>
            </a:extLst>
          </p:cNvPr>
          <p:cNvSpPr>
            <a:spLocks noGrp="1" noRot="1" noChangeAspect="1" noChangeArrowheads="1" noTextEdit="1"/>
          </p:cNvSpPr>
          <p:nvPr>
            <p:ph type="sldImg"/>
          </p:nvPr>
        </p:nvSpPr>
        <p:spPr>
          <a:ln/>
        </p:spPr>
      </p:sp>
      <p:sp>
        <p:nvSpPr>
          <p:cNvPr id="129028" name="Rectangle 3">
            <a:extLst>
              <a:ext uri="{FF2B5EF4-FFF2-40B4-BE49-F238E27FC236}">
                <a16:creationId xmlns:a16="http://schemas.microsoft.com/office/drawing/2014/main" id="{F05B6111-1F07-4F28-B53C-7C67F5EC3CBB}"/>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8272BE9C-96AE-47AA-9DE4-2725B87A0AB7}"/>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51444E7-0550-4629-91A7-B9A59C0621E0}" type="slidenum">
              <a:rPr lang="zh-TW" altLang="en-US" sz="1300" smtClean="0"/>
              <a:pPr>
                <a:spcBef>
                  <a:spcPct val="0"/>
                </a:spcBef>
              </a:pPr>
              <a:t>64</a:t>
            </a:fld>
            <a:endParaRPr lang="en-US" altLang="zh-TW" sz="1300"/>
          </a:p>
        </p:txBody>
      </p:sp>
      <p:sp>
        <p:nvSpPr>
          <p:cNvPr id="131075" name="Rectangle 2">
            <a:extLst>
              <a:ext uri="{FF2B5EF4-FFF2-40B4-BE49-F238E27FC236}">
                <a16:creationId xmlns:a16="http://schemas.microsoft.com/office/drawing/2014/main" id="{A50D15E5-6157-44C1-80B6-D0C9AD1B8CC2}"/>
              </a:ext>
            </a:extLst>
          </p:cNvPr>
          <p:cNvSpPr>
            <a:spLocks noGrp="1" noRot="1" noChangeAspect="1" noChangeArrowheads="1" noTextEdit="1"/>
          </p:cNvSpPr>
          <p:nvPr>
            <p:ph type="sldImg"/>
          </p:nvPr>
        </p:nvSpPr>
        <p:spPr>
          <a:ln/>
        </p:spPr>
      </p:sp>
      <p:sp>
        <p:nvSpPr>
          <p:cNvPr id="131076" name="Rectangle 3">
            <a:extLst>
              <a:ext uri="{FF2B5EF4-FFF2-40B4-BE49-F238E27FC236}">
                <a16:creationId xmlns:a16="http://schemas.microsoft.com/office/drawing/2014/main" id="{46A38DAC-BCA5-4AE9-8E0B-205D933BEC71}"/>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13B7422D-EFF8-428C-86C8-FB038AB42E42}"/>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9D0BD2A-8E31-402B-A215-236E1421BB0A}" type="slidenum">
              <a:rPr lang="zh-TW" altLang="en-US" sz="1300" smtClean="0"/>
              <a:pPr>
                <a:spcBef>
                  <a:spcPct val="0"/>
                </a:spcBef>
              </a:pPr>
              <a:t>65</a:t>
            </a:fld>
            <a:endParaRPr lang="en-US" altLang="zh-TW" sz="1300"/>
          </a:p>
        </p:txBody>
      </p:sp>
      <p:sp>
        <p:nvSpPr>
          <p:cNvPr id="133123" name="Rectangle 2">
            <a:extLst>
              <a:ext uri="{FF2B5EF4-FFF2-40B4-BE49-F238E27FC236}">
                <a16:creationId xmlns:a16="http://schemas.microsoft.com/office/drawing/2014/main" id="{83E04517-81E4-45F4-97EE-6793B671A14F}"/>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602562A1-56D8-4C95-876C-474806620653}"/>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51E863C3-17FC-4DE4-8E67-E42E8A7CC406}"/>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6D4FF39-BE2F-4E4C-8141-0C251D427A4A}" type="slidenum">
              <a:rPr lang="zh-TW" altLang="en-US" sz="1300" smtClean="0"/>
              <a:pPr>
                <a:spcBef>
                  <a:spcPct val="0"/>
                </a:spcBef>
              </a:pPr>
              <a:t>66</a:t>
            </a:fld>
            <a:endParaRPr lang="en-US" altLang="zh-TW" sz="1300"/>
          </a:p>
        </p:txBody>
      </p:sp>
      <p:sp>
        <p:nvSpPr>
          <p:cNvPr id="135171" name="Rectangle 2">
            <a:extLst>
              <a:ext uri="{FF2B5EF4-FFF2-40B4-BE49-F238E27FC236}">
                <a16:creationId xmlns:a16="http://schemas.microsoft.com/office/drawing/2014/main" id="{E1C38249-7411-4758-9555-500B196C0C6B}"/>
              </a:ext>
            </a:extLst>
          </p:cNvPr>
          <p:cNvSpPr>
            <a:spLocks noGrp="1" noRot="1" noChangeAspect="1" noChangeArrowheads="1" noTextEdit="1"/>
          </p:cNvSpPr>
          <p:nvPr>
            <p:ph type="sldImg"/>
          </p:nvPr>
        </p:nvSpPr>
        <p:spPr>
          <a:ln/>
        </p:spPr>
      </p:sp>
      <p:sp>
        <p:nvSpPr>
          <p:cNvPr id="135172" name="Rectangle 3">
            <a:extLst>
              <a:ext uri="{FF2B5EF4-FFF2-40B4-BE49-F238E27FC236}">
                <a16:creationId xmlns:a16="http://schemas.microsoft.com/office/drawing/2014/main" id="{B869D13F-C9EE-4174-8DCD-F852197574BB}"/>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EC411015-77BA-46D9-A196-E49B6E1D8264}"/>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99448BC-8FB5-430E-B412-094DDA83B073}" type="slidenum">
              <a:rPr lang="zh-TW" altLang="en-US" sz="1300" smtClean="0"/>
              <a:pPr>
                <a:spcBef>
                  <a:spcPct val="0"/>
                </a:spcBef>
              </a:pPr>
              <a:t>67</a:t>
            </a:fld>
            <a:endParaRPr lang="en-US" altLang="zh-TW" sz="1300"/>
          </a:p>
        </p:txBody>
      </p:sp>
      <p:sp>
        <p:nvSpPr>
          <p:cNvPr id="137219" name="Rectangle 2">
            <a:extLst>
              <a:ext uri="{FF2B5EF4-FFF2-40B4-BE49-F238E27FC236}">
                <a16:creationId xmlns:a16="http://schemas.microsoft.com/office/drawing/2014/main" id="{805E1476-9889-44C7-975F-5B65A22E35B4}"/>
              </a:ext>
            </a:extLst>
          </p:cNvPr>
          <p:cNvSpPr>
            <a:spLocks noGrp="1" noRot="1" noChangeAspect="1" noChangeArrowheads="1" noTextEdit="1"/>
          </p:cNvSpPr>
          <p:nvPr>
            <p:ph type="sldImg"/>
          </p:nvPr>
        </p:nvSpPr>
        <p:spPr>
          <a:ln/>
        </p:spPr>
      </p:sp>
      <p:sp>
        <p:nvSpPr>
          <p:cNvPr id="137220" name="Rectangle 3">
            <a:extLst>
              <a:ext uri="{FF2B5EF4-FFF2-40B4-BE49-F238E27FC236}">
                <a16:creationId xmlns:a16="http://schemas.microsoft.com/office/drawing/2014/main" id="{ACDEBE1C-AC10-405B-9F8D-E2A87BDCAAA3}"/>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3B42AACE-FE95-4B86-8E76-5D6C299FF455}"/>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0F11909-5499-4D54-9D24-87347DBB674E}" type="slidenum">
              <a:rPr lang="zh-TW" altLang="en-US" sz="1300" smtClean="0"/>
              <a:pPr>
                <a:spcBef>
                  <a:spcPct val="0"/>
                </a:spcBef>
              </a:pPr>
              <a:t>68</a:t>
            </a:fld>
            <a:endParaRPr lang="en-US" altLang="zh-TW" sz="1300"/>
          </a:p>
        </p:txBody>
      </p:sp>
      <p:sp>
        <p:nvSpPr>
          <p:cNvPr id="139267" name="Rectangle 2">
            <a:extLst>
              <a:ext uri="{FF2B5EF4-FFF2-40B4-BE49-F238E27FC236}">
                <a16:creationId xmlns:a16="http://schemas.microsoft.com/office/drawing/2014/main" id="{9C55EBB2-3579-41BC-836C-1EAEB186AB5C}"/>
              </a:ext>
            </a:extLst>
          </p:cNvPr>
          <p:cNvSpPr>
            <a:spLocks noGrp="1" noRot="1" noChangeAspect="1" noChangeArrowheads="1" noTextEdit="1"/>
          </p:cNvSpPr>
          <p:nvPr>
            <p:ph type="sldImg"/>
          </p:nvPr>
        </p:nvSpPr>
        <p:spPr>
          <a:ln/>
        </p:spPr>
      </p:sp>
      <p:sp>
        <p:nvSpPr>
          <p:cNvPr id="139268" name="Rectangle 3">
            <a:extLst>
              <a:ext uri="{FF2B5EF4-FFF2-40B4-BE49-F238E27FC236}">
                <a16:creationId xmlns:a16="http://schemas.microsoft.com/office/drawing/2014/main" id="{D9C9AF08-788F-42F1-991C-EE93539ADCA5}"/>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A67DDA57-4C75-4D63-A3F0-DEE9E734144D}"/>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8E3D5E1-2DAB-4EEE-B1A1-660FE432B6C1}" type="slidenum">
              <a:rPr lang="zh-TW" altLang="en-US" sz="1300" smtClean="0"/>
              <a:pPr>
                <a:spcBef>
                  <a:spcPct val="0"/>
                </a:spcBef>
              </a:pPr>
              <a:t>69</a:t>
            </a:fld>
            <a:endParaRPr lang="en-US" altLang="zh-TW" sz="1300"/>
          </a:p>
        </p:txBody>
      </p:sp>
      <p:sp>
        <p:nvSpPr>
          <p:cNvPr id="141315" name="Rectangle 2">
            <a:extLst>
              <a:ext uri="{FF2B5EF4-FFF2-40B4-BE49-F238E27FC236}">
                <a16:creationId xmlns:a16="http://schemas.microsoft.com/office/drawing/2014/main" id="{9F515429-8586-4205-93B1-9834BB5BB6E6}"/>
              </a:ext>
            </a:extLst>
          </p:cNvPr>
          <p:cNvSpPr>
            <a:spLocks noGrp="1" noRot="1" noChangeAspect="1" noChangeArrowheads="1" noTextEdit="1"/>
          </p:cNvSpPr>
          <p:nvPr>
            <p:ph type="sldImg"/>
          </p:nvPr>
        </p:nvSpPr>
        <p:spPr>
          <a:ln/>
        </p:spPr>
      </p:sp>
      <p:sp>
        <p:nvSpPr>
          <p:cNvPr id="141316" name="Rectangle 3">
            <a:extLst>
              <a:ext uri="{FF2B5EF4-FFF2-40B4-BE49-F238E27FC236}">
                <a16:creationId xmlns:a16="http://schemas.microsoft.com/office/drawing/2014/main" id="{4D0969B0-43A0-4471-9B72-7E90FCCD6ECE}"/>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E22FBF4E-EC65-47E1-A821-4EA32EFAF72F}"/>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1B81910-8E19-4804-A5B4-92EF9737109D}" type="slidenum">
              <a:rPr lang="zh-TW" altLang="en-US" sz="1300" smtClean="0"/>
              <a:pPr>
                <a:spcBef>
                  <a:spcPct val="0"/>
                </a:spcBef>
              </a:pPr>
              <a:t>70</a:t>
            </a:fld>
            <a:endParaRPr lang="en-US" altLang="zh-TW" sz="1300"/>
          </a:p>
        </p:txBody>
      </p:sp>
      <p:sp>
        <p:nvSpPr>
          <p:cNvPr id="143363" name="Rectangle 2">
            <a:extLst>
              <a:ext uri="{FF2B5EF4-FFF2-40B4-BE49-F238E27FC236}">
                <a16:creationId xmlns:a16="http://schemas.microsoft.com/office/drawing/2014/main" id="{C607B30E-9E20-48EA-A1FE-F63ECDA4FEEB}"/>
              </a:ext>
            </a:extLst>
          </p:cNvPr>
          <p:cNvSpPr>
            <a:spLocks noGrp="1" noRot="1" noChangeAspect="1" noChangeArrowheads="1" noTextEdit="1"/>
          </p:cNvSpPr>
          <p:nvPr>
            <p:ph type="sldImg"/>
          </p:nvPr>
        </p:nvSpPr>
        <p:spPr>
          <a:ln/>
        </p:spPr>
      </p:sp>
      <p:sp>
        <p:nvSpPr>
          <p:cNvPr id="143364" name="Rectangle 3">
            <a:extLst>
              <a:ext uri="{FF2B5EF4-FFF2-40B4-BE49-F238E27FC236}">
                <a16:creationId xmlns:a16="http://schemas.microsoft.com/office/drawing/2014/main" id="{2AF23EAF-FBD7-417B-8AAD-D5929731E6A5}"/>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C0581F8B-B9CF-4021-82F4-2BF6929ACE09}"/>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2C18A42-4A2D-4EC3-93F1-F052CC4070D3}" type="slidenum">
              <a:rPr lang="zh-TW" altLang="en-US" sz="1300" smtClean="0"/>
              <a:pPr>
                <a:spcBef>
                  <a:spcPct val="0"/>
                </a:spcBef>
              </a:pPr>
              <a:t>71</a:t>
            </a:fld>
            <a:endParaRPr lang="en-US" altLang="zh-TW" sz="1300"/>
          </a:p>
        </p:txBody>
      </p:sp>
      <p:sp>
        <p:nvSpPr>
          <p:cNvPr id="145411" name="Rectangle 2">
            <a:extLst>
              <a:ext uri="{FF2B5EF4-FFF2-40B4-BE49-F238E27FC236}">
                <a16:creationId xmlns:a16="http://schemas.microsoft.com/office/drawing/2014/main" id="{5F061BA9-18A7-4464-8430-18C8755880EC}"/>
              </a:ext>
            </a:extLst>
          </p:cNvPr>
          <p:cNvSpPr>
            <a:spLocks noGrp="1" noRot="1" noChangeAspect="1" noChangeArrowheads="1" noTextEdit="1"/>
          </p:cNvSpPr>
          <p:nvPr>
            <p:ph type="sldImg"/>
          </p:nvPr>
        </p:nvSpPr>
        <p:spPr>
          <a:ln/>
        </p:spPr>
      </p:sp>
      <p:sp>
        <p:nvSpPr>
          <p:cNvPr id="145412" name="Rectangle 3">
            <a:extLst>
              <a:ext uri="{FF2B5EF4-FFF2-40B4-BE49-F238E27FC236}">
                <a16:creationId xmlns:a16="http://schemas.microsoft.com/office/drawing/2014/main" id="{1D4D528D-A125-4C3E-9F0E-272C0ACD2B15}"/>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E936408-84EB-49F1-A9FC-33C4783C24A3}"/>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3918021-430D-4276-B46A-0938359BCB6E}" type="slidenum">
              <a:rPr lang="zh-TW" altLang="en-US" sz="1300" smtClean="0"/>
              <a:pPr>
                <a:spcBef>
                  <a:spcPct val="0"/>
                </a:spcBef>
              </a:pPr>
              <a:t>72</a:t>
            </a:fld>
            <a:endParaRPr lang="en-US" altLang="zh-TW" sz="1300"/>
          </a:p>
        </p:txBody>
      </p:sp>
      <p:sp>
        <p:nvSpPr>
          <p:cNvPr id="147459" name="Rectangle 2">
            <a:extLst>
              <a:ext uri="{FF2B5EF4-FFF2-40B4-BE49-F238E27FC236}">
                <a16:creationId xmlns:a16="http://schemas.microsoft.com/office/drawing/2014/main" id="{C6C12B84-E9BA-4468-9BCA-909D597CEB61}"/>
              </a:ext>
            </a:extLst>
          </p:cNvPr>
          <p:cNvSpPr>
            <a:spLocks noGrp="1" noRot="1" noChangeAspect="1" noChangeArrowheads="1" noTextEdit="1"/>
          </p:cNvSpPr>
          <p:nvPr>
            <p:ph type="sldImg"/>
          </p:nvPr>
        </p:nvSpPr>
        <p:spPr>
          <a:ln/>
        </p:spPr>
      </p:sp>
      <p:sp>
        <p:nvSpPr>
          <p:cNvPr id="147460" name="Rectangle 3">
            <a:extLst>
              <a:ext uri="{FF2B5EF4-FFF2-40B4-BE49-F238E27FC236}">
                <a16:creationId xmlns:a16="http://schemas.microsoft.com/office/drawing/2014/main" id="{6792903F-8DC7-48F6-B010-8F52A3D71E14}"/>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投影片影像版面配置區 1">
            <a:extLst>
              <a:ext uri="{FF2B5EF4-FFF2-40B4-BE49-F238E27FC236}">
                <a16:creationId xmlns:a16="http://schemas.microsoft.com/office/drawing/2014/main" id="{64482BC7-5084-4BCC-A012-DF41F4031CEC}"/>
              </a:ext>
            </a:extLst>
          </p:cNvPr>
          <p:cNvSpPr>
            <a:spLocks noGrp="1" noRot="1" noChangeAspect="1" noChangeArrowheads="1" noTextEdit="1"/>
          </p:cNvSpPr>
          <p:nvPr>
            <p:ph type="sldImg"/>
          </p:nvPr>
        </p:nvSpPr>
        <p:spPr>
          <a:ln/>
        </p:spPr>
      </p:sp>
      <p:sp>
        <p:nvSpPr>
          <p:cNvPr id="17411" name="備忘稿版面配置區 2">
            <a:extLst>
              <a:ext uri="{FF2B5EF4-FFF2-40B4-BE49-F238E27FC236}">
                <a16:creationId xmlns:a16="http://schemas.microsoft.com/office/drawing/2014/main" id="{C8383306-5EAF-4FA6-80E6-3C0DFD62475F}"/>
              </a:ext>
            </a:extLst>
          </p:cNvPr>
          <p:cNvSpPr>
            <a:spLocks noGrp="1" noChangeArrowheads="1"/>
          </p:cNvSpPr>
          <p:nvPr>
            <p:ph type="body" idx="1"/>
          </p:nvPr>
        </p:nvSpPr>
        <p:spPr>
          <a:noFill/>
        </p:spPr>
        <p:txBody>
          <a:bodyPr/>
          <a:lstStyle/>
          <a:p>
            <a:endParaRPr lang="zh-TW" altLang="en-US"/>
          </a:p>
        </p:txBody>
      </p:sp>
      <p:sp>
        <p:nvSpPr>
          <p:cNvPr id="17412" name="投影片編號版面配置區 3">
            <a:extLst>
              <a:ext uri="{FF2B5EF4-FFF2-40B4-BE49-F238E27FC236}">
                <a16:creationId xmlns:a16="http://schemas.microsoft.com/office/drawing/2014/main" id="{D8F83AD1-F62E-4571-A80E-C75C807FE914}"/>
              </a:ext>
            </a:extLst>
          </p:cNvPr>
          <p:cNvSpPr>
            <a:spLocks noGrp="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94367071-C110-40B4-9FD1-C0A11A99D015}" type="slidenum">
              <a:rPr lang="zh-TW" altLang="en-US" sz="1300" smtClean="0">
                <a:latin typeface="Times New Roman" panose="02020603050405020304" pitchFamily="18" charset="0"/>
              </a:rPr>
              <a:pPr/>
              <a:t>7</a:t>
            </a:fld>
            <a:endParaRPr lang="en-US" altLang="zh-TW" sz="1300">
              <a:latin typeface="Times New Roman" panose="02020603050405020304" pitchFamily="18"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7DF0C40A-1F3E-4468-9372-216D1BCA9113}"/>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76F757C-9208-44AD-B5C6-199C273C0CFC}" type="slidenum">
              <a:rPr lang="zh-TW" altLang="en-US" sz="1300" smtClean="0"/>
              <a:pPr>
                <a:spcBef>
                  <a:spcPct val="0"/>
                </a:spcBef>
              </a:pPr>
              <a:t>73</a:t>
            </a:fld>
            <a:endParaRPr lang="en-US" altLang="zh-TW" sz="1300"/>
          </a:p>
        </p:txBody>
      </p:sp>
      <p:sp>
        <p:nvSpPr>
          <p:cNvPr id="149507" name="Rectangle 2">
            <a:extLst>
              <a:ext uri="{FF2B5EF4-FFF2-40B4-BE49-F238E27FC236}">
                <a16:creationId xmlns:a16="http://schemas.microsoft.com/office/drawing/2014/main" id="{BE891A5E-E6FB-4146-8D4D-0D0644E98397}"/>
              </a:ext>
            </a:extLst>
          </p:cNvPr>
          <p:cNvSpPr>
            <a:spLocks noGrp="1" noRot="1" noChangeAspect="1" noChangeArrowheads="1" noTextEdit="1"/>
          </p:cNvSpPr>
          <p:nvPr>
            <p:ph type="sldImg"/>
          </p:nvPr>
        </p:nvSpPr>
        <p:spPr>
          <a:ln/>
        </p:spPr>
      </p:sp>
      <p:sp>
        <p:nvSpPr>
          <p:cNvPr id="149508" name="Rectangle 3">
            <a:extLst>
              <a:ext uri="{FF2B5EF4-FFF2-40B4-BE49-F238E27FC236}">
                <a16:creationId xmlns:a16="http://schemas.microsoft.com/office/drawing/2014/main" id="{0D841C9D-8681-49D8-B816-9162B0D50DDC}"/>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CA33634F-4FFB-42D7-B9DB-06CF976248E5}"/>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8361920-CB66-42F1-972A-E8B0CA023EB7}" type="slidenum">
              <a:rPr lang="zh-TW" altLang="en-US" sz="1300" smtClean="0"/>
              <a:pPr>
                <a:spcBef>
                  <a:spcPct val="0"/>
                </a:spcBef>
              </a:pPr>
              <a:t>74</a:t>
            </a:fld>
            <a:endParaRPr lang="en-US" altLang="zh-TW" sz="1300"/>
          </a:p>
        </p:txBody>
      </p:sp>
      <p:sp>
        <p:nvSpPr>
          <p:cNvPr id="151555" name="Rectangle 2">
            <a:extLst>
              <a:ext uri="{FF2B5EF4-FFF2-40B4-BE49-F238E27FC236}">
                <a16:creationId xmlns:a16="http://schemas.microsoft.com/office/drawing/2014/main" id="{5FCE4EF0-EBFD-4651-A13D-833E7B3295FB}"/>
              </a:ext>
            </a:extLst>
          </p:cNvPr>
          <p:cNvSpPr>
            <a:spLocks noGrp="1" noRot="1" noChangeAspect="1" noChangeArrowheads="1" noTextEdit="1"/>
          </p:cNvSpPr>
          <p:nvPr>
            <p:ph type="sldImg"/>
          </p:nvPr>
        </p:nvSpPr>
        <p:spPr>
          <a:ln/>
        </p:spPr>
      </p:sp>
      <p:sp>
        <p:nvSpPr>
          <p:cNvPr id="151556" name="Rectangle 3">
            <a:extLst>
              <a:ext uri="{FF2B5EF4-FFF2-40B4-BE49-F238E27FC236}">
                <a16:creationId xmlns:a16="http://schemas.microsoft.com/office/drawing/2014/main" id="{7638BD20-10A9-46B7-9A6F-8F06C3DD3184}"/>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BDE50CF1-2D46-4BDA-91CC-BA4885518829}"/>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88B2274-F74A-4587-A93B-DBC4306E635F}" type="slidenum">
              <a:rPr lang="zh-TW" altLang="en-US" sz="1300" smtClean="0"/>
              <a:pPr>
                <a:spcBef>
                  <a:spcPct val="0"/>
                </a:spcBef>
              </a:pPr>
              <a:t>75</a:t>
            </a:fld>
            <a:endParaRPr lang="en-US" altLang="zh-TW" sz="1300"/>
          </a:p>
        </p:txBody>
      </p:sp>
      <p:sp>
        <p:nvSpPr>
          <p:cNvPr id="153603" name="Rectangle 2">
            <a:extLst>
              <a:ext uri="{FF2B5EF4-FFF2-40B4-BE49-F238E27FC236}">
                <a16:creationId xmlns:a16="http://schemas.microsoft.com/office/drawing/2014/main" id="{DC9694AB-6F60-40D5-8BB1-94702B43F791}"/>
              </a:ext>
            </a:extLst>
          </p:cNvPr>
          <p:cNvSpPr>
            <a:spLocks noGrp="1" noRot="1" noChangeAspect="1" noChangeArrowheads="1" noTextEdit="1"/>
          </p:cNvSpPr>
          <p:nvPr>
            <p:ph type="sldImg"/>
          </p:nvPr>
        </p:nvSpPr>
        <p:spPr>
          <a:ln/>
        </p:spPr>
      </p:sp>
      <p:sp>
        <p:nvSpPr>
          <p:cNvPr id="153604" name="Rectangle 3">
            <a:extLst>
              <a:ext uri="{FF2B5EF4-FFF2-40B4-BE49-F238E27FC236}">
                <a16:creationId xmlns:a16="http://schemas.microsoft.com/office/drawing/2014/main" id="{0E5883A4-91CD-43EB-9B92-4B5DFA23254C}"/>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D4AF9C4A-C226-4E04-9E65-71DF9362F1D8}"/>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D5D3BC9-2C18-4A78-B407-A870C3434151}" type="slidenum">
              <a:rPr lang="zh-TW" altLang="en-US" sz="1300" smtClean="0"/>
              <a:pPr>
                <a:spcBef>
                  <a:spcPct val="0"/>
                </a:spcBef>
              </a:pPr>
              <a:t>76</a:t>
            </a:fld>
            <a:endParaRPr lang="en-US" altLang="zh-TW" sz="1300"/>
          </a:p>
        </p:txBody>
      </p:sp>
      <p:sp>
        <p:nvSpPr>
          <p:cNvPr id="155651" name="Rectangle 2">
            <a:extLst>
              <a:ext uri="{FF2B5EF4-FFF2-40B4-BE49-F238E27FC236}">
                <a16:creationId xmlns:a16="http://schemas.microsoft.com/office/drawing/2014/main" id="{F7B0A2B0-8FD4-4279-88B7-7FC1E15EE5DA}"/>
              </a:ext>
            </a:extLst>
          </p:cNvPr>
          <p:cNvSpPr>
            <a:spLocks noGrp="1" noRot="1" noChangeAspect="1" noChangeArrowheads="1" noTextEdit="1"/>
          </p:cNvSpPr>
          <p:nvPr>
            <p:ph type="sldImg"/>
          </p:nvPr>
        </p:nvSpPr>
        <p:spPr>
          <a:ln/>
        </p:spPr>
      </p:sp>
      <p:sp>
        <p:nvSpPr>
          <p:cNvPr id="155652" name="Rectangle 3">
            <a:extLst>
              <a:ext uri="{FF2B5EF4-FFF2-40B4-BE49-F238E27FC236}">
                <a16:creationId xmlns:a16="http://schemas.microsoft.com/office/drawing/2014/main" id="{5B04ABED-3DB7-4EAF-A97D-DD4804491FA6}"/>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a:extLst>
              <a:ext uri="{FF2B5EF4-FFF2-40B4-BE49-F238E27FC236}">
                <a16:creationId xmlns:a16="http://schemas.microsoft.com/office/drawing/2014/main" id="{A1D69DED-8001-44F3-A542-50A1279D6496}"/>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B6D7156-6AD1-4CD5-AC1E-434AC0F035A1}" type="slidenum">
              <a:rPr lang="zh-TW" altLang="en-US" sz="1300" smtClean="0"/>
              <a:pPr>
                <a:spcBef>
                  <a:spcPct val="0"/>
                </a:spcBef>
              </a:pPr>
              <a:t>77</a:t>
            </a:fld>
            <a:endParaRPr lang="en-US" altLang="zh-TW" sz="1300"/>
          </a:p>
        </p:txBody>
      </p:sp>
      <p:sp>
        <p:nvSpPr>
          <p:cNvPr id="157699" name="Rectangle 2">
            <a:extLst>
              <a:ext uri="{FF2B5EF4-FFF2-40B4-BE49-F238E27FC236}">
                <a16:creationId xmlns:a16="http://schemas.microsoft.com/office/drawing/2014/main" id="{26927169-6280-4D31-9C87-71C5833B9E9C}"/>
              </a:ext>
            </a:extLst>
          </p:cNvPr>
          <p:cNvSpPr>
            <a:spLocks noGrp="1" noRot="1" noChangeAspect="1" noChangeArrowheads="1" noTextEdit="1"/>
          </p:cNvSpPr>
          <p:nvPr>
            <p:ph type="sldImg"/>
          </p:nvPr>
        </p:nvSpPr>
        <p:spPr>
          <a:ln/>
        </p:spPr>
      </p:sp>
      <p:sp>
        <p:nvSpPr>
          <p:cNvPr id="157700" name="Rectangle 3">
            <a:extLst>
              <a:ext uri="{FF2B5EF4-FFF2-40B4-BE49-F238E27FC236}">
                <a16:creationId xmlns:a16="http://schemas.microsoft.com/office/drawing/2014/main" id="{302928BD-58FF-456F-8334-9EF5DFBEDF51}"/>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a:extLst>
              <a:ext uri="{FF2B5EF4-FFF2-40B4-BE49-F238E27FC236}">
                <a16:creationId xmlns:a16="http://schemas.microsoft.com/office/drawing/2014/main" id="{C9303E42-264D-4371-AE38-FD8FA2E41C9C}"/>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EDDFE4A-9C38-4324-B34E-4F79ACCE63EF}" type="slidenum">
              <a:rPr lang="zh-TW" altLang="en-US" sz="1300" smtClean="0"/>
              <a:pPr>
                <a:spcBef>
                  <a:spcPct val="0"/>
                </a:spcBef>
              </a:pPr>
              <a:t>78</a:t>
            </a:fld>
            <a:endParaRPr lang="en-US" altLang="zh-TW" sz="1300"/>
          </a:p>
        </p:txBody>
      </p:sp>
      <p:sp>
        <p:nvSpPr>
          <p:cNvPr id="159747" name="Rectangle 2">
            <a:extLst>
              <a:ext uri="{FF2B5EF4-FFF2-40B4-BE49-F238E27FC236}">
                <a16:creationId xmlns:a16="http://schemas.microsoft.com/office/drawing/2014/main" id="{509E3AEC-19AE-471A-A9F6-7051DA157A5D}"/>
              </a:ext>
            </a:extLst>
          </p:cNvPr>
          <p:cNvSpPr>
            <a:spLocks noGrp="1" noRot="1" noChangeAspect="1" noChangeArrowheads="1" noTextEdit="1"/>
          </p:cNvSpPr>
          <p:nvPr>
            <p:ph type="sldImg"/>
          </p:nvPr>
        </p:nvSpPr>
        <p:spPr>
          <a:ln/>
        </p:spPr>
      </p:sp>
      <p:sp>
        <p:nvSpPr>
          <p:cNvPr id="159748" name="Rectangle 3">
            <a:extLst>
              <a:ext uri="{FF2B5EF4-FFF2-40B4-BE49-F238E27FC236}">
                <a16:creationId xmlns:a16="http://schemas.microsoft.com/office/drawing/2014/main" id="{146DB8EB-7468-4DF6-8F00-9B0D440AD2EC}"/>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a:extLst>
              <a:ext uri="{FF2B5EF4-FFF2-40B4-BE49-F238E27FC236}">
                <a16:creationId xmlns:a16="http://schemas.microsoft.com/office/drawing/2014/main" id="{E99A2346-989F-40BD-AC5F-C0AB1F229FE3}"/>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A39E7AE-E889-4C0C-98D4-441A73935276}" type="slidenum">
              <a:rPr lang="zh-TW" altLang="en-US" sz="1300" smtClean="0"/>
              <a:pPr>
                <a:spcBef>
                  <a:spcPct val="0"/>
                </a:spcBef>
              </a:pPr>
              <a:t>79</a:t>
            </a:fld>
            <a:endParaRPr lang="en-US" altLang="zh-TW" sz="1300"/>
          </a:p>
        </p:txBody>
      </p:sp>
      <p:sp>
        <p:nvSpPr>
          <p:cNvPr id="161795" name="Rectangle 2">
            <a:extLst>
              <a:ext uri="{FF2B5EF4-FFF2-40B4-BE49-F238E27FC236}">
                <a16:creationId xmlns:a16="http://schemas.microsoft.com/office/drawing/2014/main" id="{D9B8EB5C-CC9D-426F-8A2D-04FD466B5B47}"/>
              </a:ext>
            </a:extLst>
          </p:cNvPr>
          <p:cNvSpPr>
            <a:spLocks noGrp="1" noRot="1" noChangeAspect="1" noChangeArrowheads="1" noTextEdit="1"/>
          </p:cNvSpPr>
          <p:nvPr>
            <p:ph type="sldImg"/>
          </p:nvPr>
        </p:nvSpPr>
        <p:spPr>
          <a:ln/>
        </p:spPr>
      </p:sp>
      <p:sp>
        <p:nvSpPr>
          <p:cNvPr id="161796" name="Rectangle 3">
            <a:extLst>
              <a:ext uri="{FF2B5EF4-FFF2-40B4-BE49-F238E27FC236}">
                <a16:creationId xmlns:a16="http://schemas.microsoft.com/office/drawing/2014/main" id="{44BF76A8-9B84-43BE-85B5-C019F969ED8D}"/>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a:extLst>
              <a:ext uri="{FF2B5EF4-FFF2-40B4-BE49-F238E27FC236}">
                <a16:creationId xmlns:a16="http://schemas.microsoft.com/office/drawing/2014/main" id="{FA656552-F9D9-4294-BF82-F107516B8DD8}"/>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246BD03-3A86-4FFE-B0EC-ED75F685D136}" type="slidenum">
              <a:rPr lang="zh-TW" altLang="en-US" sz="1300" smtClean="0"/>
              <a:pPr>
                <a:spcBef>
                  <a:spcPct val="0"/>
                </a:spcBef>
              </a:pPr>
              <a:t>80</a:t>
            </a:fld>
            <a:endParaRPr lang="en-US" altLang="zh-TW" sz="1300"/>
          </a:p>
        </p:txBody>
      </p:sp>
      <p:sp>
        <p:nvSpPr>
          <p:cNvPr id="163843" name="Rectangle 2">
            <a:extLst>
              <a:ext uri="{FF2B5EF4-FFF2-40B4-BE49-F238E27FC236}">
                <a16:creationId xmlns:a16="http://schemas.microsoft.com/office/drawing/2014/main" id="{A34A4444-7AB4-4C1A-9AA5-461E8637A29E}"/>
              </a:ext>
            </a:extLst>
          </p:cNvPr>
          <p:cNvSpPr>
            <a:spLocks noGrp="1" noRot="1" noChangeAspect="1" noChangeArrowheads="1" noTextEdit="1"/>
          </p:cNvSpPr>
          <p:nvPr>
            <p:ph type="sldImg"/>
          </p:nvPr>
        </p:nvSpPr>
        <p:spPr>
          <a:ln/>
        </p:spPr>
      </p:sp>
      <p:sp>
        <p:nvSpPr>
          <p:cNvPr id="163844" name="Rectangle 3">
            <a:extLst>
              <a:ext uri="{FF2B5EF4-FFF2-40B4-BE49-F238E27FC236}">
                <a16:creationId xmlns:a16="http://schemas.microsoft.com/office/drawing/2014/main" id="{953F7B72-43FC-4F37-92A1-A3C153615288}"/>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a:extLst>
              <a:ext uri="{FF2B5EF4-FFF2-40B4-BE49-F238E27FC236}">
                <a16:creationId xmlns:a16="http://schemas.microsoft.com/office/drawing/2014/main" id="{0E64E867-32B0-4F28-818D-3E92C22CC71A}"/>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0251496-0F8B-4FE8-9193-97C802023D7E}" type="slidenum">
              <a:rPr lang="zh-TW" altLang="en-US" sz="1300" smtClean="0"/>
              <a:pPr>
                <a:spcBef>
                  <a:spcPct val="0"/>
                </a:spcBef>
              </a:pPr>
              <a:t>81</a:t>
            </a:fld>
            <a:endParaRPr lang="en-US" altLang="zh-TW" sz="1300"/>
          </a:p>
        </p:txBody>
      </p:sp>
      <p:sp>
        <p:nvSpPr>
          <p:cNvPr id="165891" name="Rectangle 2">
            <a:extLst>
              <a:ext uri="{FF2B5EF4-FFF2-40B4-BE49-F238E27FC236}">
                <a16:creationId xmlns:a16="http://schemas.microsoft.com/office/drawing/2014/main" id="{E18B4C69-DD74-4D83-945E-A45CEFCE2441}"/>
              </a:ext>
            </a:extLst>
          </p:cNvPr>
          <p:cNvSpPr>
            <a:spLocks noGrp="1" noRot="1" noChangeAspect="1" noChangeArrowheads="1" noTextEdit="1"/>
          </p:cNvSpPr>
          <p:nvPr>
            <p:ph type="sldImg"/>
          </p:nvPr>
        </p:nvSpPr>
        <p:spPr>
          <a:ln/>
        </p:spPr>
      </p:sp>
      <p:sp>
        <p:nvSpPr>
          <p:cNvPr id="165892" name="Rectangle 3">
            <a:extLst>
              <a:ext uri="{FF2B5EF4-FFF2-40B4-BE49-F238E27FC236}">
                <a16:creationId xmlns:a16="http://schemas.microsoft.com/office/drawing/2014/main" id="{12390798-5DDE-4D08-A71B-74975FC063A8}"/>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a:extLst>
              <a:ext uri="{FF2B5EF4-FFF2-40B4-BE49-F238E27FC236}">
                <a16:creationId xmlns:a16="http://schemas.microsoft.com/office/drawing/2014/main" id="{FEA832DB-B1AF-4F21-94B1-86C404026A42}"/>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E5497FC-90ED-471D-9361-B89DE1AAA4D6}" type="slidenum">
              <a:rPr lang="zh-TW" altLang="en-US" sz="1300" smtClean="0"/>
              <a:pPr>
                <a:spcBef>
                  <a:spcPct val="0"/>
                </a:spcBef>
              </a:pPr>
              <a:t>82</a:t>
            </a:fld>
            <a:endParaRPr lang="en-US" altLang="zh-TW" sz="1300"/>
          </a:p>
        </p:txBody>
      </p:sp>
      <p:sp>
        <p:nvSpPr>
          <p:cNvPr id="167939" name="Rectangle 2">
            <a:extLst>
              <a:ext uri="{FF2B5EF4-FFF2-40B4-BE49-F238E27FC236}">
                <a16:creationId xmlns:a16="http://schemas.microsoft.com/office/drawing/2014/main" id="{9639B193-D489-4A27-9084-9A60744D1656}"/>
              </a:ext>
            </a:extLst>
          </p:cNvPr>
          <p:cNvSpPr>
            <a:spLocks noGrp="1" noRot="1" noChangeAspect="1" noChangeArrowheads="1" noTextEdit="1"/>
          </p:cNvSpPr>
          <p:nvPr>
            <p:ph type="sldImg"/>
          </p:nvPr>
        </p:nvSpPr>
        <p:spPr>
          <a:ln/>
        </p:spPr>
      </p:sp>
      <p:sp>
        <p:nvSpPr>
          <p:cNvPr id="167940" name="Rectangle 3">
            <a:extLst>
              <a:ext uri="{FF2B5EF4-FFF2-40B4-BE49-F238E27FC236}">
                <a16:creationId xmlns:a16="http://schemas.microsoft.com/office/drawing/2014/main" id="{12C5AE25-A56F-40CF-A7B8-7FDAF60B7928}"/>
              </a:ext>
            </a:extLst>
          </p:cNvPr>
          <p:cNvSpPr>
            <a:spLocks noGrp="1" noChangeArrowheads="1"/>
          </p:cNvSpPr>
          <p:nvPr>
            <p:ph type="body" idx="1"/>
          </p:nvPr>
        </p:nvSpPr>
        <p:spPr>
          <a:noFill/>
        </p:spPr>
        <p:txBody>
          <a:bodyPr/>
          <a:lstStyle/>
          <a:p>
            <a:pPr eaLnBrk="1" hangingPunct="1"/>
            <a:r>
              <a:rPr lang="en-US" altLang="zh-TW">
                <a:sym typeface="Wingdings" panose="05000000000000000000" pitchFamily="2" charset="2"/>
              </a:rPr>
              <a:t></a:t>
            </a:r>
          </a:p>
          <a:p>
            <a:pPr eaLnBrk="1" hangingPunct="1"/>
            <a:r>
              <a:rPr lang="en-US" altLang="zh-TW">
                <a:sym typeface="Wingdings" panose="05000000000000000000" pitchFamily="2" charset="2"/>
              </a:rPr>
              <a:t>1.Apply BFS, give 2 colors</a:t>
            </a:r>
          </a:p>
          <a:p>
            <a:pPr eaLnBrk="1" hangingPunct="1"/>
            <a:r>
              <a:rPr lang="en-US" altLang="zh-TW">
                <a:sym typeface="Wingdings" panose="05000000000000000000" pitchFamily="2" charset="2"/>
              </a:rPr>
              <a:t>2.Show adj vertices have different colors</a:t>
            </a:r>
          </a:p>
          <a:p>
            <a:pPr eaLnBrk="1" hangingPunct="1"/>
            <a:r>
              <a:rPr lang="en-US" altLang="zh-TW">
                <a:sym typeface="Wingdings" panose="05000000000000000000" pitchFamily="2" charset="2"/>
              </a:rPr>
              <a:t>Pf: suppose not, thus there exists adjacent i, j with same color</a:t>
            </a:r>
          </a:p>
          <a:p>
            <a:pPr eaLnBrk="1" hangingPunct="1">
              <a:buFont typeface="Wingdings" panose="05000000000000000000" pitchFamily="2" charset="2"/>
              <a:buChar char="è"/>
            </a:pPr>
            <a:r>
              <a:rPr lang="en-US" altLang="zh-TW">
                <a:sym typeface="Wingdings" panose="05000000000000000000" pitchFamily="2" charset="2"/>
              </a:rPr>
              <a:t>claim: i&amp;j adj|d[i]-d[j]|=0 or 1 (Pf: o.w. violating d[] is the shortest distance)</a:t>
            </a:r>
          </a:p>
          <a:p>
            <a:pPr eaLnBrk="1" hangingPunct="1">
              <a:buFont typeface="Wingdings" panose="05000000000000000000" pitchFamily="2" charset="2"/>
              <a:buChar char="è"/>
            </a:pPr>
            <a:r>
              <a:rPr lang="en-US" altLang="zh-TW"/>
              <a:t>Since same color, d[i]&amp;d[j] are either both odd or even, using above, we know d[i]=d[j]</a:t>
            </a:r>
          </a:p>
          <a:p>
            <a:pPr eaLnBrk="1" hangingPunct="1">
              <a:buFont typeface="Wingdings" panose="05000000000000000000" pitchFamily="2" charset="2"/>
              <a:buChar char="è"/>
            </a:pPr>
            <a:r>
              <a:rPr lang="en-US" altLang="zh-TW"/>
              <a:t>Since d[i]=d[j], trace route will identify an odd cycle -&gt;&lt;-</a:t>
            </a:r>
          </a:p>
          <a:p>
            <a:pPr eaLnBrk="1" hangingPunct="1">
              <a:buFont typeface="Wingdings" panose="05000000000000000000" pitchFamily="2" charset="2"/>
              <a:buNone/>
            </a:pPr>
            <a:r>
              <a:rPr lang="en-US" altLang="zh-TW">
                <a:sym typeface="Wingdings" panose="05000000000000000000" pitchFamily="2" charset="2"/>
              </a:rPr>
              <a:t>this also gives an O(m) to check whether a given graph contains odd cycle or not</a:t>
            </a:r>
            <a:endParaRPr lang="en-US" altLang="zh-TW"/>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投影片影像版面配置區 1">
            <a:extLst>
              <a:ext uri="{FF2B5EF4-FFF2-40B4-BE49-F238E27FC236}">
                <a16:creationId xmlns:a16="http://schemas.microsoft.com/office/drawing/2014/main" id="{5AC19A85-B926-4047-86D6-F63D1E05795C}"/>
              </a:ext>
            </a:extLst>
          </p:cNvPr>
          <p:cNvSpPr>
            <a:spLocks noGrp="1" noRot="1" noChangeAspect="1" noChangeArrowheads="1" noTextEdit="1"/>
          </p:cNvSpPr>
          <p:nvPr>
            <p:ph type="sldImg"/>
          </p:nvPr>
        </p:nvSpPr>
        <p:spPr>
          <a:ln/>
        </p:spPr>
      </p:sp>
      <p:sp>
        <p:nvSpPr>
          <p:cNvPr id="19459" name="備忘稿版面配置區 2">
            <a:extLst>
              <a:ext uri="{FF2B5EF4-FFF2-40B4-BE49-F238E27FC236}">
                <a16:creationId xmlns:a16="http://schemas.microsoft.com/office/drawing/2014/main" id="{1304AE1D-E6B4-418F-BA58-0BE80D59CAFF}"/>
              </a:ext>
            </a:extLst>
          </p:cNvPr>
          <p:cNvSpPr>
            <a:spLocks noGrp="1" noChangeArrowheads="1"/>
          </p:cNvSpPr>
          <p:nvPr>
            <p:ph type="body" idx="1"/>
          </p:nvPr>
        </p:nvSpPr>
        <p:spPr>
          <a:noFill/>
        </p:spPr>
        <p:txBody>
          <a:bodyPr/>
          <a:lstStyle/>
          <a:p>
            <a:endParaRPr lang="zh-TW" altLang="en-US"/>
          </a:p>
        </p:txBody>
      </p:sp>
      <p:sp>
        <p:nvSpPr>
          <p:cNvPr id="19460" name="投影片編號版面配置區 3">
            <a:extLst>
              <a:ext uri="{FF2B5EF4-FFF2-40B4-BE49-F238E27FC236}">
                <a16:creationId xmlns:a16="http://schemas.microsoft.com/office/drawing/2014/main" id="{AC72DB93-CD3D-4882-A95E-4385551E654F}"/>
              </a:ext>
            </a:extLst>
          </p:cNvPr>
          <p:cNvSpPr>
            <a:spLocks noGrp="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6FDB47E8-B90C-44E0-8D60-672A2F655991}" type="slidenum">
              <a:rPr lang="zh-TW" altLang="en-US" sz="1300" smtClean="0">
                <a:latin typeface="Times New Roman" panose="02020603050405020304" pitchFamily="18" charset="0"/>
              </a:rPr>
              <a:pPr/>
              <a:t>8</a:t>
            </a:fld>
            <a:endParaRPr lang="en-US" altLang="zh-TW" sz="1300">
              <a:latin typeface="Times New Roman" panose="02020603050405020304" pitchFamily="18"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a:extLst>
              <a:ext uri="{FF2B5EF4-FFF2-40B4-BE49-F238E27FC236}">
                <a16:creationId xmlns:a16="http://schemas.microsoft.com/office/drawing/2014/main" id="{0016F792-73C2-4746-8D27-28A13121D9BB}"/>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65E1987-AEC3-45C6-AA84-88479E564EE1}" type="slidenum">
              <a:rPr lang="zh-TW" altLang="en-US" sz="1300" smtClean="0"/>
              <a:pPr>
                <a:spcBef>
                  <a:spcPct val="0"/>
                </a:spcBef>
              </a:pPr>
              <a:t>83</a:t>
            </a:fld>
            <a:endParaRPr lang="en-US" altLang="zh-TW" sz="1300"/>
          </a:p>
        </p:txBody>
      </p:sp>
      <p:sp>
        <p:nvSpPr>
          <p:cNvPr id="169987" name="Rectangle 2">
            <a:extLst>
              <a:ext uri="{FF2B5EF4-FFF2-40B4-BE49-F238E27FC236}">
                <a16:creationId xmlns:a16="http://schemas.microsoft.com/office/drawing/2014/main" id="{57C37863-DFD0-4104-A1BA-D0757AA67E27}"/>
              </a:ext>
            </a:extLst>
          </p:cNvPr>
          <p:cNvSpPr>
            <a:spLocks noGrp="1" noRot="1" noChangeAspect="1" noChangeArrowheads="1" noTextEdit="1"/>
          </p:cNvSpPr>
          <p:nvPr>
            <p:ph type="sldImg"/>
          </p:nvPr>
        </p:nvSpPr>
        <p:spPr>
          <a:ln/>
        </p:spPr>
      </p:sp>
      <p:sp>
        <p:nvSpPr>
          <p:cNvPr id="169988" name="Rectangle 3">
            <a:extLst>
              <a:ext uri="{FF2B5EF4-FFF2-40B4-BE49-F238E27FC236}">
                <a16:creationId xmlns:a16="http://schemas.microsoft.com/office/drawing/2014/main" id="{23C8567C-2524-4EC5-B4CD-68287E4FB3AC}"/>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a:extLst>
              <a:ext uri="{FF2B5EF4-FFF2-40B4-BE49-F238E27FC236}">
                <a16:creationId xmlns:a16="http://schemas.microsoft.com/office/drawing/2014/main" id="{119B2C8A-D8C0-4C19-8CF3-51852001FCA2}"/>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3594E8D-059D-460E-9864-3C6DBA5B4BAB}" type="slidenum">
              <a:rPr lang="zh-TW" altLang="en-US" sz="1300" smtClean="0"/>
              <a:pPr>
                <a:spcBef>
                  <a:spcPct val="0"/>
                </a:spcBef>
              </a:pPr>
              <a:t>84</a:t>
            </a:fld>
            <a:endParaRPr lang="en-US" altLang="zh-TW" sz="1300"/>
          </a:p>
        </p:txBody>
      </p:sp>
      <p:sp>
        <p:nvSpPr>
          <p:cNvPr id="172035" name="Rectangle 2">
            <a:extLst>
              <a:ext uri="{FF2B5EF4-FFF2-40B4-BE49-F238E27FC236}">
                <a16:creationId xmlns:a16="http://schemas.microsoft.com/office/drawing/2014/main" id="{440B1595-F63C-4FFD-BD7D-DC3C95230E10}"/>
              </a:ext>
            </a:extLst>
          </p:cNvPr>
          <p:cNvSpPr>
            <a:spLocks noGrp="1" noRot="1" noChangeAspect="1" noChangeArrowheads="1" noTextEdit="1"/>
          </p:cNvSpPr>
          <p:nvPr>
            <p:ph type="sldImg"/>
          </p:nvPr>
        </p:nvSpPr>
        <p:spPr>
          <a:ln/>
        </p:spPr>
      </p:sp>
      <p:sp>
        <p:nvSpPr>
          <p:cNvPr id="172036" name="Rectangle 3">
            <a:extLst>
              <a:ext uri="{FF2B5EF4-FFF2-40B4-BE49-F238E27FC236}">
                <a16:creationId xmlns:a16="http://schemas.microsoft.com/office/drawing/2014/main" id="{96589B20-3AE1-4881-B88B-88E83FB83987}"/>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a:extLst>
              <a:ext uri="{FF2B5EF4-FFF2-40B4-BE49-F238E27FC236}">
                <a16:creationId xmlns:a16="http://schemas.microsoft.com/office/drawing/2014/main" id="{44AC865A-DAB0-456C-A89C-00F8FFFFFAAA}"/>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0ADBCA5-192A-4A98-B6CF-88F8B6E2CB7B}" type="slidenum">
              <a:rPr lang="zh-TW" altLang="en-US" sz="1300" smtClean="0"/>
              <a:pPr>
                <a:spcBef>
                  <a:spcPct val="0"/>
                </a:spcBef>
              </a:pPr>
              <a:t>85</a:t>
            </a:fld>
            <a:endParaRPr lang="en-US" altLang="zh-TW" sz="1300"/>
          </a:p>
        </p:txBody>
      </p:sp>
      <p:sp>
        <p:nvSpPr>
          <p:cNvPr id="174083" name="Rectangle 2">
            <a:extLst>
              <a:ext uri="{FF2B5EF4-FFF2-40B4-BE49-F238E27FC236}">
                <a16:creationId xmlns:a16="http://schemas.microsoft.com/office/drawing/2014/main" id="{838D5B72-178B-437A-A89C-A41D6AD9A935}"/>
              </a:ext>
            </a:extLst>
          </p:cNvPr>
          <p:cNvSpPr>
            <a:spLocks noGrp="1" noRot="1" noChangeAspect="1" noChangeArrowheads="1" noTextEdit="1"/>
          </p:cNvSpPr>
          <p:nvPr>
            <p:ph type="sldImg"/>
          </p:nvPr>
        </p:nvSpPr>
        <p:spPr>
          <a:ln/>
        </p:spPr>
      </p:sp>
      <p:sp>
        <p:nvSpPr>
          <p:cNvPr id="174084" name="Rectangle 3">
            <a:extLst>
              <a:ext uri="{FF2B5EF4-FFF2-40B4-BE49-F238E27FC236}">
                <a16:creationId xmlns:a16="http://schemas.microsoft.com/office/drawing/2014/main" id="{E986A12B-7233-4E1A-B217-4F0ACF748A4F}"/>
              </a:ext>
            </a:extLst>
          </p:cNvPr>
          <p:cNvSpPr>
            <a:spLocks noGrp="1" noChangeArrowheads="1"/>
          </p:cNvSpPr>
          <p:nvPr>
            <p:ph type="body" idx="1"/>
          </p:nvPr>
        </p:nvSpPr>
        <p:spPr>
          <a:noFill/>
        </p:spPr>
        <p:txBody>
          <a:bodyPr/>
          <a:lstStyle/>
          <a:p>
            <a:pPr eaLnBrk="1" hangingPunct="1"/>
            <a:r>
              <a:rPr lang="en-US" altLang="zh-TW"/>
              <a:t>ex</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a:extLst>
              <a:ext uri="{FF2B5EF4-FFF2-40B4-BE49-F238E27FC236}">
                <a16:creationId xmlns:a16="http://schemas.microsoft.com/office/drawing/2014/main" id="{9966346E-5403-4ECB-9535-63C6701F6420}"/>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3F245C8-7D90-4481-871D-3032AAEDD40D}" type="slidenum">
              <a:rPr lang="zh-TW" altLang="en-US" sz="1300" smtClean="0"/>
              <a:pPr>
                <a:spcBef>
                  <a:spcPct val="0"/>
                </a:spcBef>
              </a:pPr>
              <a:t>86</a:t>
            </a:fld>
            <a:endParaRPr lang="en-US" altLang="zh-TW" sz="1300"/>
          </a:p>
        </p:txBody>
      </p:sp>
      <p:sp>
        <p:nvSpPr>
          <p:cNvPr id="176131" name="Rectangle 2">
            <a:extLst>
              <a:ext uri="{FF2B5EF4-FFF2-40B4-BE49-F238E27FC236}">
                <a16:creationId xmlns:a16="http://schemas.microsoft.com/office/drawing/2014/main" id="{135C77CB-CA89-4EDF-A211-6B41D7CBFD2E}"/>
              </a:ext>
            </a:extLst>
          </p:cNvPr>
          <p:cNvSpPr>
            <a:spLocks noGrp="1" noRot="1" noChangeAspect="1" noChangeArrowheads="1" noTextEdit="1"/>
          </p:cNvSpPr>
          <p:nvPr>
            <p:ph type="sldImg"/>
          </p:nvPr>
        </p:nvSpPr>
        <p:spPr>
          <a:ln/>
        </p:spPr>
      </p:sp>
      <p:sp>
        <p:nvSpPr>
          <p:cNvPr id="176132" name="Rectangle 3">
            <a:extLst>
              <a:ext uri="{FF2B5EF4-FFF2-40B4-BE49-F238E27FC236}">
                <a16:creationId xmlns:a16="http://schemas.microsoft.com/office/drawing/2014/main" id="{9A667163-5074-49A1-9C03-DC086F8D1850}"/>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a:extLst>
              <a:ext uri="{FF2B5EF4-FFF2-40B4-BE49-F238E27FC236}">
                <a16:creationId xmlns:a16="http://schemas.microsoft.com/office/drawing/2014/main" id="{99809281-BEAB-44D6-B522-B57E3491E937}"/>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0F73F7A-961A-40A3-AA9E-34BBA6CCBABA}" type="slidenum">
              <a:rPr lang="zh-TW" altLang="en-US" sz="1300" smtClean="0"/>
              <a:pPr>
                <a:spcBef>
                  <a:spcPct val="0"/>
                </a:spcBef>
              </a:pPr>
              <a:t>87</a:t>
            </a:fld>
            <a:endParaRPr lang="en-US" altLang="zh-TW" sz="1300"/>
          </a:p>
        </p:txBody>
      </p:sp>
      <p:sp>
        <p:nvSpPr>
          <p:cNvPr id="178179" name="Rectangle 2">
            <a:extLst>
              <a:ext uri="{FF2B5EF4-FFF2-40B4-BE49-F238E27FC236}">
                <a16:creationId xmlns:a16="http://schemas.microsoft.com/office/drawing/2014/main" id="{91FA6505-1D92-4760-8603-5ACB3F7350E1}"/>
              </a:ext>
            </a:extLst>
          </p:cNvPr>
          <p:cNvSpPr>
            <a:spLocks noGrp="1" noRot="1" noChangeAspect="1" noChangeArrowheads="1" noTextEdit="1"/>
          </p:cNvSpPr>
          <p:nvPr>
            <p:ph type="sldImg"/>
          </p:nvPr>
        </p:nvSpPr>
        <p:spPr>
          <a:ln/>
        </p:spPr>
      </p:sp>
      <p:sp>
        <p:nvSpPr>
          <p:cNvPr id="178180" name="Rectangle 3">
            <a:extLst>
              <a:ext uri="{FF2B5EF4-FFF2-40B4-BE49-F238E27FC236}">
                <a16:creationId xmlns:a16="http://schemas.microsoft.com/office/drawing/2014/main" id="{F847B2D9-75AE-48DD-9D1D-B75547F5FD85}"/>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a:extLst>
              <a:ext uri="{FF2B5EF4-FFF2-40B4-BE49-F238E27FC236}">
                <a16:creationId xmlns:a16="http://schemas.microsoft.com/office/drawing/2014/main" id="{FF930872-3191-4E79-B89F-B8554493D767}"/>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0CFBBD8-5A01-4FCF-86CE-F1481AE2C9A8}" type="slidenum">
              <a:rPr lang="zh-TW" altLang="en-US" sz="1300" smtClean="0"/>
              <a:pPr>
                <a:spcBef>
                  <a:spcPct val="0"/>
                </a:spcBef>
              </a:pPr>
              <a:t>88</a:t>
            </a:fld>
            <a:endParaRPr lang="en-US" altLang="zh-TW" sz="1300"/>
          </a:p>
        </p:txBody>
      </p:sp>
      <p:sp>
        <p:nvSpPr>
          <p:cNvPr id="180227" name="Rectangle 2">
            <a:extLst>
              <a:ext uri="{FF2B5EF4-FFF2-40B4-BE49-F238E27FC236}">
                <a16:creationId xmlns:a16="http://schemas.microsoft.com/office/drawing/2014/main" id="{07DF3F41-3350-448C-93A7-FC2EA58C6CEA}"/>
              </a:ext>
            </a:extLst>
          </p:cNvPr>
          <p:cNvSpPr>
            <a:spLocks noGrp="1" noRot="1" noChangeAspect="1" noChangeArrowheads="1" noTextEdit="1"/>
          </p:cNvSpPr>
          <p:nvPr>
            <p:ph type="sldImg"/>
          </p:nvPr>
        </p:nvSpPr>
        <p:spPr>
          <a:ln/>
        </p:spPr>
      </p:sp>
      <p:sp>
        <p:nvSpPr>
          <p:cNvPr id="180228" name="Rectangle 3">
            <a:extLst>
              <a:ext uri="{FF2B5EF4-FFF2-40B4-BE49-F238E27FC236}">
                <a16:creationId xmlns:a16="http://schemas.microsoft.com/office/drawing/2014/main" id="{59A8E7DB-4C15-47C9-96A3-7C6AD08E1FB0}"/>
              </a:ext>
            </a:extLst>
          </p:cNvPr>
          <p:cNvSpPr>
            <a:spLocks noGrp="1" noChangeArrowheads="1"/>
          </p:cNvSpPr>
          <p:nvPr>
            <p:ph type="body" idx="1"/>
          </p:nvPr>
        </p:nvSpPr>
        <p:spPr>
          <a:noFill/>
        </p:spPr>
        <p:txBody>
          <a:bodyPr/>
          <a:lstStyle/>
          <a:p>
            <a:pPr eaLnBrk="1" hangingPunct="1"/>
            <a:r>
              <a:rPr lang="en-US" altLang="zh-TW"/>
              <a:t>1.Single (double) round-robin tournament: every player plays with each other exactly once (twice)</a:t>
            </a:r>
          </a:p>
          <a:p>
            <a:pPr eaLnBrk="1" hangingPunct="1"/>
            <a:r>
              <a:rPr lang="en-US" altLang="zh-TW"/>
              <a:t>2.If there is a directed cycle, the directed H.P. is not unique</a:t>
            </a:r>
          </a:p>
          <a:p>
            <a:pPr eaLnBrk="1" hangingPunct="1"/>
            <a:r>
              <a:rPr lang="en-US" altLang="zh-TW"/>
              <a:t>Proof of Thm: why a tournament must have a directed H.P.</a:t>
            </a:r>
          </a:p>
          <a:p>
            <a:pPr eaLnBrk="1" hangingPunct="1"/>
            <a:r>
              <a:rPr lang="en-US" altLang="zh-TW"/>
              <a:t>By induction. Suppose it’s true when |T|=n, where we can find a directed H.P., say, v_1-…-v_n</a:t>
            </a:r>
            <a:br>
              <a:rPr lang="en-US" altLang="zh-TW"/>
            </a:br>
            <a:r>
              <a:rPr lang="en-US" altLang="zh-TW"/>
              <a:t>in the case of |T|=n+1, we select a vertex v_0 </a:t>
            </a:r>
            <a:br>
              <a:rPr lang="en-US" altLang="zh-TW"/>
            </a:br>
            <a:r>
              <a:rPr lang="en-US" altLang="zh-TW"/>
              <a:t>Case1: if v_o beats all v_k for k=1~n, then v_0-v_1-…-v_n is a directed H.P. done! </a:t>
            </a:r>
          </a:p>
          <a:p>
            <a:pPr eaLnBrk="1" hangingPunct="1"/>
            <a:r>
              <a:rPr lang="en-US" altLang="zh-TW"/>
              <a:t>Case2: o.w. w.l.o.g., let v_1~v_i be the set of vertices with directed edge (v_k,v_0) for k=1,…,i,</a:t>
            </a:r>
          </a:p>
          <a:p>
            <a:pPr eaLnBrk="1" hangingPunct="1"/>
            <a:r>
              <a:rPr lang="en-US" altLang="zh-TW"/>
              <a:t>Then v_1-…-v_i-v_0-v_i+1-…-v_n will be a directed H.P.</a:t>
            </a:r>
          </a:p>
          <a:p>
            <a:pPr eaLnBrk="1" hangingPunct="1"/>
            <a:endParaRPr lang="en-US" altLang="zh-TW"/>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a:extLst>
              <a:ext uri="{FF2B5EF4-FFF2-40B4-BE49-F238E27FC236}">
                <a16:creationId xmlns:a16="http://schemas.microsoft.com/office/drawing/2014/main" id="{73887070-0DE1-4809-8FAD-A6F328AF99A2}"/>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C56AD69-B97B-45C5-B67B-26E2CFF5C623}" type="slidenum">
              <a:rPr lang="zh-TW" altLang="en-US" sz="1300" smtClean="0"/>
              <a:pPr>
                <a:spcBef>
                  <a:spcPct val="0"/>
                </a:spcBef>
              </a:pPr>
              <a:t>89</a:t>
            </a:fld>
            <a:endParaRPr lang="en-US" altLang="zh-TW" sz="1300"/>
          </a:p>
        </p:txBody>
      </p:sp>
      <p:sp>
        <p:nvSpPr>
          <p:cNvPr id="182275" name="Rectangle 2">
            <a:extLst>
              <a:ext uri="{FF2B5EF4-FFF2-40B4-BE49-F238E27FC236}">
                <a16:creationId xmlns:a16="http://schemas.microsoft.com/office/drawing/2014/main" id="{C4637067-2B39-4D18-A267-3E3E64E741AC}"/>
              </a:ext>
            </a:extLst>
          </p:cNvPr>
          <p:cNvSpPr>
            <a:spLocks noGrp="1" noRot="1" noChangeAspect="1" noChangeArrowheads="1" noTextEdit="1"/>
          </p:cNvSpPr>
          <p:nvPr>
            <p:ph type="sldImg"/>
          </p:nvPr>
        </p:nvSpPr>
        <p:spPr>
          <a:ln/>
        </p:spPr>
      </p:sp>
      <p:sp>
        <p:nvSpPr>
          <p:cNvPr id="182276" name="Rectangle 3">
            <a:extLst>
              <a:ext uri="{FF2B5EF4-FFF2-40B4-BE49-F238E27FC236}">
                <a16:creationId xmlns:a16="http://schemas.microsoft.com/office/drawing/2014/main" id="{998B0C6C-7DD6-4A27-93E2-65B058F3495A}"/>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7A02E06D-F283-4CBD-96DB-3FC0513263B4}"/>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A97E0EE-D10E-401C-AD26-87E45C6A2E41}" type="slidenum">
              <a:rPr lang="zh-TW" altLang="en-US" sz="1300" smtClean="0"/>
              <a:pPr>
                <a:spcBef>
                  <a:spcPct val="0"/>
                </a:spcBef>
              </a:pPr>
              <a:t>9</a:t>
            </a:fld>
            <a:endParaRPr lang="en-US" altLang="zh-TW" sz="1300"/>
          </a:p>
        </p:txBody>
      </p:sp>
      <p:sp>
        <p:nvSpPr>
          <p:cNvPr id="21507" name="Rectangle 2">
            <a:extLst>
              <a:ext uri="{FF2B5EF4-FFF2-40B4-BE49-F238E27FC236}">
                <a16:creationId xmlns:a16="http://schemas.microsoft.com/office/drawing/2014/main" id="{C2F5F291-3449-4D7F-A7F0-ABE1EBA5F8B8}"/>
              </a:ext>
            </a:extLst>
          </p:cNvPr>
          <p:cNvSpPr>
            <a:spLocks noGrp="1" noRot="1" noChangeAspect="1" noChangeArrowheads="1" noTextEdit="1"/>
          </p:cNvSpPr>
          <p:nvPr>
            <p:ph type="sldImg"/>
          </p:nvPr>
        </p:nvSpPr>
        <p:spPr>
          <a:ln/>
        </p:spPr>
      </p:sp>
      <p:sp>
        <p:nvSpPr>
          <p:cNvPr id="21508" name="Rectangle 3">
            <a:extLst>
              <a:ext uri="{FF2B5EF4-FFF2-40B4-BE49-F238E27FC236}">
                <a16:creationId xmlns:a16="http://schemas.microsoft.com/office/drawing/2014/main" id="{A8DF59DD-4BC4-4C45-9A8E-8AC31AC598CE}"/>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742950" y="2130425"/>
            <a:ext cx="8420100" cy="1470025"/>
          </a:xfrm>
        </p:spPr>
        <p:txBody>
          <a:bodyPr/>
          <a:lstStyle/>
          <a:p>
            <a:r>
              <a:rPr lang="zh-TW" altLang="en-US"/>
              <a:t>按一下以編輯母片標題樣式</a:t>
            </a:r>
          </a:p>
        </p:txBody>
      </p:sp>
      <p:sp>
        <p:nvSpPr>
          <p:cNvPr id="3" name="副標題 2"/>
          <p:cNvSpPr>
            <a:spLocks noGrp="1"/>
          </p:cNvSpPr>
          <p:nvPr>
            <p:ph type="subTitle" idx="1"/>
          </p:nvPr>
        </p:nvSpPr>
        <p:spPr>
          <a:xfrm>
            <a:off x="1485900" y="3886200"/>
            <a:ext cx="6934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a:t>按一下以編輯母片副標題樣式</a:t>
            </a:r>
          </a:p>
        </p:txBody>
      </p:sp>
      <p:sp>
        <p:nvSpPr>
          <p:cNvPr id="4" name="Rectangle 6">
            <a:extLst>
              <a:ext uri="{FF2B5EF4-FFF2-40B4-BE49-F238E27FC236}">
                <a16:creationId xmlns:a16="http://schemas.microsoft.com/office/drawing/2014/main" id="{4C494683-7EA1-45B4-A82B-5F5E4545FC63}"/>
              </a:ext>
            </a:extLst>
          </p:cNvPr>
          <p:cNvSpPr>
            <a:spLocks noGrp="1" noChangeArrowheads="1"/>
          </p:cNvSpPr>
          <p:nvPr>
            <p:ph type="sldNum" sz="quarter" idx="10"/>
          </p:nvPr>
        </p:nvSpPr>
        <p:spPr>
          <a:ln/>
        </p:spPr>
        <p:txBody>
          <a:bodyPr/>
          <a:lstStyle>
            <a:lvl1pPr>
              <a:defRPr/>
            </a:lvl1pPr>
          </a:lstStyle>
          <a:p>
            <a:pPr>
              <a:defRPr/>
            </a:pPr>
            <a:fld id="{5CF28F56-23B2-44F2-A3DE-1CE87FF64951}" type="slidenum">
              <a:rPr lang="zh-TW" altLang="en-US"/>
              <a:pPr>
                <a:defRPr/>
              </a:pPr>
              <a:t>‹#›</a:t>
            </a:fld>
            <a:endParaRPr lang="en-US" altLang="zh-TW"/>
          </a:p>
        </p:txBody>
      </p:sp>
    </p:spTree>
    <p:extLst>
      <p:ext uri="{BB962C8B-B14F-4D97-AF65-F5344CB8AC3E}">
        <p14:creationId xmlns:p14="http://schemas.microsoft.com/office/powerpoint/2010/main" val="24045670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6">
            <a:extLst>
              <a:ext uri="{FF2B5EF4-FFF2-40B4-BE49-F238E27FC236}">
                <a16:creationId xmlns:a16="http://schemas.microsoft.com/office/drawing/2014/main" id="{B445DD79-96FE-46B7-95E4-BEAA7441048B}"/>
              </a:ext>
            </a:extLst>
          </p:cNvPr>
          <p:cNvSpPr>
            <a:spLocks noGrp="1" noChangeArrowheads="1"/>
          </p:cNvSpPr>
          <p:nvPr>
            <p:ph type="sldNum" sz="quarter" idx="10"/>
          </p:nvPr>
        </p:nvSpPr>
        <p:spPr>
          <a:ln/>
        </p:spPr>
        <p:txBody>
          <a:bodyPr/>
          <a:lstStyle>
            <a:lvl1pPr>
              <a:defRPr/>
            </a:lvl1pPr>
          </a:lstStyle>
          <a:p>
            <a:pPr>
              <a:defRPr/>
            </a:pPr>
            <a:fld id="{AE5CB254-9769-43F1-A028-F50B4F0F8D58}" type="slidenum">
              <a:rPr lang="zh-TW" altLang="en-US"/>
              <a:pPr>
                <a:defRPr/>
              </a:pPr>
              <a:t>‹#›</a:t>
            </a:fld>
            <a:endParaRPr lang="en-US" altLang="zh-TW"/>
          </a:p>
        </p:txBody>
      </p:sp>
    </p:spTree>
    <p:extLst>
      <p:ext uri="{BB962C8B-B14F-4D97-AF65-F5344CB8AC3E}">
        <p14:creationId xmlns:p14="http://schemas.microsoft.com/office/powerpoint/2010/main" val="3665900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305675" y="0"/>
            <a:ext cx="2270125" cy="640080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95300" y="0"/>
            <a:ext cx="6657975" cy="64008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6">
            <a:extLst>
              <a:ext uri="{FF2B5EF4-FFF2-40B4-BE49-F238E27FC236}">
                <a16:creationId xmlns:a16="http://schemas.microsoft.com/office/drawing/2014/main" id="{49F030D5-B867-4790-87A7-B2B850C58BBC}"/>
              </a:ext>
            </a:extLst>
          </p:cNvPr>
          <p:cNvSpPr>
            <a:spLocks noGrp="1" noChangeArrowheads="1"/>
          </p:cNvSpPr>
          <p:nvPr>
            <p:ph type="sldNum" sz="quarter" idx="10"/>
          </p:nvPr>
        </p:nvSpPr>
        <p:spPr>
          <a:ln/>
        </p:spPr>
        <p:txBody>
          <a:bodyPr/>
          <a:lstStyle>
            <a:lvl1pPr>
              <a:defRPr/>
            </a:lvl1pPr>
          </a:lstStyle>
          <a:p>
            <a:pPr>
              <a:defRPr/>
            </a:pPr>
            <a:fld id="{79FC628B-E7D1-44A0-942C-51860A9AD239}" type="slidenum">
              <a:rPr lang="zh-TW" altLang="en-US"/>
              <a:pPr>
                <a:defRPr/>
              </a:pPr>
              <a:t>‹#›</a:t>
            </a:fld>
            <a:endParaRPr lang="en-US" altLang="zh-TW"/>
          </a:p>
        </p:txBody>
      </p:sp>
    </p:spTree>
    <p:extLst>
      <p:ext uri="{BB962C8B-B14F-4D97-AF65-F5344CB8AC3E}">
        <p14:creationId xmlns:p14="http://schemas.microsoft.com/office/powerpoint/2010/main" val="20904702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1320800" y="0"/>
            <a:ext cx="7759700" cy="6858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495300" y="990600"/>
            <a:ext cx="4464050" cy="54102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5111750" y="990600"/>
            <a:ext cx="4464050" cy="54102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6">
            <a:extLst>
              <a:ext uri="{FF2B5EF4-FFF2-40B4-BE49-F238E27FC236}">
                <a16:creationId xmlns:a16="http://schemas.microsoft.com/office/drawing/2014/main" id="{B6B8CBAC-4024-4601-9269-89FB3172B381}"/>
              </a:ext>
            </a:extLst>
          </p:cNvPr>
          <p:cNvSpPr>
            <a:spLocks noGrp="1" noChangeArrowheads="1"/>
          </p:cNvSpPr>
          <p:nvPr>
            <p:ph type="sldNum" sz="quarter" idx="10"/>
          </p:nvPr>
        </p:nvSpPr>
        <p:spPr>
          <a:ln/>
        </p:spPr>
        <p:txBody>
          <a:bodyPr/>
          <a:lstStyle>
            <a:lvl1pPr>
              <a:defRPr/>
            </a:lvl1pPr>
          </a:lstStyle>
          <a:p>
            <a:pPr>
              <a:defRPr/>
            </a:pPr>
            <a:fld id="{4879BADC-392D-43A8-AC1E-8D7F45A6512F}" type="slidenum">
              <a:rPr lang="zh-TW" altLang="en-US"/>
              <a:pPr>
                <a:defRPr/>
              </a:pPr>
              <a:t>‹#›</a:t>
            </a:fld>
            <a:endParaRPr lang="en-US" altLang="zh-TW"/>
          </a:p>
        </p:txBody>
      </p:sp>
    </p:spTree>
    <p:extLst>
      <p:ext uri="{BB962C8B-B14F-4D97-AF65-F5344CB8AC3E}">
        <p14:creationId xmlns:p14="http://schemas.microsoft.com/office/powerpoint/2010/main" val="12331558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標題，1 個大物件與 2 個小物件">
    <p:spTree>
      <p:nvGrpSpPr>
        <p:cNvPr id="1" name=""/>
        <p:cNvGrpSpPr/>
        <p:nvPr/>
      </p:nvGrpSpPr>
      <p:grpSpPr>
        <a:xfrm>
          <a:off x="0" y="0"/>
          <a:ext cx="0" cy="0"/>
          <a:chOff x="0" y="0"/>
          <a:chExt cx="0" cy="0"/>
        </a:xfrm>
      </p:grpSpPr>
      <p:sp>
        <p:nvSpPr>
          <p:cNvPr id="2" name="標題 1"/>
          <p:cNvSpPr>
            <a:spLocks noGrp="1"/>
          </p:cNvSpPr>
          <p:nvPr>
            <p:ph type="title"/>
          </p:nvPr>
        </p:nvSpPr>
        <p:spPr>
          <a:xfrm>
            <a:off x="1320800" y="0"/>
            <a:ext cx="7759700" cy="685800"/>
          </a:xfrm>
        </p:spPr>
        <p:txBody>
          <a:bodyPr/>
          <a:lstStyle/>
          <a:p>
            <a:r>
              <a:rPr lang="zh-TW" altLang="en-US"/>
              <a:t>按一下以編輯母片標題樣式</a:t>
            </a:r>
          </a:p>
        </p:txBody>
      </p:sp>
      <p:sp>
        <p:nvSpPr>
          <p:cNvPr id="3" name="內容版面配置區 2"/>
          <p:cNvSpPr>
            <a:spLocks noGrp="1"/>
          </p:cNvSpPr>
          <p:nvPr>
            <p:ph sz="half" idx="1"/>
          </p:nvPr>
        </p:nvSpPr>
        <p:spPr>
          <a:xfrm>
            <a:off x="495300" y="990600"/>
            <a:ext cx="4464050" cy="54102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5111750" y="990600"/>
            <a:ext cx="4464050" cy="26289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5111750" y="3771900"/>
            <a:ext cx="4464050" cy="26289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Rectangle 6">
            <a:extLst>
              <a:ext uri="{FF2B5EF4-FFF2-40B4-BE49-F238E27FC236}">
                <a16:creationId xmlns:a16="http://schemas.microsoft.com/office/drawing/2014/main" id="{D3C289ED-A33A-48D1-9EBA-598BE1707E8D}"/>
              </a:ext>
            </a:extLst>
          </p:cNvPr>
          <p:cNvSpPr>
            <a:spLocks noGrp="1" noChangeArrowheads="1"/>
          </p:cNvSpPr>
          <p:nvPr>
            <p:ph type="sldNum" sz="quarter" idx="10"/>
          </p:nvPr>
        </p:nvSpPr>
        <p:spPr>
          <a:ln/>
        </p:spPr>
        <p:txBody>
          <a:bodyPr/>
          <a:lstStyle>
            <a:lvl1pPr>
              <a:defRPr/>
            </a:lvl1pPr>
          </a:lstStyle>
          <a:p>
            <a:pPr>
              <a:defRPr/>
            </a:pPr>
            <a:fld id="{6494E95C-BD25-4689-B299-74840A07F98D}" type="slidenum">
              <a:rPr lang="zh-TW" altLang="en-US"/>
              <a:pPr>
                <a:defRPr/>
              </a:pPr>
              <a:t>‹#›</a:t>
            </a:fld>
            <a:endParaRPr lang="en-US" altLang="zh-TW"/>
          </a:p>
        </p:txBody>
      </p:sp>
    </p:spTree>
    <p:extLst>
      <p:ext uri="{BB962C8B-B14F-4D97-AF65-F5344CB8AC3E}">
        <p14:creationId xmlns:p14="http://schemas.microsoft.com/office/powerpoint/2010/main" val="13078941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標題，文字及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1320800" y="0"/>
            <a:ext cx="7759700" cy="6858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495300" y="990600"/>
            <a:ext cx="4464050" cy="54102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5111750" y="990600"/>
            <a:ext cx="4464050" cy="26289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5111750" y="3771900"/>
            <a:ext cx="4464050" cy="26289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Rectangle 6">
            <a:extLst>
              <a:ext uri="{FF2B5EF4-FFF2-40B4-BE49-F238E27FC236}">
                <a16:creationId xmlns:a16="http://schemas.microsoft.com/office/drawing/2014/main" id="{80B1ADD0-6468-4DAC-9649-441775738390}"/>
              </a:ext>
            </a:extLst>
          </p:cNvPr>
          <p:cNvSpPr>
            <a:spLocks noGrp="1" noChangeArrowheads="1"/>
          </p:cNvSpPr>
          <p:nvPr>
            <p:ph type="sldNum" sz="quarter" idx="10"/>
          </p:nvPr>
        </p:nvSpPr>
        <p:spPr>
          <a:ln/>
        </p:spPr>
        <p:txBody>
          <a:bodyPr/>
          <a:lstStyle>
            <a:lvl1pPr>
              <a:defRPr/>
            </a:lvl1pPr>
          </a:lstStyle>
          <a:p>
            <a:pPr>
              <a:defRPr/>
            </a:pPr>
            <a:fld id="{2630B0F0-2C39-4FE1-B5FC-7A035E180435}" type="slidenum">
              <a:rPr lang="zh-TW" altLang="en-US"/>
              <a:pPr>
                <a:defRPr/>
              </a:pPr>
              <a:t>‹#›</a:t>
            </a:fld>
            <a:endParaRPr lang="en-US" altLang="zh-TW"/>
          </a:p>
        </p:txBody>
      </p:sp>
    </p:spTree>
    <p:extLst>
      <p:ext uri="{BB962C8B-B14F-4D97-AF65-F5344CB8AC3E}">
        <p14:creationId xmlns:p14="http://schemas.microsoft.com/office/powerpoint/2010/main" val="1695843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238991" y="-1"/>
            <a:ext cx="8841509" cy="789709"/>
          </a:xfrm>
        </p:spPr>
        <p:txBody>
          <a:bodyPr/>
          <a:lstStyle/>
          <a:p>
            <a:r>
              <a:rPr lang="zh-TW" altLang="en-US"/>
              <a:t>按一下以編輯母片標題樣式</a:t>
            </a:r>
          </a:p>
        </p:txBody>
      </p:sp>
      <p:sp>
        <p:nvSpPr>
          <p:cNvPr id="3" name="內容版面配置區 2"/>
          <p:cNvSpPr>
            <a:spLocks noGrp="1"/>
          </p:cNvSpPr>
          <p:nvPr>
            <p:ph idx="1"/>
          </p:nvPr>
        </p:nvSpPr>
        <p:spPr>
          <a:xfrm>
            <a:off x="238991" y="990600"/>
            <a:ext cx="9559636" cy="52959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6">
            <a:extLst>
              <a:ext uri="{FF2B5EF4-FFF2-40B4-BE49-F238E27FC236}">
                <a16:creationId xmlns:a16="http://schemas.microsoft.com/office/drawing/2014/main" id="{441C8AC9-5273-41AD-90F0-39F05481C40E}"/>
              </a:ext>
            </a:extLst>
          </p:cNvPr>
          <p:cNvSpPr>
            <a:spLocks noGrp="1" noChangeArrowheads="1"/>
          </p:cNvSpPr>
          <p:nvPr>
            <p:ph type="sldNum" sz="quarter" idx="10"/>
          </p:nvPr>
        </p:nvSpPr>
        <p:spPr>
          <a:ln/>
        </p:spPr>
        <p:txBody>
          <a:bodyPr/>
          <a:lstStyle>
            <a:lvl1pPr>
              <a:defRPr/>
            </a:lvl1pPr>
          </a:lstStyle>
          <a:p>
            <a:pPr>
              <a:defRPr/>
            </a:pPr>
            <a:fld id="{F7A57EFC-D34C-44AA-B130-8E5281BC635E}" type="slidenum">
              <a:rPr lang="zh-TW" altLang="en-US"/>
              <a:pPr>
                <a:defRPr/>
              </a:pPr>
              <a:t>‹#›</a:t>
            </a:fld>
            <a:endParaRPr lang="en-US" altLang="zh-TW"/>
          </a:p>
        </p:txBody>
      </p:sp>
    </p:spTree>
    <p:extLst>
      <p:ext uri="{BB962C8B-B14F-4D97-AF65-F5344CB8AC3E}">
        <p14:creationId xmlns:p14="http://schemas.microsoft.com/office/powerpoint/2010/main" val="3139621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82638" y="4406900"/>
            <a:ext cx="84201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Rectangle 6">
            <a:extLst>
              <a:ext uri="{FF2B5EF4-FFF2-40B4-BE49-F238E27FC236}">
                <a16:creationId xmlns:a16="http://schemas.microsoft.com/office/drawing/2014/main" id="{0868E578-D322-4D80-BC3B-AF769CD813F4}"/>
              </a:ext>
            </a:extLst>
          </p:cNvPr>
          <p:cNvSpPr>
            <a:spLocks noGrp="1" noChangeArrowheads="1"/>
          </p:cNvSpPr>
          <p:nvPr>
            <p:ph type="sldNum" sz="quarter" idx="10"/>
          </p:nvPr>
        </p:nvSpPr>
        <p:spPr>
          <a:ln/>
        </p:spPr>
        <p:txBody>
          <a:bodyPr/>
          <a:lstStyle>
            <a:lvl1pPr>
              <a:defRPr/>
            </a:lvl1pPr>
          </a:lstStyle>
          <a:p>
            <a:pPr>
              <a:defRPr/>
            </a:pPr>
            <a:fld id="{417248F9-A56C-4604-A576-A2028BFFE6D8}" type="slidenum">
              <a:rPr lang="zh-TW" altLang="en-US"/>
              <a:pPr>
                <a:defRPr/>
              </a:pPr>
              <a:t>‹#›</a:t>
            </a:fld>
            <a:endParaRPr lang="en-US" altLang="zh-TW"/>
          </a:p>
        </p:txBody>
      </p:sp>
    </p:spTree>
    <p:extLst>
      <p:ext uri="{BB962C8B-B14F-4D97-AF65-F5344CB8AC3E}">
        <p14:creationId xmlns:p14="http://schemas.microsoft.com/office/powerpoint/2010/main" val="1330230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95300" y="990600"/>
            <a:ext cx="446405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5111750" y="990600"/>
            <a:ext cx="446405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6">
            <a:extLst>
              <a:ext uri="{FF2B5EF4-FFF2-40B4-BE49-F238E27FC236}">
                <a16:creationId xmlns:a16="http://schemas.microsoft.com/office/drawing/2014/main" id="{44C7DB16-68C2-4A86-880B-D077870AEDFE}"/>
              </a:ext>
            </a:extLst>
          </p:cNvPr>
          <p:cNvSpPr>
            <a:spLocks noGrp="1" noChangeArrowheads="1"/>
          </p:cNvSpPr>
          <p:nvPr>
            <p:ph type="sldNum" sz="quarter" idx="10"/>
          </p:nvPr>
        </p:nvSpPr>
        <p:spPr>
          <a:ln/>
        </p:spPr>
        <p:txBody>
          <a:bodyPr/>
          <a:lstStyle>
            <a:lvl1pPr>
              <a:defRPr/>
            </a:lvl1pPr>
          </a:lstStyle>
          <a:p>
            <a:pPr>
              <a:defRPr/>
            </a:pPr>
            <a:fld id="{B716DC0A-EA26-4612-BBE8-6EFA85048852}" type="slidenum">
              <a:rPr lang="zh-TW" altLang="en-US"/>
              <a:pPr>
                <a:defRPr/>
              </a:pPr>
              <a:t>‹#›</a:t>
            </a:fld>
            <a:endParaRPr lang="en-US" altLang="zh-TW"/>
          </a:p>
        </p:txBody>
      </p:sp>
    </p:spTree>
    <p:extLst>
      <p:ext uri="{BB962C8B-B14F-4D97-AF65-F5344CB8AC3E}">
        <p14:creationId xmlns:p14="http://schemas.microsoft.com/office/powerpoint/2010/main" val="3197627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95300" y="274638"/>
            <a:ext cx="89154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6">
            <a:extLst>
              <a:ext uri="{FF2B5EF4-FFF2-40B4-BE49-F238E27FC236}">
                <a16:creationId xmlns:a16="http://schemas.microsoft.com/office/drawing/2014/main" id="{07FE0B62-7BC8-44B8-B970-969577841AA5}"/>
              </a:ext>
            </a:extLst>
          </p:cNvPr>
          <p:cNvSpPr>
            <a:spLocks noGrp="1" noChangeArrowheads="1"/>
          </p:cNvSpPr>
          <p:nvPr>
            <p:ph type="sldNum" sz="quarter" idx="10"/>
          </p:nvPr>
        </p:nvSpPr>
        <p:spPr>
          <a:ln/>
        </p:spPr>
        <p:txBody>
          <a:bodyPr/>
          <a:lstStyle>
            <a:lvl1pPr>
              <a:defRPr/>
            </a:lvl1pPr>
          </a:lstStyle>
          <a:p>
            <a:pPr>
              <a:defRPr/>
            </a:pPr>
            <a:fld id="{44DFCBC0-2E3D-4385-83A3-A7AD87D985A0}" type="slidenum">
              <a:rPr lang="zh-TW" altLang="en-US"/>
              <a:pPr>
                <a:defRPr/>
              </a:pPr>
              <a:t>‹#›</a:t>
            </a:fld>
            <a:endParaRPr lang="en-US" altLang="zh-TW"/>
          </a:p>
        </p:txBody>
      </p:sp>
    </p:spTree>
    <p:extLst>
      <p:ext uri="{BB962C8B-B14F-4D97-AF65-F5344CB8AC3E}">
        <p14:creationId xmlns:p14="http://schemas.microsoft.com/office/powerpoint/2010/main" val="1736717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Rectangle 6">
            <a:extLst>
              <a:ext uri="{FF2B5EF4-FFF2-40B4-BE49-F238E27FC236}">
                <a16:creationId xmlns:a16="http://schemas.microsoft.com/office/drawing/2014/main" id="{5C640192-45F4-4389-81CF-D46F732AF159}"/>
              </a:ext>
            </a:extLst>
          </p:cNvPr>
          <p:cNvSpPr>
            <a:spLocks noGrp="1" noChangeArrowheads="1"/>
          </p:cNvSpPr>
          <p:nvPr>
            <p:ph type="sldNum" sz="quarter" idx="10"/>
          </p:nvPr>
        </p:nvSpPr>
        <p:spPr>
          <a:ln/>
        </p:spPr>
        <p:txBody>
          <a:bodyPr/>
          <a:lstStyle>
            <a:lvl1pPr>
              <a:defRPr/>
            </a:lvl1pPr>
          </a:lstStyle>
          <a:p>
            <a:pPr>
              <a:defRPr/>
            </a:pPr>
            <a:fld id="{7A9D3792-45E4-4E5C-AB97-92DD4CFD62F1}" type="slidenum">
              <a:rPr lang="zh-TW" altLang="en-US"/>
              <a:pPr>
                <a:defRPr/>
              </a:pPr>
              <a:t>‹#›</a:t>
            </a:fld>
            <a:endParaRPr lang="en-US" altLang="zh-TW"/>
          </a:p>
        </p:txBody>
      </p:sp>
    </p:spTree>
    <p:extLst>
      <p:ext uri="{BB962C8B-B14F-4D97-AF65-F5344CB8AC3E}">
        <p14:creationId xmlns:p14="http://schemas.microsoft.com/office/powerpoint/2010/main" val="405403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16DCA1CA-AF39-4B59-9A18-3C72F67EDF59}"/>
              </a:ext>
            </a:extLst>
          </p:cNvPr>
          <p:cNvSpPr>
            <a:spLocks noGrp="1" noChangeArrowheads="1"/>
          </p:cNvSpPr>
          <p:nvPr>
            <p:ph type="sldNum" sz="quarter" idx="10"/>
          </p:nvPr>
        </p:nvSpPr>
        <p:spPr>
          <a:ln/>
        </p:spPr>
        <p:txBody>
          <a:bodyPr/>
          <a:lstStyle>
            <a:lvl1pPr>
              <a:defRPr/>
            </a:lvl1pPr>
          </a:lstStyle>
          <a:p>
            <a:pPr>
              <a:defRPr/>
            </a:pPr>
            <a:fld id="{0E49E927-C990-42D0-AB42-CFFE00EFD6F1}" type="slidenum">
              <a:rPr lang="zh-TW" altLang="en-US"/>
              <a:pPr>
                <a:defRPr/>
              </a:pPr>
              <a:t>‹#›</a:t>
            </a:fld>
            <a:endParaRPr lang="en-US" altLang="zh-TW"/>
          </a:p>
        </p:txBody>
      </p:sp>
    </p:spTree>
    <p:extLst>
      <p:ext uri="{BB962C8B-B14F-4D97-AF65-F5344CB8AC3E}">
        <p14:creationId xmlns:p14="http://schemas.microsoft.com/office/powerpoint/2010/main" val="4219834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95300" y="273050"/>
            <a:ext cx="3259138"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6">
            <a:extLst>
              <a:ext uri="{FF2B5EF4-FFF2-40B4-BE49-F238E27FC236}">
                <a16:creationId xmlns:a16="http://schemas.microsoft.com/office/drawing/2014/main" id="{7D768C29-F24A-4A21-8EE2-5876C3883EF7}"/>
              </a:ext>
            </a:extLst>
          </p:cNvPr>
          <p:cNvSpPr>
            <a:spLocks noGrp="1" noChangeArrowheads="1"/>
          </p:cNvSpPr>
          <p:nvPr>
            <p:ph type="sldNum" sz="quarter" idx="10"/>
          </p:nvPr>
        </p:nvSpPr>
        <p:spPr>
          <a:ln/>
        </p:spPr>
        <p:txBody>
          <a:bodyPr/>
          <a:lstStyle>
            <a:lvl1pPr>
              <a:defRPr/>
            </a:lvl1pPr>
          </a:lstStyle>
          <a:p>
            <a:pPr>
              <a:defRPr/>
            </a:pPr>
            <a:fld id="{0CBA016D-12C5-45F6-8EB0-A49B1F5F5065}" type="slidenum">
              <a:rPr lang="zh-TW" altLang="en-US"/>
              <a:pPr>
                <a:defRPr/>
              </a:pPr>
              <a:t>‹#›</a:t>
            </a:fld>
            <a:endParaRPr lang="en-US" altLang="zh-TW"/>
          </a:p>
        </p:txBody>
      </p:sp>
    </p:spTree>
    <p:extLst>
      <p:ext uri="{BB962C8B-B14F-4D97-AF65-F5344CB8AC3E}">
        <p14:creationId xmlns:p14="http://schemas.microsoft.com/office/powerpoint/2010/main" val="3543783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941513" y="4800600"/>
            <a:ext cx="59436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6">
            <a:extLst>
              <a:ext uri="{FF2B5EF4-FFF2-40B4-BE49-F238E27FC236}">
                <a16:creationId xmlns:a16="http://schemas.microsoft.com/office/drawing/2014/main" id="{3D3245A2-7105-49C4-956E-0C9CDF7C4229}"/>
              </a:ext>
            </a:extLst>
          </p:cNvPr>
          <p:cNvSpPr>
            <a:spLocks noGrp="1" noChangeArrowheads="1"/>
          </p:cNvSpPr>
          <p:nvPr>
            <p:ph type="sldNum" sz="quarter" idx="10"/>
          </p:nvPr>
        </p:nvSpPr>
        <p:spPr>
          <a:ln/>
        </p:spPr>
        <p:txBody>
          <a:bodyPr/>
          <a:lstStyle>
            <a:lvl1pPr>
              <a:defRPr/>
            </a:lvl1pPr>
          </a:lstStyle>
          <a:p>
            <a:pPr>
              <a:defRPr/>
            </a:pPr>
            <a:fld id="{9169D782-9163-4060-9536-DDF2FAF07BAA}" type="slidenum">
              <a:rPr lang="zh-TW" altLang="en-US"/>
              <a:pPr>
                <a:defRPr/>
              </a:pPr>
              <a:t>‹#›</a:t>
            </a:fld>
            <a:endParaRPr lang="en-US" altLang="zh-TW"/>
          </a:p>
        </p:txBody>
      </p:sp>
    </p:spTree>
    <p:extLst>
      <p:ext uri="{BB962C8B-B14F-4D97-AF65-F5344CB8AC3E}">
        <p14:creationId xmlns:p14="http://schemas.microsoft.com/office/powerpoint/2010/main" val="3091631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FA81B9F-F15D-46F3-A296-DA1B138D2FFD}"/>
              </a:ext>
            </a:extLst>
          </p:cNvPr>
          <p:cNvSpPr>
            <a:spLocks noGrp="1" noChangeArrowheads="1"/>
          </p:cNvSpPr>
          <p:nvPr>
            <p:ph type="title"/>
          </p:nvPr>
        </p:nvSpPr>
        <p:spPr bwMode="auto">
          <a:xfrm>
            <a:off x="187036" y="-1"/>
            <a:ext cx="8893464" cy="838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TW" altLang="en-US"/>
          </a:p>
        </p:txBody>
      </p:sp>
      <p:sp>
        <p:nvSpPr>
          <p:cNvPr id="1027" name="Rectangle 3">
            <a:extLst>
              <a:ext uri="{FF2B5EF4-FFF2-40B4-BE49-F238E27FC236}">
                <a16:creationId xmlns:a16="http://schemas.microsoft.com/office/drawing/2014/main" id="{1B906DE5-D80E-4A3F-BC36-5192EC9A9492}"/>
              </a:ext>
            </a:extLst>
          </p:cNvPr>
          <p:cNvSpPr>
            <a:spLocks noGrp="1" noChangeArrowheads="1"/>
          </p:cNvSpPr>
          <p:nvPr>
            <p:ph type="body" idx="1"/>
          </p:nvPr>
        </p:nvSpPr>
        <p:spPr bwMode="auto">
          <a:xfrm>
            <a:off x="187036" y="914400"/>
            <a:ext cx="9507682"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endParaRPr lang="zh-TW" altLang="en-US"/>
          </a:p>
        </p:txBody>
      </p:sp>
      <p:sp>
        <p:nvSpPr>
          <p:cNvPr id="1030" name="Rectangle 6">
            <a:extLst>
              <a:ext uri="{FF2B5EF4-FFF2-40B4-BE49-F238E27FC236}">
                <a16:creationId xmlns:a16="http://schemas.microsoft.com/office/drawing/2014/main" id="{449440E7-1358-43D3-B835-3ADEBA896C3F}"/>
              </a:ext>
            </a:extLst>
          </p:cNvPr>
          <p:cNvSpPr>
            <a:spLocks noGrp="1" noChangeArrowheads="1"/>
          </p:cNvSpPr>
          <p:nvPr>
            <p:ph type="sldNum" sz="quarter" idx="4"/>
          </p:nvPr>
        </p:nvSpPr>
        <p:spPr bwMode="auto">
          <a:xfrm>
            <a:off x="9080500" y="0"/>
            <a:ext cx="825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a:latin typeface="Times New Roman" panose="02020603050405020304" pitchFamily="18" charset="0"/>
                <a:ea typeface="新細明體" panose="02020500000000000000" pitchFamily="18" charset="-120"/>
              </a:defRPr>
            </a:lvl1pPr>
          </a:lstStyle>
          <a:p>
            <a:pPr>
              <a:defRPr/>
            </a:pPr>
            <a:fld id="{220AE96F-F944-4205-9D12-00B71FE60B55}" type="slidenum">
              <a:rPr lang="zh-TW" altLang="en-US"/>
              <a:pPr>
                <a:defRPr/>
              </a:pPr>
              <a:t>‹#›</a:t>
            </a:fld>
            <a:endParaRPr lang="en-US" altLang="zh-TW"/>
          </a:p>
        </p:txBody>
      </p:sp>
      <p:sp>
        <p:nvSpPr>
          <p:cNvPr id="1032" name="Rectangle 8">
            <a:extLst>
              <a:ext uri="{FF2B5EF4-FFF2-40B4-BE49-F238E27FC236}">
                <a16:creationId xmlns:a16="http://schemas.microsoft.com/office/drawing/2014/main" id="{AE0DB012-84BB-4640-BF30-1874D8990774}"/>
              </a:ext>
            </a:extLst>
          </p:cNvPr>
          <p:cNvSpPr>
            <a:spLocks noChangeArrowheads="1"/>
          </p:cNvSpPr>
          <p:nvPr/>
        </p:nvSpPr>
        <p:spPr bwMode="auto">
          <a:xfrm>
            <a:off x="1816100" y="6400800"/>
            <a:ext cx="7708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eaLnBrk="1" hangingPunct="1">
              <a:defRPr/>
            </a:pPr>
            <a:r>
              <a:rPr kumimoji="1" lang="zh-TW" altLang="en-US" sz="1600" b="1">
                <a:effectLst>
                  <a:outerShdw blurRad="38100" dist="38100" dir="2700000" algn="tl">
                    <a:srgbClr val="C0C0C0"/>
                  </a:outerShdw>
                </a:effectLst>
                <a:latin typeface="Tahoma" pitchFamily="34" charset="0"/>
                <a:ea typeface="휴먼모음T" pitchFamily="18" charset="-127"/>
                <a:cs typeface="+mn-cs"/>
              </a:rPr>
              <a:t>  </a:t>
            </a:r>
            <a:r>
              <a:rPr kumimoji="1" lang="en-US" altLang="zh-TW" sz="1600" b="1">
                <a:effectLst>
                  <a:outerShdw blurRad="38100" dist="38100" dir="2700000" algn="tl">
                    <a:srgbClr val="C0C0C0"/>
                  </a:outerShdw>
                </a:effectLst>
                <a:latin typeface="Tahoma" pitchFamily="34" charset="0"/>
                <a:ea typeface="휴먼모음T" pitchFamily="18" charset="-127"/>
                <a:cs typeface="+mn-cs"/>
              </a:rPr>
              <a:t>NCKU</a:t>
            </a:r>
            <a:r>
              <a:rPr kumimoji="1" lang="en-US" altLang="ko-KR" sz="1600" b="1">
                <a:effectLst>
                  <a:outerShdw blurRad="38100" dist="38100" dir="2700000" algn="tl">
                    <a:srgbClr val="C0C0C0"/>
                  </a:outerShdw>
                </a:effectLst>
                <a:latin typeface="Tahoma" pitchFamily="34" charset="0"/>
                <a:ea typeface="휴먼모음T" pitchFamily="18" charset="-127"/>
                <a:cs typeface="+mn-cs"/>
              </a:rPr>
              <a:t>  </a:t>
            </a:r>
            <a:r>
              <a:rPr kumimoji="1" lang="en-US" altLang="zh-TW" sz="1600" b="1">
                <a:effectLst>
                  <a:outerShdw blurRad="38100" dist="38100" dir="2700000" algn="tl">
                    <a:srgbClr val="C0C0C0"/>
                  </a:outerShdw>
                </a:effectLst>
                <a:latin typeface="Tahoma" pitchFamily="34" charset="0"/>
                <a:ea typeface="휴먼모음T" pitchFamily="18" charset="-127"/>
                <a:cs typeface="+mn-cs"/>
              </a:rPr>
              <a:t>IIM    </a:t>
            </a:r>
            <a:r>
              <a:rPr kumimoji="1" lang="zh-TW" altLang="en-US" sz="1600" i="1">
                <a:solidFill>
                  <a:schemeClr val="accent2"/>
                </a:solidFill>
                <a:effectLst>
                  <a:outerShdw blurRad="38100" dist="38100" dir="2700000" algn="tl">
                    <a:srgbClr val="C0C0C0"/>
                  </a:outerShdw>
                </a:effectLst>
                <a:latin typeface="標楷體" pitchFamily="65" charset="-120"/>
                <a:ea typeface="標楷體" pitchFamily="65" charset="-120"/>
                <a:cs typeface="+mn-cs"/>
              </a:rPr>
              <a:t>離散數學 </a:t>
            </a:r>
            <a:r>
              <a:rPr kumimoji="1" lang="en-US" altLang="zh-TW" sz="1600" i="1">
                <a:solidFill>
                  <a:schemeClr val="accent2"/>
                </a:solidFill>
                <a:effectLst>
                  <a:outerShdw blurRad="38100" dist="38100" dir="2700000" algn="tl">
                    <a:srgbClr val="C0C0C0"/>
                  </a:outerShdw>
                </a:effectLst>
                <a:latin typeface="標楷體" pitchFamily="65" charset="-120"/>
                <a:ea typeface="標楷體" pitchFamily="65" charset="-120"/>
                <a:cs typeface="+mn-cs"/>
              </a:rPr>
              <a:t>Chapter 4</a:t>
            </a:r>
            <a:endParaRPr lang="en-US" altLang="zh-TW" sz="1600">
              <a:solidFill>
                <a:schemeClr val="accent2"/>
              </a:solidFill>
              <a:latin typeface="標楷體" pitchFamily="65" charset="-120"/>
              <a:ea typeface="標楷體" pitchFamily="65" charset="-120"/>
              <a:cs typeface="+mn-cs"/>
            </a:endParaRPr>
          </a:p>
        </p:txBody>
      </p:sp>
      <p:grpSp>
        <p:nvGrpSpPr>
          <p:cNvPr id="2" name="Group 10">
            <a:extLst>
              <a:ext uri="{FF2B5EF4-FFF2-40B4-BE49-F238E27FC236}">
                <a16:creationId xmlns:a16="http://schemas.microsoft.com/office/drawing/2014/main" id="{BFFDCD20-7858-4FDA-A31F-CE49C8580329}"/>
              </a:ext>
            </a:extLst>
          </p:cNvPr>
          <p:cNvGrpSpPr>
            <a:grpSpLocks/>
          </p:cNvGrpSpPr>
          <p:nvPr/>
        </p:nvGrpSpPr>
        <p:grpSpPr bwMode="auto">
          <a:xfrm>
            <a:off x="0" y="838200"/>
            <a:ext cx="9906000" cy="76200"/>
            <a:chOff x="413" y="888"/>
            <a:chExt cx="5814" cy="48"/>
          </a:xfrm>
        </p:grpSpPr>
        <p:sp>
          <p:nvSpPr>
            <p:cNvPr id="3" name="Line 11">
              <a:extLst>
                <a:ext uri="{FF2B5EF4-FFF2-40B4-BE49-F238E27FC236}">
                  <a16:creationId xmlns:a16="http://schemas.microsoft.com/office/drawing/2014/main" id="{D689B285-1AAB-4E5E-A41B-9EC93DFB43E4}"/>
                </a:ext>
              </a:extLst>
            </p:cNvPr>
            <p:cNvSpPr>
              <a:spLocks noChangeShapeType="1"/>
            </p:cNvSpPr>
            <p:nvPr/>
          </p:nvSpPr>
          <p:spPr bwMode="ltGray">
            <a:xfrm>
              <a:off x="413" y="936"/>
              <a:ext cx="5814" cy="0"/>
            </a:xfrm>
            <a:prstGeom prst="line">
              <a:avLst/>
            </a:prstGeom>
            <a:noFill/>
            <a:ln w="9525">
              <a:solidFill>
                <a:srgbClr val="3DB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033" name="Line 12">
              <a:extLst>
                <a:ext uri="{FF2B5EF4-FFF2-40B4-BE49-F238E27FC236}">
                  <a16:creationId xmlns:a16="http://schemas.microsoft.com/office/drawing/2014/main" id="{FEE67DFE-6292-4042-9994-6E2EC2DEEA80}"/>
                </a:ext>
              </a:extLst>
            </p:cNvPr>
            <p:cNvSpPr>
              <a:spLocks noChangeShapeType="1"/>
            </p:cNvSpPr>
            <p:nvPr/>
          </p:nvSpPr>
          <p:spPr bwMode="ltGray">
            <a:xfrm>
              <a:off x="413" y="888"/>
              <a:ext cx="5814" cy="0"/>
            </a:xfrm>
            <a:prstGeom prst="line">
              <a:avLst/>
            </a:prstGeom>
            <a:noFill/>
            <a:ln w="31750">
              <a:solidFill>
                <a:srgbClr val="3DB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sp>
        <p:nvSpPr>
          <p:cNvPr id="1031" name="Line 14">
            <a:extLst>
              <a:ext uri="{FF2B5EF4-FFF2-40B4-BE49-F238E27FC236}">
                <a16:creationId xmlns:a16="http://schemas.microsoft.com/office/drawing/2014/main" id="{4384F1D6-51F2-4B22-826D-87DCD445C263}"/>
              </a:ext>
            </a:extLst>
          </p:cNvPr>
          <p:cNvSpPr>
            <a:spLocks noChangeShapeType="1"/>
          </p:cNvSpPr>
          <p:nvPr/>
        </p:nvSpPr>
        <p:spPr bwMode="auto">
          <a:xfrm>
            <a:off x="742950" y="6324600"/>
            <a:ext cx="9163050" cy="0"/>
          </a:xfrm>
          <a:prstGeom prst="line">
            <a:avLst/>
          </a:prstGeom>
          <a:noFill/>
          <a:ln w="9525">
            <a:solidFill>
              <a:srgbClr val="33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Times New Roman" pitchFamily="18" charset="0"/>
          <a:cs typeface="+mn-cs"/>
        </a:defRPr>
      </a:lvl2pPr>
      <a:lvl3pPr marL="1143000" indent="-228600" algn="l" rtl="0" eaLnBrk="0" fontAlgn="base" hangingPunct="0">
        <a:spcBef>
          <a:spcPct val="20000"/>
        </a:spcBef>
        <a:spcAft>
          <a:spcPct val="0"/>
        </a:spcAft>
        <a:buChar char="•"/>
        <a:defRPr sz="2400">
          <a:solidFill>
            <a:schemeClr val="tx1"/>
          </a:solidFill>
          <a:latin typeface="Times New Roman" pitchFamily="18"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cs typeface="+mn-cs"/>
        </a:defRPr>
      </a:lvl5pPr>
      <a:lvl6pPr marL="2514600" indent="-228600" algn="l" rtl="0" fontAlgn="base">
        <a:spcBef>
          <a:spcPct val="20000"/>
        </a:spcBef>
        <a:spcAft>
          <a:spcPct val="0"/>
        </a:spcAft>
        <a:buChar char="»"/>
        <a:defRPr sz="2000">
          <a:solidFill>
            <a:schemeClr val="tx1"/>
          </a:solidFill>
          <a:latin typeface="Times New Roman" pitchFamily="18" charset="0"/>
          <a:cs typeface="+mn-cs"/>
        </a:defRPr>
      </a:lvl6pPr>
      <a:lvl7pPr marL="2971800" indent="-228600" algn="l" rtl="0" fontAlgn="base">
        <a:spcBef>
          <a:spcPct val="20000"/>
        </a:spcBef>
        <a:spcAft>
          <a:spcPct val="0"/>
        </a:spcAft>
        <a:buChar char="»"/>
        <a:defRPr sz="2000">
          <a:solidFill>
            <a:schemeClr val="tx1"/>
          </a:solidFill>
          <a:latin typeface="Times New Roman" pitchFamily="18" charset="0"/>
          <a:cs typeface="+mn-cs"/>
        </a:defRPr>
      </a:lvl7pPr>
      <a:lvl8pPr marL="3429000" indent="-228600" algn="l" rtl="0" fontAlgn="base">
        <a:spcBef>
          <a:spcPct val="20000"/>
        </a:spcBef>
        <a:spcAft>
          <a:spcPct val="0"/>
        </a:spcAft>
        <a:buChar char="»"/>
        <a:defRPr sz="2000">
          <a:solidFill>
            <a:schemeClr val="tx1"/>
          </a:solidFill>
          <a:latin typeface="Times New Roman" pitchFamily="18" charset="0"/>
          <a:cs typeface="+mn-cs"/>
        </a:defRPr>
      </a:lvl8pPr>
      <a:lvl9pPr marL="3886200" indent="-228600" algn="l" rtl="0" fontAlgn="base">
        <a:spcBef>
          <a:spcPct val="20000"/>
        </a:spcBef>
        <a:spcAft>
          <a:spcPct val="0"/>
        </a:spcAft>
        <a:buChar char="»"/>
        <a:defRPr sz="2000">
          <a:solidFill>
            <a:schemeClr val="tx1"/>
          </a:solidFill>
          <a:latin typeface="Times New Roman" pitchFamily="18" charset="0"/>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10" Type="http://schemas.openxmlformats.org/officeDocument/2006/relationships/image" Target="../media/image27.emf"/><Relationship Id="rId4" Type="http://schemas.openxmlformats.org/officeDocument/2006/relationships/image" Target="../media/image21.emf"/><Relationship Id="rId9" Type="http://schemas.openxmlformats.org/officeDocument/2006/relationships/image" Target="../media/image26.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6" Type="http://schemas.openxmlformats.org/officeDocument/2006/relationships/image" Target="../media/image41.emf"/><Relationship Id="rId21" Type="http://schemas.openxmlformats.org/officeDocument/2006/relationships/customXml" Target="../ink/ink10.xml"/><Relationship Id="rId34" Type="http://schemas.openxmlformats.org/officeDocument/2006/relationships/image" Target="../media/image45.emf"/><Relationship Id="rId42" Type="http://schemas.openxmlformats.org/officeDocument/2006/relationships/image" Target="../media/image49.emf"/><Relationship Id="rId47" Type="http://schemas.openxmlformats.org/officeDocument/2006/relationships/customXml" Target="../ink/ink23.xml"/><Relationship Id="rId50" Type="http://schemas.openxmlformats.org/officeDocument/2006/relationships/image" Target="../media/image53.png"/><Relationship Id="rId55" Type="http://schemas.openxmlformats.org/officeDocument/2006/relationships/customXml" Target="../ink/ink27.xml"/><Relationship Id="rId63" Type="http://schemas.openxmlformats.org/officeDocument/2006/relationships/customXml" Target="../ink/ink31.xml"/><Relationship Id="rId7" Type="http://schemas.openxmlformats.org/officeDocument/2006/relationships/customXml" Target="../ink/ink3.xml"/><Relationship Id="rId2" Type="http://schemas.openxmlformats.org/officeDocument/2006/relationships/notesSlide" Target="../notesSlides/notesSlide12.xml"/><Relationship Id="rId16" Type="http://schemas.openxmlformats.org/officeDocument/2006/relationships/image" Target="../media/image36.emf"/><Relationship Id="rId29" Type="http://schemas.openxmlformats.org/officeDocument/2006/relationships/customXml" Target="../ink/ink14.xml"/><Relationship Id="rId11" Type="http://schemas.openxmlformats.org/officeDocument/2006/relationships/customXml" Target="../ink/ink5.xml"/><Relationship Id="rId24" Type="http://schemas.openxmlformats.org/officeDocument/2006/relationships/image" Target="../media/image40.emf"/><Relationship Id="rId32" Type="http://schemas.openxmlformats.org/officeDocument/2006/relationships/image" Target="../media/image44.emf"/><Relationship Id="rId37" Type="http://schemas.openxmlformats.org/officeDocument/2006/relationships/customXml" Target="../ink/ink18.xml"/><Relationship Id="rId40" Type="http://schemas.openxmlformats.org/officeDocument/2006/relationships/image" Target="../media/image48.emf"/><Relationship Id="rId45" Type="http://schemas.openxmlformats.org/officeDocument/2006/relationships/customXml" Target="../ink/ink22.xml"/><Relationship Id="rId53" Type="http://schemas.openxmlformats.org/officeDocument/2006/relationships/customXml" Target="../ink/ink26.xml"/><Relationship Id="rId58" Type="http://schemas.openxmlformats.org/officeDocument/2006/relationships/image" Target="../media/image57.emf"/><Relationship Id="rId66" Type="http://schemas.openxmlformats.org/officeDocument/2006/relationships/image" Target="../media/image61.emf"/><Relationship Id="rId5" Type="http://schemas.openxmlformats.org/officeDocument/2006/relationships/customXml" Target="../ink/ink2.xml"/><Relationship Id="rId61" Type="http://schemas.openxmlformats.org/officeDocument/2006/relationships/customXml" Target="../ink/ink30.xml"/><Relationship Id="rId19" Type="http://schemas.openxmlformats.org/officeDocument/2006/relationships/customXml" Target="../ink/ink9.xml"/><Relationship Id="rId14" Type="http://schemas.openxmlformats.org/officeDocument/2006/relationships/image" Target="../media/image35.emf"/><Relationship Id="rId22" Type="http://schemas.openxmlformats.org/officeDocument/2006/relationships/image" Target="../media/image39.emf"/><Relationship Id="rId27" Type="http://schemas.openxmlformats.org/officeDocument/2006/relationships/customXml" Target="../ink/ink13.xml"/><Relationship Id="rId30" Type="http://schemas.openxmlformats.org/officeDocument/2006/relationships/image" Target="../media/image43.emf"/><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52.png"/><Relationship Id="rId56" Type="http://schemas.openxmlformats.org/officeDocument/2006/relationships/image" Target="../media/image56.emf"/><Relationship Id="rId64" Type="http://schemas.openxmlformats.org/officeDocument/2006/relationships/image" Target="../media/image60.emf"/><Relationship Id="rId8" Type="http://schemas.openxmlformats.org/officeDocument/2006/relationships/image" Target="../media/image32.emf"/><Relationship Id="rId51" Type="http://schemas.openxmlformats.org/officeDocument/2006/relationships/customXml" Target="../ink/ink25.xml"/><Relationship Id="rId3" Type="http://schemas.openxmlformats.org/officeDocument/2006/relationships/customXml" Target="../ink/ink1.xml"/><Relationship Id="rId12" Type="http://schemas.openxmlformats.org/officeDocument/2006/relationships/image" Target="../media/image34.emf"/><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47.emf"/><Relationship Id="rId46" Type="http://schemas.openxmlformats.org/officeDocument/2006/relationships/image" Target="../media/image51.png"/><Relationship Id="rId59" Type="http://schemas.openxmlformats.org/officeDocument/2006/relationships/customXml" Target="../ink/ink29.xml"/><Relationship Id="rId20" Type="http://schemas.openxmlformats.org/officeDocument/2006/relationships/image" Target="../media/image38.emf"/><Relationship Id="rId41" Type="http://schemas.openxmlformats.org/officeDocument/2006/relationships/customXml" Target="../ink/ink20.xml"/><Relationship Id="rId54" Type="http://schemas.openxmlformats.org/officeDocument/2006/relationships/image" Target="../media/image55.emf"/><Relationship Id="rId62" Type="http://schemas.openxmlformats.org/officeDocument/2006/relationships/image" Target="../media/image59.emf"/><Relationship Id="rId1" Type="http://schemas.openxmlformats.org/officeDocument/2006/relationships/slideLayout" Target="../slideLayouts/slideLayout2.xml"/><Relationship Id="rId6" Type="http://schemas.openxmlformats.org/officeDocument/2006/relationships/image" Target="../media/image31.emf"/><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42.emf"/><Relationship Id="rId36" Type="http://schemas.openxmlformats.org/officeDocument/2006/relationships/image" Target="../media/image46.emf"/><Relationship Id="rId49" Type="http://schemas.openxmlformats.org/officeDocument/2006/relationships/customXml" Target="../ink/ink24.xml"/><Relationship Id="rId57" Type="http://schemas.openxmlformats.org/officeDocument/2006/relationships/customXml" Target="../ink/ink28.xml"/><Relationship Id="rId10" Type="http://schemas.openxmlformats.org/officeDocument/2006/relationships/image" Target="../media/image33.emf"/><Relationship Id="rId31" Type="http://schemas.openxmlformats.org/officeDocument/2006/relationships/customXml" Target="../ink/ink15.xml"/><Relationship Id="rId44" Type="http://schemas.openxmlformats.org/officeDocument/2006/relationships/image" Target="../media/image50.png"/><Relationship Id="rId52" Type="http://schemas.openxmlformats.org/officeDocument/2006/relationships/image" Target="../media/image54.emf"/><Relationship Id="rId60" Type="http://schemas.openxmlformats.org/officeDocument/2006/relationships/image" Target="../media/image58.emf"/><Relationship Id="rId65" Type="http://schemas.openxmlformats.org/officeDocument/2006/relationships/customXml" Target="../ink/ink32.xml"/><Relationship Id="rId4" Type="http://schemas.openxmlformats.org/officeDocument/2006/relationships/image" Target="../media/image30.emf"/><Relationship Id="rId9" Type="http://schemas.openxmlformats.org/officeDocument/2006/relationships/customXml" Target="../ink/ink4.xml"/><Relationship Id="rId13" Type="http://schemas.openxmlformats.org/officeDocument/2006/relationships/customXml" Target="../ink/ink6.xml"/><Relationship Id="rId18" Type="http://schemas.openxmlformats.org/officeDocument/2006/relationships/image" Target="../media/image37.emf"/><Relationship Id="rId39" Type="http://schemas.openxmlformats.org/officeDocument/2006/relationships/customXml" Target="../ink/ink19.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1.emf"/><Relationship Id="rId4" Type="http://schemas.openxmlformats.org/officeDocument/2006/relationships/image" Target="../media/image50.emf"/></Relationships>
</file>

<file path=ppt/slides/_rels/slide19.xml.rels><?xml version="1.0" encoding="UTF-8" standalone="yes"?>
<Relationships xmlns="http://schemas.openxmlformats.org/package/2006/relationships"><Relationship Id="rId8" Type="http://schemas.openxmlformats.org/officeDocument/2006/relationships/image" Target="../media/image65.emf"/><Relationship Id="rId3" Type="http://schemas.openxmlformats.org/officeDocument/2006/relationships/image" Target="../media/image52.emf"/><Relationship Id="rId7" Type="http://schemas.openxmlformats.org/officeDocument/2006/relationships/image" Target="../media/image64.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3.emf"/><Relationship Id="rId5" Type="http://schemas.openxmlformats.org/officeDocument/2006/relationships/image" Target="../media/image62.emf"/><Relationship Id="rId4" Type="http://schemas.openxmlformats.org/officeDocument/2006/relationships/image" Target="../media/image53.emf"/><Relationship Id="rId9" Type="http://schemas.openxmlformats.org/officeDocument/2006/relationships/image" Target="../media/image66.emf"/></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9.emf"/><Relationship Id="rId4" Type="http://schemas.openxmlformats.org/officeDocument/2006/relationships/image" Target="../media/image68.emf"/></Relationships>
</file>

<file path=ppt/slides/_rels/slide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hyperlink" Target="Breadth_First_Search.ppt"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8.wmf"/><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72.emf"/><Relationship Id="rId4" Type="http://schemas.openxmlformats.org/officeDocument/2006/relationships/image" Target="../media/image71.emf"/></Relationships>
</file>

<file path=ppt/slides/_rels/slide54.xml.rels><?xml version="1.0" encoding="UTF-8" standalone="yes"?>
<Relationships xmlns="http://schemas.openxmlformats.org/package/2006/relationships"><Relationship Id="rId8" Type="http://schemas.openxmlformats.org/officeDocument/2006/relationships/image" Target="../media/image75.emf"/><Relationship Id="rId13" Type="http://schemas.openxmlformats.org/officeDocument/2006/relationships/image" Target="../media/image88.emf"/><Relationship Id="rId3" Type="http://schemas.openxmlformats.org/officeDocument/2006/relationships/image" Target="../media/image70.emf"/><Relationship Id="rId7" Type="http://schemas.openxmlformats.org/officeDocument/2006/relationships/image" Target="../media/image74.emf"/><Relationship Id="rId12" Type="http://schemas.openxmlformats.org/officeDocument/2006/relationships/customXml" Target="../ink/ink33.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73.emf"/><Relationship Id="rId11" Type="http://schemas.openxmlformats.org/officeDocument/2006/relationships/image" Target="../media/image78.emf"/><Relationship Id="rId5" Type="http://schemas.openxmlformats.org/officeDocument/2006/relationships/image" Target="../media/image72.emf"/><Relationship Id="rId10" Type="http://schemas.openxmlformats.org/officeDocument/2006/relationships/image" Target="../media/image77.emf"/><Relationship Id="rId4" Type="http://schemas.openxmlformats.org/officeDocument/2006/relationships/image" Target="../media/image71.emf"/><Relationship Id="rId9" Type="http://schemas.openxmlformats.org/officeDocument/2006/relationships/image" Target="../media/image76.emf"/></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7.xml"/><Relationship Id="rId1" Type="http://schemas.openxmlformats.org/officeDocument/2006/relationships/slideLayout" Target="../slideLayouts/slideLayout12.xml"/><Relationship Id="rId5" Type="http://schemas.openxmlformats.org/officeDocument/2006/relationships/image" Target="../media/image81.png"/><Relationship Id="rId4" Type="http://schemas.openxmlformats.org/officeDocument/2006/relationships/image" Target="../media/image80.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87.png"/><Relationship Id="rId7" Type="http://schemas.openxmlformats.org/officeDocument/2006/relationships/image" Target="../media/image82.png"/><Relationship Id="rId2" Type="http://schemas.openxmlformats.org/officeDocument/2006/relationships/notesSlide" Target="../notesSlides/notesSlide59.xml"/><Relationship Id="rId1" Type="http://schemas.openxmlformats.org/officeDocument/2006/relationships/slideLayout" Target="../slideLayouts/slideLayout13.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85.png"/><Relationship Id="rId4" Type="http://schemas.openxmlformats.org/officeDocument/2006/relationships/image" Target="../media/image88.png"/><Relationship Id="rId9" Type="http://schemas.openxmlformats.org/officeDocument/2006/relationships/image" Target="../media/image84.png"/></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_rels/slide60.xml.rels><?xml version="1.0" encoding="UTF-8" standalone="yes"?>
<Relationships xmlns="http://schemas.openxmlformats.org/package/2006/relationships"><Relationship Id="rId3" Type="http://schemas.openxmlformats.org/officeDocument/2006/relationships/image" Target="../media/image80.emf"/><Relationship Id="rId7" Type="http://schemas.openxmlformats.org/officeDocument/2006/relationships/image" Target="../media/image84.emf"/><Relationship Id="rId2" Type="http://schemas.openxmlformats.org/officeDocument/2006/relationships/image" Target="../media/image79.emf"/><Relationship Id="rId1" Type="http://schemas.openxmlformats.org/officeDocument/2006/relationships/slideLayout" Target="../slideLayouts/slideLayout2.xml"/><Relationship Id="rId6" Type="http://schemas.openxmlformats.org/officeDocument/2006/relationships/image" Target="../media/image83.emf"/><Relationship Id="rId5" Type="http://schemas.openxmlformats.org/officeDocument/2006/relationships/image" Target="../media/image82.emf"/><Relationship Id="rId4" Type="http://schemas.openxmlformats.org/officeDocument/2006/relationships/image" Target="../media/image81.emf"/></Relationships>
</file>

<file path=ppt/slides/_rels/slide61.xml.rels><?xml version="1.0" encoding="UTF-8" standalone="yes"?>
<Relationships xmlns="http://schemas.openxmlformats.org/package/2006/relationships"><Relationship Id="rId8" Type="http://schemas.openxmlformats.org/officeDocument/2006/relationships/image" Target="../media/image90.emf"/><Relationship Id="rId3" Type="http://schemas.openxmlformats.org/officeDocument/2006/relationships/image" Target="../media/image81.emf"/><Relationship Id="rId7" Type="http://schemas.openxmlformats.org/officeDocument/2006/relationships/image" Target="../media/image89.emf"/><Relationship Id="rId2" Type="http://schemas.openxmlformats.org/officeDocument/2006/relationships/image" Target="../media/image82.emf"/><Relationship Id="rId1" Type="http://schemas.openxmlformats.org/officeDocument/2006/relationships/slideLayout" Target="../slideLayouts/slideLayout2.xml"/><Relationship Id="rId6" Type="http://schemas.openxmlformats.org/officeDocument/2006/relationships/image" Target="../media/image87.emf"/><Relationship Id="rId5" Type="http://schemas.openxmlformats.org/officeDocument/2006/relationships/image" Target="../media/image86.emf"/><Relationship Id="rId4" Type="http://schemas.openxmlformats.org/officeDocument/2006/relationships/image" Target="../media/image85.emf"/><Relationship Id="rId9" Type="http://schemas.openxmlformats.org/officeDocument/2006/relationships/image" Target="../media/image91.emf"/></Relationships>
</file>

<file path=ppt/slides/_rels/slide6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1.xml"/><Relationship Id="rId1" Type="http://schemas.openxmlformats.org/officeDocument/2006/relationships/slideLayout" Target="../slideLayouts/slideLayout12.xml"/><Relationship Id="rId4" Type="http://schemas.openxmlformats.org/officeDocument/2006/relationships/hyperlink" Target="Dijkstras_Algorithm.ppt" TargetMode="Externa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9.xml"/><Relationship Id="rId7" Type="http://schemas.openxmlformats.org/officeDocument/2006/relationships/image" Target="../media/image118.png"/><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image" Target="../media/image117.png"/><Relationship Id="rId5" Type="http://schemas.openxmlformats.org/officeDocument/2006/relationships/image" Target="../media/image92.wmf"/><Relationship Id="rId4" Type="http://schemas.openxmlformats.org/officeDocument/2006/relationships/oleObject" Target="../embeddings/oleObject2.bin"/></Relationships>
</file>

<file path=ppt/slides/_rels/slide7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0.xml"/><Relationship Id="rId1" Type="http://schemas.openxmlformats.org/officeDocument/2006/relationships/slideLayout" Target="../slideLayouts/slideLayout4.xml"/><Relationship Id="rId4" Type="http://schemas.openxmlformats.org/officeDocument/2006/relationships/image" Target="../media/image120.png"/></Relationships>
</file>

<file path=ppt/slides/_rels/slide7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1.xml"/><Relationship Id="rId1" Type="http://schemas.openxmlformats.org/officeDocument/2006/relationships/slideLayout" Target="../slideLayouts/slideLayout4.xml"/><Relationship Id="rId5" Type="http://schemas.openxmlformats.org/officeDocument/2006/relationships/image" Target="../media/image123.png"/><Relationship Id="rId4" Type="http://schemas.openxmlformats.org/officeDocument/2006/relationships/image" Target="../media/image122.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25.png"/><Relationship Id="rId5" Type="http://schemas.openxmlformats.org/officeDocument/2006/relationships/image" Target="../media/image93.wmf"/><Relationship Id="rId4" Type="http://schemas.openxmlformats.org/officeDocument/2006/relationships/oleObject" Target="../embeddings/oleObject3.bin"/></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hyperlink" Target="https://www.hackerearth.com/blog/developers/theory-six-degrees-of-separation/" TargetMode="External"/><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9.png"/><Relationship Id="rId5" Type="http://schemas.openxmlformats.org/officeDocument/2006/relationships/image" Target="../media/image15.png"/><Relationship Id="rId10" Type="http://schemas.openxmlformats.org/officeDocument/2006/relationships/image" Target="../media/image18.jpeg"/><Relationship Id="rId4" Type="http://schemas.openxmlformats.org/officeDocument/2006/relationships/image" Target="../media/image14.png"/><Relationship Id="rId9" Type="http://schemas.openxmlformats.org/officeDocument/2006/relationships/image" Target="../media/image2.png"/></Relationships>
</file>

<file path=ppt/slides/_rels/slide8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28.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投影片編號版面配置區 3">
            <a:extLst>
              <a:ext uri="{FF2B5EF4-FFF2-40B4-BE49-F238E27FC236}">
                <a16:creationId xmlns:a16="http://schemas.microsoft.com/office/drawing/2014/main" id="{9E9185D7-4B21-4672-94E9-89C9A576CA8C}"/>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3B818D1A-F9BC-4326-8EBA-3E5E2E331878}" type="slidenum">
              <a:rPr lang="zh-TW" altLang="en-US" sz="1400" smtClean="0">
                <a:latin typeface="Times New Roman" panose="02020603050405020304" pitchFamily="18" charset="0"/>
              </a:rPr>
              <a:pPr/>
              <a:t>1</a:t>
            </a:fld>
            <a:endParaRPr lang="en-US" altLang="zh-TW" sz="1400">
              <a:latin typeface="Times New Roman" panose="02020603050405020304" pitchFamily="18" charset="0"/>
            </a:endParaRPr>
          </a:p>
        </p:txBody>
      </p:sp>
      <p:sp>
        <p:nvSpPr>
          <p:cNvPr id="4099" name="Rectangle 4">
            <a:extLst>
              <a:ext uri="{FF2B5EF4-FFF2-40B4-BE49-F238E27FC236}">
                <a16:creationId xmlns:a16="http://schemas.microsoft.com/office/drawing/2014/main" id="{01FA0737-1937-40FA-8743-85A02875FD8E}"/>
              </a:ext>
            </a:extLst>
          </p:cNvPr>
          <p:cNvSpPr>
            <a:spLocks noChangeArrowheads="1"/>
          </p:cNvSpPr>
          <p:nvPr/>
        </p:nvSpPr>
        <p:spPr bwMode="auto">
          <a:xfrm>
            <a:off x="660400" y="1524000"/>
            <a:ext cx="84201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endParaRPr lang="en-US" altLang="zh-TW" sz="4000">
              <a:solidFill>
                <a:schemeClr val="tx2"/>
              </a:solidFill>
              <a:ea typeface="新細明體" panose="02020500000000000000" pitchFamily="18" charset="-120"/>
            </a:endParaRPr>
          </a:p>
        </p:txBody>
      </p:sp>
      <p:sp>
        <p:nvSpPr>
          <p:cNvPr id="4100" name="Rectangle 5">
            <a:extLst>
              <a:ext uri="{FF2B5EF4-FFF2-40B4-BE49-F238E27FC236}">
                <a16:creationId xmlns:a16="http://schemas.microsoft.com/office/drawing/2014/main" id="{AD454F29-4EF1-420C-B63C-64059BC6E59E}"/>
              </a:ext>
            </a:extLst>
          </p:cNvPr>
          <p:cNvSpPr>
            <a:spLocks noChangeArrowheads="1"/>
          </p:cNvSpPr>
          <p:nvPr/>
        </p:nvSpPr>
        <p:spPr bwMode="auto">
          <a:xfrm>
            <a:off x="1485900" y="3784600"/>
            <a:ext cx="7181850" cy="240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nSpc>
                <a:spcPct val="90000"/>
              </a:lnSpc>
            </a:pPr>
            <a:r>
              <a:rPr lang="en-US" altLang="zh-TW" sz="2400" b="1" u="sng">
                <a:ea typeface="新細明體" panose="02020500000000000000" pitchFamily="18" charset="-120"/>
              </a:rPr>
              <a:t>Contents:</a:t>
            </a:r>
          </a:p>
          <a:p>
            <a:pPr>
              <a:buFontTx/>
              <a:buChar char="•"/>
            </a:pPr>
            <a:r>
              <a:rPr lang="en-US" altLang="zh-TW" sz="2000">
                <a:ea typeface="新細明體" panose="02020500000000000000" pitchFamily="18" charset="-120"/>
              </a:rPr>
              <a:t>Graphs and Their Representations</a:t>
            </a:r>
            <a:endParaRPr lang="en-US" altLang="zh-TW" sz="2000">
              <a:latin typeface="Times New Roman" panose="02020603050405020304" pitchFamily="18" charset="0"/>
              <a:ea typeface="新細明體" panose="02020500000000000000" pitchFamily="18" charset="-120"/>
            </a:endParaRPr>
          </a:p>
          <a:p>
            <a:pPr>
              <a:buFontTx/>
              <a:buChar char="•"/>
            </a:pPr>
            <a:r>
              <a:rPr lang="en-US" altLang="zh-TW" sz="2000">
                <a:ea typeface="新細明體" panose="02020500000000000000" pitchFamily="18" charset="-120"/>
              </a:rPr>
              <a:t>Path and Circuits</a:t>
            </a:r>
            <a:endParaRPr lang="en-US" altLang="zh-TW" sz="2000">
              <a:latin typeface="Times New Roman" panose="02020603050405020304" pitchFamily="18" charset="0"/>
              <a:ea typeface="新細明體" panose="02020500000000000000" pitchFamily="18" charset="-120"/>
            </a:endParaRPr>
          </a:p>
          <a:p>
            <a:pPr>
              <a:buFontTx/>
              <a:buChar char="•"/>
            </a:pPr>
            <a:r>
              <a:rPr lang="en-US" altLang="zh-TW" sz="2000">
                <a:ea typeface="新細明體" panose="02020500000000000000" pitchFamily="18" charset="-120"/>
              </a:rPr>
              <a:t>Shortest Paths and Distance</a:t>
            </a:r>
          </a:p>
          <a:p>
            <a:pPr>
              <a:buFontTx/>
              <a:buChar char="•"/>
            </a:pPr>
            <a:r>
              <a:rPr lang="en-US" altLang="zh-TW" sz="2000">
                <a:ea typeface="新細明體" panose="02020500000000000000" pitchFamily="18" charset="-120"/>
              </a:rPr>
              <a:t>Coloring a Graph</a:t>
            </a:r>
          </a:p>
          <a:p>
            <a:pPr>
              <a:buFontTx/>
              <a:buChar char="•"/>
            </a:pPr>
            <a:r>
              <a:rPr lang="en-US" altLang="zh-TW" sz="2000">
                <a:ea typeface="新細明體" panose="02020500000000000000" pitchFamily="18" charset="-120"/>
              </a:rPr>
              <a:t>Directed Graphs and Multigraphs</a:t>
            </a:r>
          </a:p>
        </p:txBody>
      </p:sp>
      <p:sp>
        <p:nvSpPr>
          <p:cNvPr id="4101" name="Rectangle 6">
            <a:extLst>
              <a:ext uri="{FF2B5EF4-FFF2-40B4-BE49-F238E27FC236}">
                <a16:creationId xmlns:a16="http://schemas.microsoft.com/office/drawing/2014/main" id="{6115D15B-C8A6-4CB8-A827-776AF83BEE61}"/>
              </a:ext>
            </a:extLst>
          </p:cNvPr>
          <p:cNvSpPr>
            <a:spLocks noChangeArrowheads="1"/>
          </p:cNvSpPr>
          <p:nvPr/>
        </p:nvSpPr>
        <p:spPr bwMode="auto">
          <a:xfrm>
            <a:off x="671513" y="0"/>
            <a:ext cx="81724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zh-TW" altLang="en-US" sz="4400">
                <a:solidFill>
                  <a:schemeClr val="tx2"/>
                </a:solidFill>
                <a:latin typeface="標楷體" panose="03000509000000000000" pitchFamily="65" charset="-120"/>
                <a:ea typeface="標楷體" panose="03000509000000000000" pitchFamily="65" charset="-120"/>
              </a:rPr>
              <a:t>離 散 數 學</a:t>
            </a:r>
            <a:r>
              <a:rPr lang="en-US" altLang="zh-TW" sz="4400">
                <a:solidFill>
                  <a:schemeClr val="tx2"/>
                </a:solidFill>
                <a:latin typeface="Palladius" pitchFamily="18" charset="0"/>
                <a:ea typeface="新細明體" panose="02020500000000000000" pitchFamily="18" charset="-120"/>
              </a:rPr>
              <a:t> </a:t>
            </a:r>
          </a:p>
        </p:txBody>
      </p:sp>
      <p:sp>
        <p:nvSpPr>
          <p:cNvPr id="4102" name="Rectangle 11">
            <a:extLst>
              <a:ext uri="{FF2B5EF4-FFF2-40B4-BE49-F238E27FC236}">
                <a16:creationId xmlns:a16="http://schemas.microsoft.com/office/drawing/2014/main" id="{5FDBAA45-7E09-45AF-84DF-B61281A6B97E}"/>
              </a:ext>
            </a:extLst>
          </p:cNvPr>
          <p:cNvSpPr>
            <a:spLocks noChangeArrowheads="1"/>
          </p:cNvSpPr>
          <p:nvPr/>
        </p:nvSpPr>
        <p:spPr bwMode="auto">
          <a:xfrm>
            <a:off x="812800" y="1676400"/>
            <a:ext cx="84201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4000" b="1">
                <a:solidFill>
                  <a:schemeClr val="tx2"/>
                </a:solidFill>
                <a:ea typeface="新細明體" panose="02020500000000000000" pitchFamily="18" charset="-120"/>
              </a:rPr>
              <a:t>Graphs</a:t>
            </a:r>
            <a:endParaRPr lang="en-US" altLang="zh-TW" sz="4000">
              <a:solidFill>
                <a:schemeClr val="tx2"/>
              </a:solidFill>
              <a:ea typeface="新細明體" panose="02020500000000000000" pitchFamily="18" charset="-12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投影片編號版面配置區 3">
            <a:extLst>
              <a:ext uri="{FF2B5EF4-FFF2-40B4-BE49-F238E27FC236}">
                <a16:creationId xmlns:a16="http://schemas.microsoft.com/office/drawing/2014/main" id="{90E1C6EC-37ED-4F6A-8027-B50DFA914F87}"/>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A1FD5B09-6806-433E-9833-F1115D3F6233}" type="slidenum">
              <a:rPr lang="zh-TW" altLang="en-US" sz="1400" smtClean="0">
                <a:latin typeface="Times New Roman" panose="02020603050405020304" pitchFamily="18" charset="0"/>
              </a:rPr>
              <a:pPr/>
              <a:t>10</a:t>
            </a:fld>
            <a:endParaRPr lang="en-US" altLang="zh-TW" sz="1400">
              <a:latin typeface="Times New Roman" panose="02020603050405020304" pitchFamily="18" charset="0"/>
            </a:endParaRPr>
          </a:p>
        </p:txBody>
      </p:sp>
      <p:sp>
        <p:nvSpPr>
          <p:cNvPr id="22531" name="Rectangle 2">
            <a:extLst>
              <a:ext uri="{FF2B5EF4-FFF2-40B4-BE49-F238E27FC236}">
                <a16:creationId xmlns:a16="http://schemas.microsoft.com/office/drawing/2014/main" id="{170F3038-3C50-47F6-B837-AB20F34CA861}"/>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Exercises 4.1 (Isomorphism)</a:t>
            </a:r>
          </a:p>
        </p:txBody>
      </p:sp>
      <p:sp>
        <p:nvSpPr>
          <p:cNvPr id="22532" name="Rectangle 3">
            <a:extLst>
              <a:ext uri="{FF2B5EF4-FFF2-40B4-BE49-F238E27FC236}">
                <a16:creationId xmlns:a16="http://schemas.microsoft.com/office/drawing/2014/main" id="{49D9237C-372D-4BBD-8EFA-60D59DE2A4A4}"/>
              </a:ext>
            </a:extLst>
          </p:cNvPr>
          <p:cNvSpPr>
            <a:spLocks noGrp="1" noChangeArrowheads="1"/>
          </p:cNvSpPr>
          <p:nvPr>
            <p:ph type="body" idx="1"/>
          </p:nvPr>
        </p:nvSpPr>
        <p:spPr>
          <a:xfrm>
            <a:off x="173038" y="990600"/>
            <a:ext cx="9304337" cy="5410200"/>
          </a:xfrm>
        </p:spPr>
        <p:txBody>
          <a:bodyPr/>
          <a:lstStyle/>
          <a:p>
            <a:r>
              <a:rPr lang="en-US" altLang="zh-TW" sz="2400">
                <a:ea typeface="新細明體" panose="02020500000000000000" pitchFamily="18" charset="-120"/>
              </a:rPr>
              <a:t>Q42: isomorphic?                                           </a:t>
            </a:r>
          </a:p>
          <a:p>
            <a:endParaRPr lang="en-US" altLang="zh-TW" sz="2400">
              <a:ea typeface="新細明體" panose="02020500000000000000" pitchFamily="18" charset="-120"/>
            </a:endParaRPr>
          </a:p>
          <a:p>
            <a:endParaRPr lang="en-US" altLang="zh-TW" sz="2400">
              <a:ea typeface="新細明體" panose="02020500000000000000" pitchFamily="18" charset="-120"/>
            </a:endParaRPr>
          </a:p>
          <a:p>
            <a:endParaRPr lang="en-US" altLang="zh-TW" sz="2400">
              <a:ea typeface="新細明體" panose="02020500000000000000" pitchFamily="18" charset="-120"/>
            </a:endParaRPr>
          </a:p>
          <a:p>
            <a:r>
              <a:rPr lang="en-US" altLang="zh-TW" sz="2400">
                <a:ea typeface="新細明體" panose="02020500000000000000" pitchFamily="18" charset="-120"/>
              </a:rPr>
              <a:t>Q43 isomorphic?</a:t>
            </a:r>
          </a:p>
          <a:p>
            <a:endParaRPr lang="en-US" altLang="zh-TW" sz="2400">
              <a:ea typeface="新細明體" panose="02020500000000000000" pitchFamily="18" charset="-120"/>
            </a:endParaRPr>
          </a:p>
          <a:p>
            <a:endParaRPr lang="en-US" altLang="zh-TW" sz="2400">
              <a:ea typeface="新細明體" panose="02020500000000000000" pitchFamily="18" charset="-120"/>
            </a:endParaRPr>
          </a:p>
          <a:p>
            <a:endParaRPr lang="en-US" altLang="zh-TW" sz="2400">
              <a:ea typeface="新細明體" panose="02020500000000000000" pitchFamily="18" charset="-120"/>
            </a:endParaRPr>
          </a:p>
          <a:p>
            <a:pPr>
              <a:buFontTx/>
              <a:buChar char="•"/>
            </a:pPr>
            <a:endParaRPr lang="en-US" altLang="zh-TW" sz="2400">
              <a:ea typeface="新細明體" panose="02020500000000000000" pitchFamily="18" charset="-120"/>
            </a:endParaRPr>
          </a:p>
          <a:p>
            <a:pPr>
              <a:buFontTx/>
              <a:buChar char="•"/>
            </a:pPr>
            <a:endParaRPr lang="en-US" altLang="zh-TW" sz="2400">
              <a:ea typeface="新細明體" panose="02020500000000000000" pitchFamily="18" charset="-120"/>
            </a:endParaRPr>
          </a:p>
          <a:p>
            <a:pPr>
              <a:buFontTx/>
              <a:buChar char="•"/>
            </a:pPr>
            <a:r>
              <a:rPr lang="en-US" altLang="zh-TW" sz="2400">
                <a:ea typeface="新細明體" panose="02020500000000000000" pitchFamily="18" charset="-120"/>
              </a:rPr>
              <a:t>Isomorphism is an </a:t>
            </a:r>
            <a:r>
              <a:rPr lang="en-US" altLang="zh-TW" sz="2400">
                <a:solidFill>
                  <a:srgbClr val="008000"/>
                </a:solidFill>
                <a:ea typeface="新細明體" panose="02020500000000000000" pitchFamily="18" charset="-120"/>
              </a:rPr>
              <a:t>equivalence</a:t>
            </a:r>
            <a:r>
              <a:rPr lang="en-US" altLang="zh-TW" sz="2400">
                <a:ea typeface="新細明體" panose="02020500000000000000" pitchFamily="18" charset="-120"/>
              </a:rPr>
              <a:t> relation</a:t>
            </a:r>
          </a:p>
          <a:p>
            <a:pPr lvl="1" eaLnBrk="1" hangingPunct="1"/>
            <a:r>
              <a:rPr lang="en-US" altLang="zh-TW" sz="2400">
                <a:solidFill>
                  <a:srgbClr val="008000"/>
                </a:solidFill>
                <a:latin typeface="Arial" panose="020B0604020202020204" pitchFamily="34" charset="0"/>
                <a:ea typeface="新細明體" panose="02020500000000000000" pitchFamily="18" charset="-120"/>
              </a:rPr>
              <a:t>Symmetric, reflexive, transitive</a:t>
            </a:r>
          </a:p>
          <a:p>
            <a:pPr>
              <a:buFontTx/>
              <a:buChar char="•"/>
            </a:pPr>
            <a:r>
              <a:rPr lang="en-US" altLang="zh-TW" sz="2400">
                <a:ea typeface="新細明體" panose="02020500000000000000" pitchFamily="18" charset="-120"/>
              </a:rPr>
              <a:t>Isomorphism is </a:t>
            </a:r>
            <a:r>
              <a:rPr lang="en-US" altLang="zh-TW" sz="2400">
                <a:solidFill>
                  <a:srgbClr val="008000"/>
                </a:solidFill>
                <a:ea typeface="新細明體" panose="02020500000000000000" pitchFamily="18" charset="-120"/>
              </a:rPr>
              <a:t>one-to-one</a:t>
            </a:r>
            <a:r>
              <a:rPr lang="en-US" altLang="zh-TW" sz="2400">
                <a:ea typeface="新細明體" panose="02020500000000000000" pitchFamily="18" charset="-120"/>
              </a:rPr>
              <a:t> &amp; </a:t>
            </a:r>
            <a:r>
              <a:rPr lang="en-US" altLang="zh-TW" sz="2400">
                <a:solidFill>
                  <a:srgbClr val="008000"/>
                </a:solidFill>
                <a:ea typeface="新細明體" panose="02020500000000000000" pitchFamily="18" charset="-120"/>
              </a:rPr>
              <a:t>onto</a:t>
            </a:r>
          </a:p>
        </p:txBody>
      </p:sp>
      <p:sp>
        <p:nvSpPr>
          <p:cNvPr id="22533" name="Text Box 5">
            <a:extLst>
              <a:ext uri="{FF2B5EF4-FFF2-40B4-BE49-F238E27FC236}">
                <a16:creationId xmlns:a16="http://schemas.microsoft.com/office/drawing/2014/main" id="{F98F2414-AED0-4324-B11D-A90EDFAC1A35}"/>
              </a:ext>
            </a:extLst>
          </p:cNvPr>
          <p:cNvSpPr txBox="1">
            <a:spLocks noChangeArrowheads="1"/>
          </p:cNvSpPr>
          <p:nvPr/>
        </p:nvSpPr>
        <p:spPr bwMode="auto">
          <a:xfrm>
            <a:off x="457200" y="6408738"/>
            <a:ext cx="322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4.1: Graphs and Their Presentations</a:t>
            </a:r>
          </a:p>
        </p:txBody>
      </p:sp>
      <p:pic>
        <p:nvPicPr>
          <p:cNvPr id="22534" name="圖片 5">
            <a:extLst>
              <a:ext uri="{FF2B5EF4-FFF2-40B4-BE49-F238E27FC236}">
                <a16:creationId xmlns:a16="http://schemas.microsoft.com/office/drawing/2014/main" id="{1F309474-6657-4D98-846F-975EAE2E6F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363" y="1565275"/>
            <a:ext cx="860425"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圖片 6">
            <a:extLst>
              <a:ext uri="{FF2B5EF4-FFF2-40B4-BE49-F238E27FC236}">
                <a16:creationId xmlns:a16="http://schemas.microsoft.com/office/drawing/2014/main" id="{86C18D70-B9A8-4045-BDB9-F055A57A15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0163" y="1603375"/>
            <a:ext cx="1362075"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圖片 7">
            <a:extLst>
              <a:ext uri="{FF2B5EF4-FFF2-40B4-BE49-F238E27FC236}">
                <a16:creationId xmlns:a16="http://schemas.microsoft.com/office/drawing/2014/main" id="{62FBBB2A-2760-46A5-98CF-7E57EB166F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90888" y="1595438"/>
            <a:ext cx="12573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7" name="圖片 8">
            <a:extLst>
              <a:ext uri="{FF2B5EF4-FFF2-40B4-BE49-F238E27FC236}">
                <a16:creationId xmlns:a16="http://schemas.microsoft.com/office/drawing/2014/main" id="{FF5032D0-20C0-4C2B-B62A-3168A3162D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04263" y="1338263"/>
            <a:ext cx="752475" cy="105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8" name="圖片 9">
            <a:extLst>
              <a:ext uri="{FF2B5EF4-FFF2-40B4-BE49-F238E27FC236}">
                <a16:creationId xmlns:a16="http://schemas.microsoft.com/office/drawing/2014/main" id="{708B932F-DA3C-4D04-841C-D3824CD74B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2925" y="3390900"/>
            <a:ext cx="11112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9" name="圖片 10">
            <a:extLst>
              <a:ext uri="{FF2B5EF4-FFF2-40B4-BE49-F238E27FC236}">
                <a16:creationId xmlns:a16="http://schemas.microsoft.com/office/drawing/2014/main" id="{5CD7D79C-8990-4DF4-B326-AA793DACEB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65500" y="3236913"/>
            <a:ext cx="1182688"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0" name="圖片 11">
            <a:extLst>
              <a:ext uri="{FF2B5EF4-FFF2-40B4-BE49-F238E27FC236}">
                <a16:creationId xmlns:a16="http://schemas.microsoft.com/office/drawing/2014/main" id="{BB727BE1-62C2-4641-911C-ABDE5928DD1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54813" y="3219450"/>
            <a:ext cx="715962"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1" name="圖片 12">
            <a:extLst>
              <a:ext uri="{FF2B5EF4-FFF2-40B4-BE49-F238E27FC236}">
                <a16:creationId xmlns:a16="http://schemas.microsoft.com/office/drawing/2014/main" id="{993E86D2-D1C8-48FA-9F2C-199E5545B9A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32825" y="3367088"/>
            <a:ext cx="823913"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群組 10">
            <a:extLst>
              <a:ext uri="{FF2B5EF4-FFF2-40B4-BE49-F238E27FC236}">
                <a16:creationId xmlns:a16="http://schemas.microsoft.com/office/drawing/2014/main" id="{76BA0231-376F-43A7-BA19-C09DBF07DEEE}"/>
              </a:ext>
            </a:extLst>
          </p:cNvPr>
          <p:cNvGrpSpPr>
            <a:grpSpLocks/>
          </p:cNvGrpSpPr>
          <p:nvPr/>
        </p:nvGrpSpPr>
        <p:grpSpPr bwMode="auto">
          <a:xfrm>
            <a:off x="6007100" y="4521200"/>
            <a:ext cx="1857375" cy="1763713"/>
            <a:chOff x="6030611" y="4401874"/>
            <a:chExt cx="1858742" cy="1764132"/>
          </a:xfrm>
        </p:grpSpPr>
        <p:sp>
          <p:nvSpPr>
            <p:cNvPr id="22580" name="Line 13">
              <a:extLst>
                <a:ext uri="{FF2B5EF4-FFF2-40B4-BE49-F238E27FC236}">
                  <a16:creationId xmlns:a16="http://schemas.microsoft.com/office/drawing/2014/main" id="{4538BEF5-F15B-4376-BF51-5C64EC05609F}"/>
                </a:ext>
              </a:extLst>
            </p:cNvPr>
            <p:cNvSpPr>
              <a:spLocks noChangeShapeType="1"/>
            </p:cNvSpPr>
            <p:nvPr/>
          </p:nvSpPr>
          <p:spPr bwMode="auto">
            <a:xfrm>
              <a:off x="6719786" y="5594623"/>
              <a:ext cx="494183" cy="0"/>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81" name="Line 14">
              <a:extLst>
                <a:ext uri="{FF2B5EF4-FFF2-40B4-BE49-F238E27FC236}">
                  <a16:creationId xmlns:a16="http://schemas.microsoft.com/office/drawing/2014/main" id="{0F23108F-C457-4FA3-9B01-72651AC3199E}"/>
                </a:ext>
              </a:extLst>
            </p:cNvPr>
            <p:cNvSpPr>
              <a:spLocks noChangeShapeType="1"/>
            </p:cNvSpPr>
            <p:nvPr/>
          </p:nvSpPr>
          <p:spPr bwMode="auto">
            <a:xfrm flipV="1">
              <a:off x="7281918" y="5036288"/>
              <a:ext cx="0" cy="454645"/>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82" name="Line 15">
              <a:extLst>
                <a:ext uri="{FF2B5EF4-FFF2-40B4-BE49-F238E27FC236}">
                  <a16:creationId xmlns:a16="http://schemas.microsoft.com/office/drawing/2014/main" id="{DC407B04-20B5-40FD-8B3C-23535853AC82}"/>
                </a:ext>
              </a:extLst>
            </p:cNvPr>
            <p:cNvSpPr>
              <a:spLocks noChangeShapeType="1"/>
            </p:cNvSpPr>
            <p:nvPr/>
          </p:nvSpPr>
          <p:spPr bwMode="auto">
            <a:xfrm>
              <a:off x="6713608" y="4964502"/>
              <a:ext cx="469473" cy="0"/>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83" name="Line 16">
              <a:extLst>
                <a:ext uri="{FF2B5EF4-FFF2-40B4-BE49-F238E27FC236}">
                  <a16:creationId xmlns:a16="http://schemas.microsoft.com/office/drawing/2014/main" id="{AE4AAD58-F4B4-4E32-A85E-40E9BFE6E1EC}"/>
                </a:ext>
              </a:extLst>
            </p:cNvPr>
            <p:cNvSpPr>
              <a:spLocks noChangeShapeType="1"/>
            </p:cNvSpPr>
            <p:nvPr/>
          </p:nvSpPr>
          <p:spPr bwMode="auto">
            <a:xfrm>
              <a:off x="6633304" y="5076169"/>
              <a:ext cx="0" cy="414764"/>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84" name="Line 17">
              <a:extLst>
                <a:ext uri="{FF2B5EF4-FFF2-40B4-BE49-F238E27FC236}">
                  <a16:creationId xmlns:a16="http://schemas.microsoft.com/office/drawing/2014/main" id="{999AE089-BE85-4DF0-AEFA-71F76E27C129}"/>
                </a:ext>
              </a:extLst>
            </p:cNvPr>
            <p:cNvSpPr>
              <a:spLocks noChangeShapeType="1"/>
            </p:cNvSpPr>
            <p:nvPr/>
          </p:nvSpPr>
          <p:spPr bwMode="auto">
            <a:xfrm>
              <a:off x="6225603" y="6057244"/>
              <a:ext cx="1457839" cy="0"/>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85" name="Line 18">
              <a:extLst>
                <a:ext uri="{FF2B5EF4-FFF2-40B4-BE49-F238E27FC236}">
                  <a16:creationId xmlns:a16="http://schemas.microsoft.com/office/drawing/2014/main" id="{FFDB4141-9B0A-4D17-9E1F-2C1B9FA036F9}"/>
                </a:ext>
              </a:extLst>
            </p:cNvPr>
            <p:cNvSpPr>
              <a:spLocks noChangeShapeType="1"/>
            </p:cNvSpPr>
            <p:nvPr/>
          </p:nvSpPr>
          <p:spPr bwMode="auto">
            <a:xfrm flipV="1">
              <a:off x="7739037" y="4597595"/>
              <a:ext cx="0" cy="1340005"/>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86" name="Line 19">
              <a:extLst>
                <a:ext uri="{FF2B5EF4-FFF2-40B4-BE49-F238E27FC236}">
                  <a16:creationId xmlns:a16="http://schemas.microsoft.com/office/drawing/2014/main" id="{8EAAB86C-3F68-443E-BB1F-AD73C3064203}"/>
                </a:ext>
              </a:extLst>
            </p:cNvPr>
            <p:cNvSpPr>
              <a:spLocks noChangeShapeType="1"/>
            </p:cNvSpPr>
            <p:nvPr/>
          </p:nvSpPr>
          <p:spPr bwMode="auto">
            <a:xfrm flipH="1">
              <a:off x="6231780" y="4501881"/>
              <a:ext cx="1426952" cy="0"/>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87" name="Line 20">
              <a:extLst>
                <a:ext uri="{FF2B5EF4-FFF2-40B4-BE49-F238E27FC236}">
                  <a16:creationId xmlns:a16="http://schemas.microsoft.com/office/drawing/2014/main" id="{09AD10B7-7F9D-4826-A7C0-DE3D0FA3D7D8}"/>
                </a:ext>
              </a:extLst>
            </p:cNvPr>
            <p:cNvSpPr>
              <a:spLocks noChangeShapeType="1"/>
            </p:cNvSpPr>
            <p:nvPr/>
          </p:nvSpPr>
          <p:spPr bwMode="auto">
            <a:xfrm>
              <a:off x="6151476" y="4613548"/>
              <a:ext cx="0" cy="1355958"/>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88" name="Line 21">
              <a:extLst>
                <a:ext uri="{FF2B5EF4-FFF2-40B4-BE49-F238E27FC236}">
                  <a16:creationId xmlns:a16="http://schemas.microsoft.com/office/drawing/2014/main" id="{521BCD73-54E2-421E-B724-3370C1C3B810}"/>
                </a:ext>
              </a:extLst>
            </p:cNvPr>
            <p:cNvSpPr>
              <a:spLocks noChangeShapeType="1"/>
            </p:cNvSpPr>
            <p:nvPr/>
          </p:nvSpPr>
          <p:spPr bwMode="auto">
            <a:xfrm>
              <a:off x="7349868" y="5642480"/>
              <a:ext cx="345928" cy="335001"/>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89" name="Line 22">
              <a:extLst>
                <a:ext uri="{FF2B5EF4-FFF2-40B4-BE49-F238E27FC236}">
                  <a16:creationId xmlns:a16="http://schemas.microsoft.com/office/drawing/2014/main" id="{E4C25BF1-82EA-4F37-9AB2-BA9C2A98CEFA}"/>
                </a:ext>
              </a:extLst>
            </p:cNvPr>
            <p:cNvSpPr>
              <a:spLocks noChangeShapeType="1"/>
            </p:cNvSpPr>
            <p:nvPr/>
          </p:nvSpPr>
          <p:spPr bwMode="auto">
            <a:xfrm flipV="1">
              <a:off x="7337514" y="4565690"/>
              <a:ext cx="333573" cy="327025"/>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90" name="Line 23">
              <a:extLst>
                <a:ext uri="{FF2B5EF4-FFF2-40B4-BE49-F238E27FC236}">
                  <a16:creationId xmlns:a16="http://schemas.microsoft.com/office/drawing/2014/main" id="{94178AC2-3C6F-4F7D-BACA-1223A4D6BBD3}"/>
                </a:ext>
              </a:extLst>
            </p:cNvPr>
            <p:cNvSpPr>
              <a:spLocks noChangeShapeType="1"/>
            </p:cNvSpPr>
            <p:nvPr/>
          </p:nvSpPr>
          <p:spPr bwMode="auto">
            <a:xfrm flipH="1" flipV="1">
              <a:off x="6213248" y="4581643"/>
              <a:ext cx="352105" cy="342978"/>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91" name="Line 24">
              <a:extLst>
                <a:ext uri="{FF2B5EF4-FFF2-40B4-BE49-F238E27FC236}">
                  <a16:creationId xmlns:a16="http://schemas.microsoft.com/office/drawing/2014/main" id="{1B2EF176-8302-493F-B1A3-405C43E98414}"/>
                </a:ext>
              </a:extLst>
            </p:cNvPr>
            <p:cNvSpPr>
              <a:spLocks noChangeShapeType="1"/>
            </p:cNvSpPr>
            <p:nvPr/>
          </p:nvSpPr>
          <p:spPr bwMode="auto">
            <a:xfrm flipH="1">
              <a:off x="6219426" y="5650457"/>
              <a:ext cx="364460" cy="342978"/>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nvGrpSpPr>
            <p:cNvPr id="22592" name="群組 7">
              <a:extLst>
                <a:ext uri="{FF2B5EF4-FFF2-40B4-BE49-F238E27FC236}">
                  <a16:creationId xmlns:a16="http://schemas.microsoft.com/office/drawing/2014/main" id="{6F2B20E1-F1D5-4130-A81C-F5BE4ACBB6EE}"/>
                </a:ext>
              </a:extLst>
            </p:cNvPr>
            <p:cNvGrpSpPr>
              <a:grpSpLocks/>
            </p:cNvGrpSpPr>
            <p:nvPr/>
          </p:nvGrpSpPr>
          <p:grpSpPr bwMode="auto">
            <a:xfrm>
              <a:off x="6030611" y="4401874"/>
              <a:ext cx="242374" cy="215444"/>
              <a:chOff x="6030611" y="4401874"/>
              <a:chExt cx="242374" cy="215444"/>
            </a:xfrm>
          </p:grpSpPr>
          <p:sp>
            <p:nvSpPr>
              <p:cNvPr id="22614" name="Oval 12">
                <a:extLst>
                  <a:ext uri="{FF2B5EF4-FFF2-40B4-BE49-F238E27FC236}">
                    <a16:creationId xmlns:a16="http://schemas.microsoft.com/office/drawing/2014/main" id="{8CFFF525-DBDC-4ECE-AA23-BDF422C56CB9}"/>
                  </a:ext>
                </a:extLst>
              </p:cNvPr>
              <p:cNvSpPr>
                <a:spLocks noChangeArrowheads="1"/>
              </p:cNvSpPr>
              <p:nvPr/>
            </p:nvSpPr>
            <p:spPr bwMode="auto">
              <a:xfrm>
                <a:off x="6071171" y="4414142"/>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615" name="Text Box 25">
                <a:extLst>
                  <a:ext uri="{FF2B5EF4-FFF2-40B4-BE49-F238E27FC236}">
                    <a16:creationId xmlns:a16="http://schemas.microsoft.com/office/drawing/2014/main" id="{481A8455-C08E-4C87-A951-BB4263171DB6}"/>
                  </a:ext>
                </a:extLst>
              </p:cNvPr>
              <p:cNvSpPr txBox="1">
                <a:spLocks noChangeArrowheads="1"/>
              </p:cNvSpPr>
              <p:nvPr/>
            </p:nvSpPr>
            <p:spPr bwMode="auto">
              <a:xfrm>
                <a:off x="6030611" y="4401874"/>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1</a:t>
                </a:r>
              </a:p>
            </p:txBody>
          </p:sp>
        </p:grpSp>
        <p:grpSp>
          <p:nvGrpSpPr>
            <p:cNvPr id="22593" name="群組 5">
              <a:extLst>
                <a:ext uri="{FF2B5EF4-FFF2-40B4-BE49-F238E27FC236}">
                  <a16:creationId xmlns:a16="http://schemas.microsoft.com/office/drawing/2014/main" id="{A0B90CE2-1FCB-4B9C-ABF0-176AB2BC7F44}"/>
                </a:ext>
              </a:extLst>
            </p:cNvPr>
            <p:cNvGrpSpPr>
              <a:grpSpLocks/>
            </p:cNvGrpSpPr>
            <p:nvPr/>
          </p:nvGrpSpPr>
          <p:grpSpPr bwMode="auto">
            <a:xfrm>
              <a:off x="6044982" y="5950562"/>
              <a:ext cx="242374" cy="215444"/>
              <a:chOff x="6044982" y="5950562"/>
              <a:chExt cx="242374" cy="215444"/>
            </a:xfrm>
          </p:grpSpPr>
          <p:sp>
            <p:nvSpPr>
              <p:cNvPr id="22612" name="Oval 9">
                <a:extLst>
                  <a:ext uri="{FF2B5EF4-FFF2-40B4-BE49-F238E27FC236}">
                    <a16:creationId xmlns:a16="http://schemas.microsoft.com/office/drawing/2014/main" id="{3A3944F5-2551-44CB-8548-E45FF1E8D266}"/>
                  </a:ext>
                </a:extLst>
              </p:cNvPr>
              <p:cNvSpPr>
                <a:spLocks noChangeArrowheads="1"/>
              </p:cNvSpPr>
              <p:nvPr/>
            </p:nvSpPr>
            <p:spPr bwMode="auto">
              <a:xfrm>
                <a:off x="6071171" y="5961529"/>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613" name="Text Box 26">
                <a:extLst>
                  <a:ext uri="{FF2B5EF4-FFF2-40B4-BE49-F238E27FC236}">
                    <a16:creationId xmlns:a16="http://schemas.microsoft.com/office/drawing/2014/main" id="{B6006D67-E14D-4868-8CA0-F0CC6439AC5C}"/>
                  </a:ext>
                </a:extLst>
              </p:cNvPr>
              <p:cNvSpPr txBox="1">
                <a:spLocks noChangeArrowheads="1"/>
              </p:cNvSpPr>
              <p:nvPr/>
            </p:nvSpPr>
            <p:spPr bwMode="auto">
              <a:xfrm>
                <a:off x="6044982" y="5950562"/>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6</a:t>
                </a:r>
              </a:p>
            </p:txBody>
          </p:sp>
        </p:grpSp>
        <p:grpSp>
          <p:nvGrpSpPr>
            <p:cNvPr id="22594" name="群組 6">
              <a:extLst>
                <a:ext uri="{FF2B5EF4-FFF2-40B4-BE49-F238E27FC236}">
                  <a16:creationId xmlns:a16="http://schemas.microsoft.com/office/drawing/2014/main" id="{3D0C577E-F0FA-403A-B8EA-EDAC7FA27DBC}"/>
                </a:ext>
              </a:extLst>
            </p:cNvPr>
            <p:cNvGrpSpPr>
              <a:grpSpLocks/>
            </p:cNvGrpSpPr>
            <p:nvPr/>
          </p:nvGrpSpPr>
          <p:grpSpPr bwMode="auto">
            <a:xfrm>
              <a:off x="6539165" y="5481959"/>
              <a:ext cx="242374" cy="215444"/>
              <a:chOff x="6539165" y="5481959"/>
              <a:chExt cx="242374" cy="215444"/>
            </a:xfrm>
          </p:grpSpPr>
          <p:sp>
            <p:nvSpPr>
              <p:cNvPr id="22610" name="Oval 8">
                <a:extLst>
                  <a:ext uri="{FF2B5EF4-FFF2-40B4-BE49-F238E27FC236}">
                    <a16:creationId xmlns:a16="http://schemas.microsoft.com/office/drawing/2014/main" id="{4262FCC7-3F4A-46FB-8BB4-B48686B931BA}"/>
                  </a:ext>
                </a:extLst>
              </p:cNvPr>
              <p:cNvSpPr>
                <a:spLocks noChangeArrowheads="1"/>
              </p:cNvSpPr>
              <p:nvPr/>
            </p:nvSpPr>
            <p:spPr bwMode="auto">
              <a:xfrm>
                <a:off x="6565354" y="5490932"/>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611" name="Text Box 27">
                <a:extLst>
                  <a:ext uri="{FF2B5EF4-FFF2-40B4-BE49-F238E27FC236}">
                    <a16:creationId xmlns:a16="http://schemas.microsoft.com/office/drawing/2014/main" id="{C8698A6F-0717-40AE-99AD-3223ADD14DAC}"/>
                  </a:ext>
                </a:extLst>
              </p:cNvPr>
              <p:cNvSpPr txBox="1">
                <a:spLocks noChangeArrowheads="1"/>
              </p:cNvSpPr>
              <p:nvPr/>
            </p:nvSpPr>
            <p:spPr bwMode="auto">
              <a:xfrm>
                <a:off x="6539165" y="5481959"/>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4</a:t>
                </a:r>
              </a:p>
            </p:txBody>
          </p:sp>
        </p:grpSp>
        <p:grpSp>
          <p:nvGrpSpPr>
            <p:cNvPr id="22595" name="群組 8">
              <a:extLst>
                <a:ext uri="{FF2B5EF4-FFF2-40B4-BE49-F238E27FC236}">
                  <a16:creationId xmlns:a16="http://schemas.microsoft.com/office/drawing/2014/main" id="{6BA29203-BC3A-40B2-933D-A7647EF9155C}"/>
                </a:ext>
              </a:extLst>
            </p:cNvPr>
            <p:cNvGrpSpPr>
              <a:grpSpLocks/>
            </p:cNvGrpSpPr>
            <p:nvPr/>
          </p:nvGrpSpPr>
          <p:grpSpPr bwMode="auto">
            <a:xfrm>
              <a:off x="6522713" y="4867790"/>
              <a:ext cx="242374" cy="215444"/>
              <a:chOff x="6522713" y="4867790"/>
              <a:chExt cx="242374" cy="215444"/>
            </a:xfrm>
          </p:grpSpPr>
          <p:sp>
            <p:nvSpPr>
              <p:cNvPr id="22608" name="Oval 5">
                <a:extLst>
                  <a:ext uri="{FF2B5EF4-FFF2-40B4-BE49-F238E27FC236}">
                    <a16:creationId xmlns:a16="http://schemas.microsoft.com/office/drawing/2014/main" id="{0B75195C-3C7A-4F73-8006-F2D623BD9E35}"/>
                  </a:ext>
                </a:extLst>
              </p:cNvPr>
              <p:cNvSpPr>
                <a:spLocks noChangeArrowheads="1"/>
              </p:cNvSpPr>
              <p:nvPr/>
            </p:nvSpPr>
            <p:spPr bwMode="auto">
              <a:xfrm>
                <a:off x="6552999" y="4876763"/>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609" name="Text Box 28">
                <a:extLst>
                  <a:ext uri="{FF2B5EF4-FFF2-40B4-BE49-F238E27FC236}">
                    <a16:creationId xmlns:a16="http://schemas.microsoft.com/office/drawing/2014/main" id="{31C8D8CC-D811-4017-BD16-BA5BF18CF2DD}"/>
                  </a:ext>
                </a:extLst>
              </p:cNvPr>
              <p:cNvSpPr txBox="1">
                <a:spLocks noChangeArrowheads="1"/>
              </p:cNvSpPr>
              <p:nvPr/>
            </p:nvSpPr>
            <p:spPr bwMode="auto">
              <a:xfrm>
                <a:off x="6522713" y="4867790"/>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7</a:t>
                </a:r>
              </a:p>
            </p:txBody>
          </p:sp>
        </p:grpSp>
        <p:grpSp>
          <p:nvGrpSpPr>
            <p:cNvPr id="22596" name="群組 3">
              <a:extLst>
                <a:ext uri="{FF2B5EF4-FFF2-40B4-BE49-F238E27FC236}">
                  <a16:creationId xmlns:a16="http://schemas.microsoft.com/office/drawing/2014/main" id="{B9F86942-6976-477E-8816-3C0ACE76BCBA}"/>
                </a:ext>
              </a:extLst>
            </p:cNvPr>
            <p:cNvGrpSpPr>
              <a:grpSpLocks/>
            </p:cNvGrpSpPr>
            <p:nvPr/>
          </p:nvGrpSpPr>
          <p:grpSpPr bwMode="auto">
            <a:xfrm>
              <a:off x="7152796" y="4842864"/>
              <a:ext cx="242374" cy="215444"/>
              <a:chOff x="7152796" y="4842864"/>
              <a:chExt cx="242374" cy="215444"/>
            </a:xfrm>
          </p:grpSpPr>
          <p:sp>
            <p:nvSpPr>
              <p:cNvPr id="22606" name="Oval 6">
                <a:extLst>
                  <a:ext uri="{FF2B5EF4-FFF2-40B4-BE49-F238E27FC236}">
                    <a16:creationId xmlns:a16="http://schemas.microsoft.com/office/drawing/2014/main" id="{EC09D96F-FBF4-41B2-B69E-88A4D8560E12}"/>
                  </a:ext>
                </a:extLst>
              </p:cNvPr>
              <p:cNvSpPr>
                <a:spLocks noChangeArrowheads="1"/>
              </p:cNvSpPr>
              <p:nvPr/>
            </p:nvSpPr>
            <p:spPr bwMode="auto">
              <a:xfrm>
                <a:off x="7183082" y="4844858"/>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607" name="Text Box 29">
                <a:extLst>
                  <a:ext uri="{FF2B5EF4-FFF2-40B4-BE49-F238E27FC236}">
                    <a16:creationId xmlns:a16="http://schemas.microsoft.com/office/drawing/2014/main" id="{94228E60-A8A1-4C39-83CC-4D53D2EDA85D}"/>
                  </a:ext>
                </a:extLst>
              </p:cNvPr>
              <p:cNvSpPr txBox="1">
                <a:spLocks noChangeArrowheads="1"/>
              </p:cNvSpPr>
              <p:nvPr/>
            </p:nvSpPr>
            <p:spPr bwMode="auto">
              <a:xfrm>
                <a:off x="7152796" y="4842864"/>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3</a:t>
                </a:r>
              </a:p>
            </p:txBody>
          </p:sp>
        </p:grpSp>
        <p:grpSp>
          <p:nvGrpSpPr>
            <p:cNvPr id="22597" name="群組 4">
              <a:extLst>
                <a:ext uri="{FF2B5EF4-FFF2-40B4-BE49-F238E27FC236}">
                  <a16:creationId xmlns:a16="http://schemas.microsoft.com/office/drawing/2014/main" id="{4C81AA44-7291-4853-BC38-5FC6B066CBE0}"/>
                </a:ext>
              </a:extLst>
            </p:cNvPr>
            <p:cNvGrpSpPr>
              <a:grpSpLocks/>
            </p:cNvGrpSpPr>
            <p:nvPr/>
          </p:nvGrpSpPr>
          <p:grpSpPr bwMode="auto">
            <a:xfrm>
              <a:off x="7181602" y="5481959"/>
              <a:ext cx="242374" cy="215444"/>
              <a:chOff x="7181602" y="5481959"/>
              <a:chExt cx="242374" cy="215444"/>
            </a:xfrm>
          </p:grpSpPr>
          <p:sp>
            <p:nvSpPr>
              <p:cNvPr id="22604" name="Oval 7">
                <a:extLst>
                  <a:ext uri="{FF2B5EF4-FFF2-40B4-BE49-F238E27FC236}">
                    <a16:creationId xmlns:a16="http://schemas.microsoft.com/office/drawing/2014/main" id="{17274B4E-1C29-4407-9C2E-ED21628ED165}"/>
                  </a:ext>
                </a:extLst>
              </p:cNvPr>
              <p:cNvSpPr>
                <a:spLocks noChangeArrowheads="1"/>
              </p:cNvSpPr>
              <p:nvPr/>
            </p:nvSpPr>
            <p:spPr bwMode="auto">
              <a:xfrm>
                <a:off x="7207791" y="5482956"/>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605" name="Text Box 30">
                <a:extLst>
                  <a:ext uri="{FF2B5EF4-FFF2-40B4-BE49-F238E27FC236}">
                    <a16:creationId xmlns:a16="http://schemas.microsoft.com/office/drawing/2014/main" id="{FD2759A8-401A-411E-84D2-3E1DFB4AACA7}"/>
                  </a:ext>
                </a:extLst>
              </p:cNvPr>
              <p:cNvSpPr txBox="1">
                <a:spLocks noChangeArrowheads="1"/>
              </p:cNvSpPr>
              <p:nvPr/>
            </p:nvSpPr>
            <p:spPr bwMode="auto">
              <a:xfrm>
                <a:off x="7181602" y="5481959"/>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8</a:t>
                </a:r>
              </a:p>
            </p:txBody>
          </p:sp>
        </p:grpSp>
        <p:grpSp>
          <p:nvGrpSpPr>
            <p:cNvPr id="22598" name="群組 2">
              <a:extLst>
                <a:ext uri="{FF2B5EF4-FFF2-40B4-BE49-F238E27FC236}">
                  <a16:creationId xmlns:a16="http://schemas.microsoft.com/office/drawing/2014/main" id="{CA152341-7035-47CE-B416-CF7ED9F1F751}"/>
                </a:ext>
              </a:extLst>
            </p:cNvPr>
            <p:cNvGrpSpPr>
              <a:grpSpLocks/>
            </p:cNvGrpSpPr>
            <p:nvPr/>
          </p:nvGrpSpPr>
          <p:grpSpPr bwMode="auto">
            <a:xfrm>
              <a:off x="7646979" y="5935607"/>
              <a:ext cx="242374" cy="215444"/>
              <a:chOff x="7646979" y="5935607"/>
              <a:chExt cx="242374" cy="215444"/>
            </a:xfrm>
          </p:grpSpPr>
          <p:sp>
            <p:nvSpPr>
              <p:cNvPr id="22602" name="Oval 10">
                <a:extLst>
                  <a:ext uri="{FF2B5EF4-FFF2-40B4-BE49-F238E27FC236}">
                    <a16:creationId xmlns:a16="http://schemas.microsoft.com/office/drawing/2014/main" id="{0E77405F-5605-402F-BBC9-077D6D9763BA}"/>
                  </a:ext>
                </a:extLst>
              </p:cNvPr>
              <p:cNvSpPr>
                <a:spLocks noChangeArrowheads="1"/>
              </p:cNvSpPr>
              <p:nvPr/>
            </p:nvSpPr>
            <p:spPr bwMode="auto">
              <a:xfrm>
                <a:off x="7683442" y="5945577"/>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603" name="Text Box 31">
                <a:extLst>
                  <a:ext uri="{FF2B5EF4-FFF2-40B4-BE49-F238E27FC236}">
                    <a16:creationId xmlns:a16="http://schemas.microsoft.com/office/drawing/2014/main" id="{AB218A39-7DE8-4D09-95F8-C26A74BB06D9}"/>
                  </a:ext>
                </a:extLst>
              </p:cNvPr>
              <p:cNvSpPr txBox="1">
                <a:spLocks noChangeArrowheads="1"/>
              </p:cNvSpPr>
              <p:nvPr/>
            </p:nvSpPr>
            <p:spPr bwMode="auto">
              <a:xfrm>
                <a:off x="7646979" y="5935607"/>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2</a:t>
                </a:r>
              </a:p>
            </p:txBody>
          </p:sp>
        </p:grpSp>
        <p:grpSp>
          <p:nvGrpSpPr>
            <p:cNvPr id="22599" name="群組 1">
              <a:extLst>
                <a:ext uri="{FF2B5EF4-FFF2-40B4-BE49-F238E27FC236}">
                  <a16:creationId xmlns:a16="http://schemas.microsoft.com/office/drawing/2014/main" id="{A7D0B7B8-D77C-4882-9633-2B3A9DE65FCF}"/>
                </a:ext>
              </a:extLst>
            </p:cNvPr>
            <p:cNvGrpSpPr>
              <a:grpSpLocks/>
            </p:cNvGrpSpPr>
            <p:nvPr/>
          </p:nvGrpSpPr>
          <p:grpSpPr bwMode="auto">
            <a:xfrm>
              <a:off x="7627675" y="4404172"/>
              <a:ext cx="242374" cy="215444"/>
              <a:chOff x="7627675" y="4404172"/>
              <a:chExt cx="242374" cy="215444"/>
            </a:xfrm>
          </p:grpSpPr>
          <p:sp>
            <p:nvSpPr>
              <p:cNvPr id="22600" name="Oval 11">
                <a:extLst>
                  <a:ext uri="{FF2B5EF4-FFF2-40B4-BE49-F238E27FC236}">
                    <a16:creationId xmlns:a16="http://schemas.microsoft.com/office/drawing/2014/main" id="{4848B989-017C-4FA1-A179-65C5B2D004C1}"/>
                  </a:ext>
                </a:extLst>
              </p:cNvPr>
              <p:cNvSpPr>
                <a:spLocks noChangeArrowheads="1"/>
              </p:cNvSpPr>
              <p:nvPr/>
            </p:nvSpPr>
            <p:spPr bwMode="auto">
              <a:xfrm>
                <a:off x="7658732" y="4406166"/>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601" name="Text Box 32">
                <a:extLst>
                  <a:ext uri="{FF2B5EF4-FFF2-40B4-BE49-F238E27FC236}">
                    <a16:creationId xmlns:a16="http://schemas.microsoft.com/office/drawing/2014/main" id="{8D93F551-03FA-4776-98C4-B1AD7D40FFA4}"/>
                  </a:ext>
                </a:extLst>
              </p:cNvPr>
              <p:cNvSpPr txBox="1">
                <a:spLocks noChangeArrowheads="1"/>
              </p:cNvSpPr>
              <p:nvPr/>
            </p:nvSpPr>
            <p:spPr bwMode="auto">
              <a:xfrm>
                <a:off x="7627675" y="4404172"/>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5</a:t>
                </a:r>
              </a:p>
            </p:txBody>
          </p:sp>
        </p:grpSp>
      </p:grpSp>
      <p:grpSp>
        <p:nvGrpSpPr>
          <p:cNvPr id="10" name="群組 9">
            <a:extLst>
              <a:ext uri="{FF2B5EF4-FFF2-40B4-BE49-F238E27FC236}">
                <a16:creationId xmlns:a16="http://schemas.microsoft.com/office/drawing/2014/main" id="{184F79A8-96E4-4CD7-A165-B064C342595C}"/>
              </a:ext>
            </a:extLst>
          </p:cNvPr>
          <p:cNvGrpSpPr>
            <a:grpSpLocks/>
          </p:cNvGrpSpPr>
          <p:nvPr/>
        </p:nvGrpSpPr>
        <p:grpSpPr bwMode="auto">
          <a:xfrm>
            <a:off x="8166100" y="4926013"/>
            <a:ext cx="1635125" cy="969962"/>
            <a:chOff x="8113035" y="4829193"/>
            <a:chExt cx="1635299" cy="968910"/>
          </a:xfrm>
        </p:grpSpPr>
        <p:grpSp>
          <p:nvGrpSpPr>
            <p:cNvPr id="22544" name="群組 68">
              <a:extLst>
                <a:ext uri="{FF2B5EF4-FFF2-40B4-BE49-F238E27FC236}">
                  <a16:creationId xmlns:a16="http://schemas.microsoft.com/office/drawing/2014/main" id="{BDA49168-643F-4BBF-88BD-27642D3F7865}"/>
                </a:ext>
              </a:extLst>
            </p:cNvPr>
            <p:cNvGrpSpPr>
              <a:grpSpLocks/>
            </p:cNvGrpSpPr>
            <p:nvPr/>
          </p:nvGrpSpPr>
          <p:grpSpPr bwMode="auto">
            <a:xfrm>
              <a:off x="8113035" y="4829193"/>
              <a:ext cx="242374" cy="215444"/>
              <a:chOff x="6030611" y="4401874"/>
              <a:chExt cx="242374" cy="215444"/>
            </a:xfrm>
          </p:grpSpPr>
          <p:sp>
            <p:nvSpPr>
              <p:cNvPr id="22578" name="Oval 12">
                <a:extLst>
                  <a:ext uri="{FF2B5EF4-FFF2-40B4-BE49-F238E27FC236}">
                    <a16:creationId xmlns:a16="http://schemas.microsoft.com/office/drawing/2014/main" id="{D30DEABD-D0D2-4F10-B285-7E3FB6E1EFD7}"/>
                  </a:ext>
                </a:extLst>
              </p:cNvPr>
              <p:cNvSpPr>
                <a:spLocks noChangeArrowheads="1"/>
              </p:cNvSpPr>
              <p:nvPr/>
            </p:nvSpPr>
            <p:spPr bwMode="auto">
              <a:xfrm>
                <a:off x="6071171" y="4414142"/>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579" name="Text Box 25">
                <a:extLst>
                  <a:ext uri="{FF2B5EF4-FFF2-40B4-BE49-F238E27FC236}">
                    <a16:creationId xmlns:a16="http://schemas.microsoft.com/office/drawing/2014/main" id="{62E83209-40E4-4962-B34C-5A06EF14F620}"/>
                  </a:ext>
                </a:extLst>
              </p:cNvPr>
              <p:cNvSpPr txBox="1">
                <a:spLocks noChangeArrowheads="1"/>
              </p:cNvSpPr>
              <p:nvPr/>
            </p:nvSpPr>
            <p:spPr bwMode="auto">
              <a:xfrm>
                <a:off x="6030611" y="4401874"/>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1</a:t>
                </a:r>
              </a:p>
            </p:txBody>
          </p:sp>
        </p:grpSp>
        <p:grpSp>
          <p:nvGrpSpPr>
            <p:cNvPr id="22545" name="群組 71">
              <a:extLst>
                <a:ext uri="{FF2B5EF4-FFF2-40B4-BE49-F238E27FC236}">
                  <a16:creationId xmlns:a16="http://schemas.microsoft.com/office/drawing/2014/main" id="{48FA21B4-4DAC-4FF3-B18C-26FD3EBC20A0}"/>
                </a:ext>
              </a:extLst>
            </p:cNvPr>
            <p:cNvGrpSpPr>
              <a:grpSpLocks/>
            </p:cNvGrpSpPr>
            <p:nvPr/>
          </p:nvGrpSpPr>
          <p:grpSpPr bwMode="auto">
            <a:xfrm>
              <a:off x="8116136" y="5574267"/>
              <a:ext cx="242374" cy="215444"/>
              <a:chOff x="6044982" y="5950562"/>
              <a:chExt cx="242374" cy="215444"/>
            </a:xfrm>
          </p:grpSpPr>
          <p:sp>
            <p:nvSpPr>
              <p:cNvPr id="22576" name="Oval 9">
                <a:extLst>
                  <a:ext uri="{FF2B5EF4-FFF2-40B4-BE49-F238E27FC236}">
                    <a16:creationId xmlns:a16="http://schemas.microsoft.com/office/drawing/2014/main" id="{B68CF5F3-BE46-43CD-A608-61B1CE293697}"/>
                  </a:ext>
                </a:extLst>
              </p:cNvPr>
              <p:cNvSpPr>
                <a:spLocks noChangeArrowheads="1"/>
              </p:cNvSpPr>
              <p:nvPr/>
            </p:nvSpPr>
            <p:spPr bwMode="auto">
              <a:xfrm>
                <a:off x="6071171" y="5961529"/>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577" name="Text Box 26">
                <a:extLst>
                  <a:ext uri="{FF2B5EF4-FFF2-40B4-BE49-F238E27FC236}">
                    <a16:creationId xmlns:a16="http://schemas.microsoft.com/office/drawing/2014/main" id="{8C6F4281-D338-4F40-9BBE-C528C9814534}"/>
                  </a:ext>
                </a:extLst>
              </p:cNvPr>
              <p:cNvSpPr txBox="1">
                <a:spLocks noChangeArrowheads="1"/>
              </p:cNvSpPr>
              <p:nvPr/>
            </p:nvSpPr>
            <p:spPr bwMode="auto">
              <a:xfrm>
                <a:off x="6044982" y="5950562"/>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6</a:t>
                </a:r>
              </a:p>
            </p:txBody>
          </p:sp>
        </p:grpSp>
        <p:grpSp>
          <p:nvGrpSpPr>
            <p:cNvPr id="22546" name="群組 74">
              <a:extLst>
                <a:ext uri="{FF2B5EF4-FFF2-40B4-BE49-F238E27FC236}">
                  <a16:creationId xmlns:a16="http://schemas.microsoft.com/office/drawing/2014/main" id="{877050C2-9298-4BE7-BE70-90A8E3D56014}"/>
                </a:ext>
              </a:extLst>
            </p:cNvPr>
            <p:cNvGrpSpPr>
              <a:grpSpLocks/>
            </p:cNvGrpSpPr>
            <p:nvPr/>
          </p:nvGrpSpPr>
          <p:grpSpPr bwMode="auto">
            <a:xfrm>
              <a:off x="8603594" y="5582659"/>
              <a:ext cx="242374" cy="215444"/>
              <a:chOff x="6522713" y="4867790"/>
              <a:chExt cx="242374" cy="215444"/>
            </a:xfrm>
          </p:grpSpPr>
          <p:sp>
            <p:nvSpPr>
              <p:cNvPr id="22574" name="Oval 5">
                <a:extLst>
                  <a:ext uri="{FF2B5EF4-FFF2-40B4-BE49-F238E27FC236}">
                    <a16:creationId xmlns:a16="http://schemas.microsoft.com/office/drawing/2014/main" id="{317DCC25-A5CC-428B-8404-2863D87F7724}"/>
                  </a:ext>
                </a:extLst>
              </p:cNvPr>
              <p:cNvSpPr>
                <a:spLocks noChangeArrowheads="1"/>
              </p:cNvSpPr>
              <p:nvPr/>
            </p:nvSpPr>
            <p:spPr bwMode="auto">
              <a:xfrm>
                <a:off x="6552999" y="4876763"/>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575" name="Text Box 28">
                <a:extLst>
                  <a:ext uri="{FF2B5EF4-FFF2-40B4-BE49-F238E27FC236}">
                    <a16:creationId xmlns:a16="http://schemas.microsoft.com/office/drawing/2014/main" id="{C67DA7D2-F93D-44E7-A7B8-8929900ECC93}"/>
                  </a:ext>
                </a:extLst>
              </p:cNvPr>
              <p:cNvSpPr txBox="1">
                <a:spLocks noChangeArrowheads="1"/>
              </p:cNvSpPr>
              <p:nvPr/>
            </p:nvSpPr>
            <p:spPr bwMode="auto">
              <a:xfrm>
                <a:off x="6522713" y="4867790"/>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7</a:t>
                </a:r>
              </a:p>
            </p:txBody>
          </p:sp>
        </p:grpSp>
        <p:grpSp>
          <p:nvGrpSpPr>
            <p:cNvPr id="22547" name="群組 77">
              <a:extLst>
                <a:ext uri="{FF2B5EF4-FFF2-40B4-BE49-F238E27FC236}">
                  <a16:creationId xmlns:a16="http://schemas.microsoft.com/office/drawing/2014/main" id="{BF7E073B-2D93-4A7D-A2B3-C38EF160AF8F}"/>
                </a:ext>
              </a:extLst>
            </p:cNvPr>
            <p:cNvGrpSpPr>
              <a:grpSpLocks/>
            </p:cNvGrpSpPr>
            <p:nvPr/>
          </p:nvGrpSpPr>
          <p:grpSpPr bwMode="auto">
            <a:xfrm>
              <a:off x="9038259" y="4848340"/>
              <a:ext cx="242374" cy="215444"/>
              <a:chOff x="7152796" y="4842864"/>
              <a:chExt cx="242374" cy="215444"/>
            </a:xfrm>
          </p:grpSpPr>
          <p:sp>
            <p:nvSpPr>
              <p:cNvPr id="22572" name="Oval 6">
                <a:extLst>
                  <a:ext uri="{FF2B5EF4-FFF2-40B4-BE49-F238E27FC236}">
                    <a16:creationId xmlns:a16="http://schemas.microsoft.com/office/drawing/2014/main" id="{DE0BA739-47E8-4860-BC69-C3134FE4FB9F}"/>
                  </a:ext>
                </a:extLst>
              </p:cNvPr>
              <p:cNvSpPr>
                <a:spLocks noChangeArrowheads="1"/>
              </p:cNvSpPr>
              <p:nvPr/>
            </p:nvSpPr>
            <p:spPr bwMode="auto">
              <a:xfrm>
                <a:off x="7183082" y="4844858"/>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573" name="Text Box 29">
                <a:extLst>
                  <a:ext uri="{FF2B5EF4-FFF2-40B4-BE49-F238E27FC236}">
                    <a16:creationId xmlns:a16="http://schemas.microsoft.com/office/drawing/2014/main" id="{A9B6C9B8-644B-42F3-A1E2-A824A9B4442A}"/>
                  </a:ext>
                </a:extLst>
              </p:cNvPr>
              <p:cNvSpPr txBox="1">
                <a:spLocks noChangeArrowheads="1"/>
              </p:cNvSpPr>
              <p:nvPr/>
            </p:nvSpPr>
            <p:spPr bwMode="auto">
              <a:xfrm>
                <a:off x="7152796" y="4842864"/>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3</a:t>
                </a:r>
              </a:p>
            </p:txBody>
          </p:sp>
        </p:grpSp>
        <p:grpSp>
          <p:nvGrpSpPr>
            <p:cNvPr id="22548" name="群組 80">
              <a:extLst>
                <a:ext uri="{FF2B5EF4-FFF2-40B4-BE49-F238E27FC236}">
                  <a16:creationId xmlns:a16="http://schemas.microsoft.com/office/drawing/2014/main" id="{EA3E85B4-5FCD-4EF1-9158-8E94BF32E714}"/>
                </a:ext>
              </a:extLst>
            </p:cNvPr>
            <p:cNvGrpSpPr>
              <a:grpSpLocks/>
            </p:cNvGrpSpPr>
            <p:nvPr/>
          </p:nvGrpSpPr>
          <p:grpSpPr bwMode="auto">
            <a:xfrm>
              <a:off x="9505960" y="4848981"/>
              <a:ext cx="242374" cy="215444"/>
              <a:chOff x="7646979" y="5935607"/>
              <a:chExt cx="242374" cy="215444"/>
            </a:xfrm>
          </p:grpSpPr>
          <p:sp>
            <p:nvSpPr>
              <p:cNvPr id="22570" name="Oval 10">
                <a:extLst>
                  <a:ext uri="{FF2B5EF4-FFF2-40B4-BE49-F238E27FC236}">
                    <a16:creationId xmlns:a16="http://schemas.microsoft.com/office/drawing/2014/main" id="{06E903A2-BF5F-4C17-8AB7-608B16B904F0}"/>
                  </a:ext>
                </a:extLst>
              </p:cNvPr>
              <p:cNvSpPr>
                <a:spLocks noChangeArrowheads="1"/>
              </p:cNvSpPr>
              <p:nvPr/>
            </p:nvSpPr>
            <p:spPr bwMode="auto">
              <a:xfrm>
                <a:off x="7683442" y="5945577"/>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571" name="Text Box 31">
                <a:extLst>
                  <a:ext uri="{FF2B5EF4-FFF2-40B4-BE49-F238E27FC236}">
                    <a16:creationId xmlns:a16="http://schemas.microsoft.com/office/drawing/2014/main" id="{EF7D9E35-77E9-4466-82A9-B2585E7FC8DB}"/>
                  </a:ext>
                </a:extLst>
              </p:cNvPr>
              <p:cNvSpPr txBox="1">
                <a:spLocks noChangeArrowheads="1"/>
              </p:cNvSpPr>
              <p:nvPr/>
            </p:nvSpPr>
            <p:spPr bwMode="auto">
              <a:xfrm>
                <a:off x="7646979" y="5935607"/>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2</a:t>
                </a:r>
              </a:p>
            </p:txBody>
          </p:sp>
        </p:grpSp>
        <p:grpSp>
          <p:nvGrpSpPr>
            <p:cNvPr id="22549" name="群組 83">
              <a:extLst>
                <a:ext uri="{FF2B5EF4-FFF2-40B4-BE49-F238E27FC236}">
                  <a16:creationId xmlns:a16="http://schemas.microsoft.com/office/drawing/2014/main" id="{EBBE6361-8EFD-415A-AECF-46FA46552E4E}"/>
                </a:ext>
              </a:extLst>
            </p:cNvPr>
            <p:cNvGrpSpPr>
              <a:grpSpLocks/>
            </p:cNvGrpSpPr>
            <p:nvPr/>
          </p:nvGrpSpPr>
          <p:grpSpPr bwMode="auto">
            <a:xfrm>
              <a:off x="9501692" y="5573103"/>
              <a:ext cx="242374" cy="215444"/>
              <a:chOff x="7627675" y="4404172"/>
              <a:chExt cx="242374" cy="215444"/>
            </a:xfrm>
          </p:grpSpPr>
          <p:sp>
            <p:nvSpPr>
              <p:cNvPr id="22568" name="Oval 11">
                <a:extLst>
                  <a:ext uri="{FF2B5EF4-FFF2-40B4-BE49-F238E27FC236}">
                    <a16:creationId xmlns:a16="http://schemas.microsoft.com/office/drawing/2014/main" id="{42F238B4-69D1-473D-8EFD-464CE5400A0D}"/>
                  </a:ext>
                </a:extLst>
              </p:cNvPr>
              <p:cNvSpPr>
                <a:spLocks noChangeArrowheads="1"/>
              </p:cNvSpPr>
              <p:nvPr/>
            </p:nvSpPr>
            <p:spPr bwMode="auto">
              <a:xfrm>
                <a:off x="7658732" y="4406166"/>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569" name="Text Box 32">
                <a:extLst>
                  <a:ext uri="{FF2B5EF4-FFF2-40B4-BE49-F238E27FC236}">
                    <a16:creationId xmlns:a16="http://schemas.microsoft.com/office/drawing/2014/main" id="{5D92771E-C49F-4AFB-BFF7-EE09314CB610}"/>
                  </a:ext>
                </a:extLst>
              </p:cNvPr>
              <p:cNvSpPr txBox="1">
                <a:spLocks noChangeArrowheads="1"/>
              </p:cNvSpPr>
              <p:nvPr/>
            </p:nvSpPr>
            <p:spPr bwMode="auto">
              <a:xfrm>
                <a:off x="7627675" y="4404172"/>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5</a:t>
                </a:r>
              </a:p>
            </p:txBody>
          </p:sp>
        </p:grpSp>
        <p:grpSp>
          <p:nvGrpSpPr>
            <p:cNvPr id="22550" name="群組 86">
              <a:extLst>
                <a:ext uri="{FF2B5EF4-FFF2-40B4-BE49-F238E27FC236}">
                  <a16:creationId xmlns:a16="http://schemas.microsoft.com/office/drawing/2014/main" id="{1B5C80B5-58EA-48DA-8432-938A4A013CB1}"/>
                </a:ext>
              </a:extLst>
            </p:cNvPr>
            <p:cNvGrpSpPr>
              <a:grpSpLocks/>
            </p:cNvGrpSpPr>
            <p:nvPr/>
          </p:nvGrpSpPr>
          <p:grpSpPr bwMode="auto">
            <a:xfrm>
              <a:off x="8592321" y="4841461"/>
              <a:ext cx="242374" cy="215444"/>
              <a:chOff x="6539165" y="5481959"/>
              <a:chExt cx="242374" cy="215444"/>
            </a:xfrm>
          </p:grpSpPr>
          <p:sp>
            <p:nvSpPr>
              <p:cNvPr id="22566" name="Oval 8">
                <a:extLst>
                  <a:ext uri="{FF2B5EF4-FFF2-40B4-BE49-F238E27FC236}">
                    <a16:creationId xmlns:a16="http://schemas.microsoft.com/office/drawing/2014/main" id="{D3C2081E-D213-47C8-A4F8-700C0BCA778D}"/>
                  </a:ext>
                </a:extLst>
              </p:cNvPr>
              <p:cNvSpPr>
                <a:spLocks noChangeArrowheads="1"/>
              </p:cNvSpPr>
              <p:nvPr/>
            </p:nvSpPr>
            <p:spPr bwMode="auto">
              <a:xfrm>
                <a:off x="6565354" y="5490932"/>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567" name="Text Box 27">
                <a:extLst>
                  <a:ext uri="{FF2B5EF4-FFF2-40B4-BE49-F238E27FC236}">
                    <a16:creationId xmlns:a16="http://schemas.microsoft.com/office/drawing/2014/main" id="{6761B052-94D7-4CAD-848C-01C31509D1E5}"/>
                  </a:ext>
                </a:extLst>
              </p:cNvPr>
              <p:cNvSpPr txBox="1">
                <a:spLocks noChangeArrowheads="1"/>
              </p:cNvSpPr>
              <p:nvPr/>
            </p:nvSpPr>
            <p:spPr bwMode="auto">
              <a:xfrm>
                <a:off x="6539165" y="5481959"/>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4</a:t>
                </a:r>
              </a:p>
            </p:txBody>
          </p:sp>
        </p:grpSp>
        <p:grpSp>
          <p:nvGrpSpPr>
            <p:cNvPr id="22551" name="群組 89">
              <a:extLst>
                <a:ext uri="{FF2B5EF4-FFF2-40B4-BE49-F238E27FC236}">
                  <a16:creationId xmlns:a16="http://schemas.microsoft.com/office/drawing/2014/main" id="{69CE1822-3025-445C-B262-94B165894B07}"/>
                </a:ext>
              </a:extLst>
            </p:cNvPr>
            <p:cNvGrpSpPr>
              <a:grpSpLocks/>
            </p:cNvGrpSpPr>
            <p:nvPr/>
          </p:nvGrpSpPr>
          <p:grpSpPr bwMode="auto">
            <a:xfrm>
              <a:off x="9063950" y="5582616"/>
              <a:ext cx="242374" cy="215444"/>
              <a:chOff x="7181602" y="5481959"/>
              <a:chExt cx="242374" cy="215444"/>
            </a:xfrm>
          </p:grpSpPr>
          <p:sp>
            <p:nvSpPr>
              <p:cNvPr id="22564" name="Oval 7">
                <a:extLst>
                  <a:ext uri="{FF2B5EF4-FFF2-40B4-BE49-F238E27FC236}">
                    <a16:creationId xmlns:a16="http://schemas.microsoft.com/office/drawing/2014/main" id="{FDBECB08-08E6-4226-84AA-D70992751151}"/>
                  </a:ext>
                </a:extLst>
              </p:cNvPr>
              <p:cNvSpPr>
                <a:spLocks noChangeArrowheads="1"/>
              </p:cNvSpPr>
              <p:nvPr/>
            </p:nvSpPr>
            <p:spPr bwMode="auto">
              <a:xfrm>
                <a:off x="7207791" y="5482956"/>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565" name="Text Box 30">
                <a:extLst>
                  <a:ext uri="{FF2B5EF4-FFF2-40B4-BE49-F238E27FC236}">
                    <a16:creationId xmlns:a16="http://schemas.microsoft.com/office/drawing/2014/main" id="{CEAF1362-D888-4611-B261-AF19C27BFE9E}"/>
                  </a:ext>
                </a:extLst>
              </p:cNvPr>
              <p:cNvSpPr txBox="1">
                <a:spLocks noChangeArrowheads="1"/>
              </p:cNvSpPr>
              <p:nvPr/>
            </p:nvSpPr>
            <p:spPr bwMode="auto">
              <a:xfrm>
                <a:off x="7181602" y="5481959"/>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8</a:t>
                </a:r>
              </a:p>
            </p:txBody>
          </p:sp>
        </p:grpSp>
        <p:sp>
          <p:nvSpPr>
            <p:cNvPr id="22552" name="Line 19">
              <a:extLst>
                <a:ext uri="{FF2B5EF4-FFF2-40B4-BE49-F238E27FC236}">
                  <a16:creationId xmlns:a16="http://schemas.microsoft.com/office/drawing/2014/main" id="{6E42B02A-E461-44A0-94A5-339AF8C9B715}"/>
                </a:ext>
              </a:extLst>
            </p:cNvPr>
            <p:cNvSpPr>
              <a:spLocks noChangeShapeType="1"/>
            </p:cNvSpPr>
            <p:nvPr/>
          </p:nvSpPr>
          <p:spPr bwMode="auto">
            <a:xfrm flipH="1" flipV="1">
              <a:off x="8247610" y="5050736"/>
              <a:ext cx="1371431" cy="542678"/>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53" name="Line 19">
              <a:extLst>
                <a:ext uri="{FF2B5EF4-FFF2-40B4-BE49-F238E27FC236}">
                  <a16:creationId xmlns:a16="http://schemas.microsoft.com/office/drawing/2014/main" id="{122B3229-DBE2-4053-8CB0-4DABDC1FBEF3}"/>
                </a:ext>
              </a:extLst>
            </p:cNvPr>
            <p:cNvSpPr>
              <a:spLocks noChangeShapeType="1"/>
            </p:cNvSpPr>
            <p:nvPr/>
          </p:nvSpPr>
          <p:spPr bwMode="auto">
            <a:xfrm flipH="1" flipV="1">
              <a:off x="8264125" y="5049740"/>
              <a:ext cx="465281" cy="543674"/>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54" name="Line 19">
              <a:extLst>
                <a:ext uri="{FF2B5EF4-FFF2-40B4-BE49-F238E27FC236}">
                  <a16:creationId xmlns:a16="http://schemas.microsoft.com/office/drawing/2014/main" id="{2E700BD9-F1C7-49BE-BA8E-491D1AFAA2B0}"/>
                </a:ext>
              </a:extLst>
            </p:cNvPr>
            <p:cNvSpPr>
              <a:spLocks noChangeShapeType="1"/>
            </p:cNvSpPr>
            <p:nvPr/>
          </p:nvSpPr>
          <p:spPr bwMode="auto">
            <a:xfrm>
              <a:off x="8232952" y="5058307"/>
              <a:ext cx="14657" cy="541205"/>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55" name="Line 19">
              <a:extLst>
                <a:ext uri="{FF2B5EF4-FFF2-40B4-BE49-F238E27FC236}">
                  <a16:creationId xmlns:a16="http://schemas.microsoft.com/office/drawing/2014/main" id="{8404459F-560B-47C1-9D92-F137E992B4D4}"/>
                </a:ext>
              </a:extLst>
            </p:cNvPr>
            <p:cNvSpPr>
              <a:spLocks noChangeShapeType="1"/>
            </p:cNvSpPr>
            <p:nvPr/>
          </p:nvSpPr>
          <p:spPr bwMode="auto">
            <a:xfrm flipH="1">
              <a:off x="8247608" y="5049741"/>
              <a:ext cx="465277" cy="514658"/>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56" name="Line 19">
              <a:extLst>
                <a:ext uri="{FF2B5EF4-FFF2-40B4-BE49-F238E27FC236}">
                  <a16:creationId xmlns:a16="http://schemas.microsoft.com/office/drawing/2014/main" id="{DB1B3494-4E27-470D-9A00-05880B7A11F8}"/>
                </a:ext>
              </a:extLst>
            </p:cNvPr>
            <p:cNvSpPr>
              <a:spLocks noChangeShapeType="1"/>
            </p:cNvSpPr>
            <p:nvPr/>
          </p:nvSpPr>
          <p:spPr bwMode="auto">
            <a:xfrm>
              <a:off x="8700119" y="5049740"/>
              <a:ext cx="454701" cy="552648"/>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57" name="Line 19">
              <a:extLst>
                <a:ext uri="{FF2B5EF4-FFF2-40B4-BE49-F238E27FC236}">
                  <a16:creationId xmlns:a16="http://schemas.microsoft.com/office/drawing/2014/main" id="{85F5E16C-4FC3-4B59-AAA5-85E002742408}"/>
                </a:ext>
              </a:extLst>
            </p:cNvPr>
            <p:cNvSpPr>
              <a:spLocks noChangeShapeType="1"/>
            </p:cNvSpPr>
            <p:nvPr/>
          </p:nvSpPr>
          <p:spPr bwMode="auto">
            <a:xfrm flipH="1" flipV="1">
              <a:off x="8713498" y="5041789"/>
              <a:ext cx="9528" cy="539088"/>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58" name="Line 19">
              <a:extLst>
                <a:ext uri="{FF2B5EF4-FFF2-40B4-BE49-F238E27FC236}">
                  <a16:creationId xmlns:a16="http://schemas.microsoft.com/office/drawing/2014/main" id="{80BF23F9-B22E-4965-849D-1D0450B3B384}"/>
                </a:ext>
              </a:extLst>
            </p:cNvPr>
            <p:cNvSpPr>
              <a:spLocks noChangeShapeType="1"/>
            </p:cNvSpPr>
            <p:nvPr/>
          </p:nvSpPr>
          <p:spPr bwMode="auto">
            <a:xfrm flipV="1">
              <a:off x="8729400" y="5047957"/>
              <a:ext cx="436000" cy="547706"/>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59" name="Line 19">
              <a:extLst>
                <a:ext uri="{FF2B5EF4-FFF2-40B4-BE49-F238E27FC236}">
                  <a16:creationId xmlns:a16="http://schemas.microsoft.com/office/drawing/2014/main" id="{F97B32CE-29DF-4036-B3A3-ABD7412301BD}"/>
                </a:ext>
              </a:extLst>
            </p:cNvPr>
            <p:cNvSpPr>
              <a:spLocks noChangeShapeType="1"/>
            </p:cNvSpPr>
            <p:nvPr/>
          </p:nvSpPr>
          <p:spPr bwMode="auto">
            <a:xfrm flipH="1" flipV="1">
              <a:off x="9161193" y="5040020"/>
              <a:ext cx="4206" cy="548766"/>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60" name="Line 19">
              <a:extLst>
                <a:ext uri="{FF2B5EF4-FFF2-40B4-BE49-F238E27FC236}">
                  <a16:creationId xmlns:a16="http://schemas.microsoft.com/office/drawing/2014/main" id="{B70999E7-98BE-4234-9576-C907C47F8D1A}"/>
                </a:ext>
              </a:extLst>
            </p:cNvPr>
            <p:cNvSpPr>
              <a:spLocks noChangeShapeType="1"/>
            </p:cNvSpPr>
            <p:nvPr/>
          </p:nvSpPr>
          <p:spPr bwMode="auto">
            <a:xfrm>
              <a:off x="9171773" y="5062009"/>
              <a:ext cx="469094" cy="533399"/>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61" name="Line 19">
              <a:extLst>
                <a:ext uri="{FF2B5EF4-FFF2-40B4-BE49-F238E27FC236}">
                  <a16:creationId xmlns:a16="http://schemas.microsoft.com/office/drawing/2014/main" id="{1BF063AB-8328-45BF-870F-11A5FCBCA320}"/>
                </a:ext>
              </a:extLst>
            </p:cNvPr>
            <p:cNvSpPr>
              <a:spLocks noChangeShapeType="1"/>
            </p:cNvSpPr>
            <p:nvPr/>
          </p:nvSpPr>
          <p:spPr bwMode="auto">
            <a:xfrm>
              <a:off x="9625414" y="5050974"/>
              <a:ext cx="14657" cy="541205"/>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62" name="Line 19">
              <a:extLst>
                <a:ext uri="{FF2B5EF4-FFF2-40B4-BE49-F238E27FC236}">
                  <a16:creationId xmlns:a16="http://schemas.microsoft.com/office/drawing/2014/main" id="{BE2A2643-6539-4DF3-87DB-E84039278D91}"/>
                </a:ext>
              </a:extLst>
            </p:cNvPr>
            <p:cNvSpPr>
              <a:spLocks noChangeShapeType="1"/>
            </p:cNvSpPr>
            <p:nvPr/>
          </p:nvSpPr>
          <p:spPr bwMode="auto">
            <a:xfrm flipV="1">
              <a:off x="8247608" y="5082043"/>
              <a:ext cx="1377806" cy="467501"/>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63" name="Line 19">
              <a:extLst>
                <a:ext uri="{FF2B5EF4-FFF2-40B4-BE49-F238E27FC236}">
                  <a16:creationId xmlns:a16="http://schemas.microsoft.com/office/drawing/2014/main" id="{3F743B3C-C7EF-4312-A9DD-5E21CA6B2947}"/>
                </a:ext>
              </a:extLst>
            </p:cNvPr>
            <p:cNvSpPr>
              <a:spLocks noChangeShapeType="1"/>
            </p:cNvSpPr>
            <p:nvPr/>
          </p:nvSpPr>
          <p:spPr bwMode="auto">
            <a:xfrm flipV="1">
              <a:off x="9171773" y="5081916"/>
              <a:ext cx="467020" cy="506219"/>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投影片編號版面配置區 3">
            <a:extLst>
              <a:ext uri="{FF2B5EF4-FFF2-40B4-BE49-F238E27FC236}">
                <a16:creationId xmlns:a16="http://schemas.microsoft.com/office/drawing/2014/main" id="{1B8122CD-1A75-4A71-9001-BCC695378B2E}"/>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FDF7083E-C94C-4485-81E3-3DC66E705716}" type="slidenum">
              <a:rPr lang="zh-TW" altLang="en-US" sz="1400" smtClean="0">
                <a:latin typeface="Times New Roman" panose="02020603050405020304" pitchFamily="18" charset="0"/>
              </a:rPr>
              <a:pPr/>
              <a:t>11</a:t>
            </a:fld>
            <a:endParaRPr lang="en-US" altLang="zh-TW" sz="1400">
              <a:latin typeface="Times New Roman" panose="02020603050405020304" pitchFamily="18" charset="0"/>
            </a:endParaRPr>
          </a:p>
        </p:txBody>
      </p:sp>
      <p:sp>
        <p:nvSpPr>
          <p:cNvPr id="24579" name="Rectangle 2">
            <a:extLst>
              <a:ext uri="{FF2B5EF4-FFF2-40B4-BE49-F238E27FC236}">
                <a16:creationId xmlns:a16="http://schemas.microsoft.com/office/drawing/2014/main" id="{3212C0B4-F03F-42A9-87B3-C4267225CED5}"/>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Multigraph &amp; Path</a:t>
            </a:r>
          </a:p>
        </p:txBody>
      </p:sp>
      <p:sp>
        <p:nvSpPr>
          <p:cNvPr id="24580" name="Rectangle 3">
            <a:extLst>
              <a:ext uri="{FF2B5EF4-FFF2-40B4-BE49-F238E27FC236}">
                <a16:creationId xmlns:a16="http://schemas.microsoft.com/office/drawing/2014/main" id="{684EFAA6-FF2B-4745-A4DE-54853DC1B492}"/>
              </a:ext>
            </a:extLst>
          </p:cNvPr>
          <p:cNvSpPr>
            <a:spLocks noGrp="1" noChangeArrowheads="1"/>
          </p:cNvSpPr>
          <p:nvPr>
            <p:ph type="body" idx="1"/>
          </p:nvPr>
        </p:nvSpPr>
        <p:spPr>
          <a:xfrm>
            <a:off x="66675" y="936625"/>
            <a:ext cx="9744075" cy="5410200"/>
          </a:xfrm>
        </p:spPr>
        <p:txBody>
          <a:bodyPr/>
          <a:lstStyle/>
          <a:p>
            <a:pPr>
              <a:buFontTx/>
              <a:buChar char="•"/>
            </a:pPr>
            <a:r>
              <a:rPr lang="en-US" altLang="zh-TW" sz="2200">
                <a:ea typeface="新細明體" panose="02020500000000000000" pitchFamily="18" charset="-120"/>
              </a:rPr>
              <a:t>A </a:t>
            </a:r>
            <a:r>
              <a:rPr lang="en-US" altLang="zh-TW" sz="2200">
                <a:solidFill>
                  <a:srgbClr val="008000"/>
                </a:solidFill>
                <a:ea typeface="新細明體" panose="02020500000000000000" pitchFamily="18" charset="-120"/>
              </a:rPr>
              <a:t>multigraph</a:t>
            </a:r>
            <a:r>
              <a:rPr lang="en-US" altLang="zh-TW" sz="2200">
                <a:ea typeface="新細明體" panose="02020500000000000000" pitchFamily="18" charset="-120"/>
              </a:rPr>
              <a:t> (</a:t>
            </a:r>
            <a:r>
              <a:rPr lang="en-US" altLang="zh-TW" sz="2200">
                <a:solidFill>
                  <a:srgbClr val="008000"/>
                </a:solidFill>
                <a:ea typeface="新細明體" panose="02020500000000000000" pitchFamily="18" charset="-120"/>
              </a:rPr>
              <a:t>pseudograph</a:t>
            </a:r>
            <a:r>
              <a:rPr lang="en-US" altLang="zh-TW" sz="2200">
                <a:ea typeface="新細明體" panose="02020500000000000000" pitchFamily="18" charset="-120"/>
              </a:rPr>
              <a:t>) consists of a nonempty finite set of vertices and a set of edges, where we </a:t>
            </a:r>
            <a:r>
              <a:rPr lang="en-US" altLang="zh-TW" sz="2200">
                <a:solidFill>
                  <a:schemeClr val="accent2"/>
                </a:solidFill>
                <a:ea typeface="新細明體" panose="02020500000000000000" pitchFamily="18" charset="-120"/>
              </a:rPr>
              <a:t>allow an edge to join a vertex</a:t>
            </a:r>
            <a:r>
              <a:rPr lang="en-US" altLang="zh-TW" sz="2200">
                <a:ea typeface="新細明體" panose="02020500000000000000" pitchFamily="18" charset="-120"/>
              </a:rPr>
              <a:t> </a:t>
            </a:r>
            <a:r>
              <a:rPr lang="en-US" altLang="zh-TW" sz="2200">
                <a:solidFill>
                  <a:schemeClr val="accent2"/>
                </a:solidFill>
                <a:ea typeface="新細明體" panose="02020500000000000000" pitchFamily="18" charset="-120"/>
              </a:rPr>
              <a:t>to itself (</a:t>
            </a:r>
            <a:r>
              <a:rPr lang="en-US" altLang="zh-TW" sz="2200">
                <a:solidFill>
                  <a:srgbClr val="008000"/>
                </a:solidFill>
                <a:ea typeface="新細明體" panose="02020500000000000000" pitchFamily="18" charset="-120"/>
              </a:rPr>
              <a:t>loop</a:t>
            </a:r>
            <a:r>
              <a:rPr lang="en-US" altLang="zh-TW" sz="2200">
                <a:solidFill>
                  <a:schemeClr val="accent2"/>
                </a:solidFill>
                <a:ea typeface="新細明體" panose="02020500000000000000" pitchFamily="18" charset="-120"/>
              </a:rPr>
              <a:t>)</a:t>
            </a:r>
            <a:r>
              <a:rPr lang="en-US" altLang="zh-TW" sz="2200">
                <a:ea typeface="新細明體" panose="02020500000000000000" pitchFamily="18" charset="-120"/>
              </a:rPr>
              <a:t>, and</a:t>
            </a:r>
            <a:r>
              <a:rPr lang="en-US" altLang="zh-TW" sz="2200">
                <a:solidFill>
                  <a:schemeClr val="accent2"/>
                </a:solidFill>
                <a:ea typeface="新細明體" panose="02020500000000000000" pitchFamily="18" charset="-120"/>
              </a:rPr>
              <a:t> several edges joining the same pair of vertices (</a:t>
            </a:r>
            <a:r>
              <a:rPr lang="en-US" altLang="zh-TW" sz="2200">
                <a:solidFill>
                  <a:srgbClr val="008000"/>
                </a:solidFill>
                <a:ea typeface="新細明體" panose="02020500000000000000" pitchFamily="18" charset="-120"/>
              </a:rPr>
              <a:t>parallel edges</a:t>
            </a:r>
            <a:r>
              <a:rPr lang="en-US" altLang="zh-TW" sz="2200">
                <a:solidFill>
                  <a:schemeClr val="accent2"/>
                </a:solidFill>
                <a:ea typeface="新細明體" panose="02020500000000000000" pitchFamily="18" charset="-120"/>
              </a:rPr>
              <a:t>)</a:t>
            </a:r>
            <a:r>
              <a:rPr lang="en-US" altLang="zh-TW" sz="2200">
                <a:ea typeface="新細明體" panose="02020500000000000000" pitchFamily="18" charset="-120"/>
              </a:rPr>
              <a:t>.</a:t>
            </a:r>
          </a:p>
          <a:p>
            <a:pPr>
              <a:buFontTx/>
              <a:buChar char="•"/>
            </a:pPr>
            <a:endParaRPr lang="en-US" altLang="zh-TW" sz="800">
              <a:ea typeface="新細明體" panose="02020500000000000000" pitchFamily="18" charset="-120"/>
            </a:endParaRPr>
          </a:p>
          <a:p>
            <a:pPr>
              <a:buFontTx/>
              <a:buChar char="•"/>
            </a:pPr>
            <a:r>
              <a:rPr lang="en-US" altLang="zh-TW" sz="2200">
                <a:solidFill>
                  <a:srgbClr val="008000"/>
                </a:solidFill>
                <a:ea typeface="新細明體" panose="02020500000000000000" pitchFamily="18" charset="-120"/>
              </a:rPr>
              <a:t>Loop</a:t>
            </a:r>
            <a:r>
              <a:rPr lang="en-US" altLang="zh-TW" sz="2200">
                <a:ea typeface="新細明體" panose="02020500000000000000" pitchFamily="18" charset="-120"/>
              </a:rPr>
              <a:t>: an edge from a vertex to itself</a:t>
            </a:r>
          </a:p>
          <a:p>
            <a:pPr lvl="1" eaLnBrk="1" hangingPunct="1"/>
            <a:r>
              <a:rPr lang="en-US" altLang="zh-TW" sz="2200">
                <a:latin typeface="Arial" panose="020B0604020202020204" pitchFamily="34" charset="0"/>
                <a:ea typeface="新細明體" panose="02020500000000000000" pitchFamily="18" charset="-120"/>
              </a:rPr>
              <a:t>     A loop on a vertex v is counted </a:t>
            </a:r>
            <a:r>
              <a:rPr lang="en-US" altLang="zh-TW" sz="2200">
                <a:solidFill>
                  <a:srgbClr val="FF0000"/>
                </a:solidFill>
                <a:latin typeface="Arial" panose="020B0604020202020204" pitchFamily="34" charset="0"/>
                <a:ea typeface="新細明體" panose="02020500000000000000" pitchFamily="18" charset="-120"/>
              </a:rPr>
              <a:t>twice</a:t>
            </a:r>
            <a:r>
              <a:rPr lang="en-US" altLang="zh-TW" sz="2200">
                <a:latin typeface="Arial" panose="020B0604020202020204" pitchFamily="34" charset="0"/>
                <a:ea typeface="新細明體" panose="02020500000000000000" pitchFamily="18" charset="-120"/>
              </a:rPr>
              <a:t> in deg(v)</a:t>
            </a:r>
            <a:endParaRPr lang="en-US" altLang="zh-TW" sz="800">
              <a:solidFill>
                <a:srgbClr val="008000"/>
              </a:solidFill>
              <a:ea typeface="新細明體" panose="02020500000000000000" pitchFamily="18" charset="-120"/>
            </a:endParaRPr>
          </a:p>
          <a:p>
            <a:pPr>
              <a:buFontTx/>
              <a:buChar char="•"/>
            </a:pPr>
            <a:r>
              <a:rPr lang="en-US" altLang="zh-TW" sz="2200">
                <a:solidFill>
                  <a:srgbClr val="008000"/>
                </a:solidFill>
                <a:ea typeface="新細明體" panose="02020500000000000000" pitchFamily="18" charset="-120"/>
              </a:rPr>
              <a:t>Parallel edge</a:t>
            </a:r>
            <a:r>
              <a:rPr lang="en-US" altLang="zh-TW" sz="2200">
                <a:ea typeface="新細明體" panose="02020500000000000000" pitchFamily="18" charset="-120"/>
              </a:rPr>
              <a:t>: more than 1 edge between 2 vertices</a:t>
            </a:r>
          </a:p>
          <a:p>
            <a:pPr>
              <a:buFontTx/>
              <a:buChar char="•"/>
            </a:pPr>
            <a:endParaRPr lang="en-US" altLang="zh-TW" sz="800">
              <a:ea typeface="新細明體" panose="02020500000000000000" pitchFamily="18" charset="-120"/>
            </a:endParaRPr>
          </a:p>
          <a:p>
            <a:pPr>
              <a:buFontTx/>
              <a:buChar char="•"/>
            </a:pPr>
            <a:r>
              <a:rPr lang="en-US" altLang="zh-TW" sz="2200">
                <a:ea typeface="新細明體" panose="02020500000000000000" pitchFamily="18" charset="-120"/>
              </a:rPr>
              <a:t>A </a:t>
            </a:r>
            <a:r>
              <a:rPr lang="en-US" altLang="zh-TW" sz="2200">
                <a:solidFill>
                  <a:srgbClr val="008000"/>
                </a:solidFill>
                <a:ea typeface="新細明體" panose="02020500000000000000" pitchFamily="18" charset="-120"/>
              </a:rPr>
              <a:t>simple graph</a:t>
            </a:r>
            <a:r>
              <a:rPr lang="en-US" altLang="zh-TW" sz="2200">
                <a:ea typeface="新細明體" panose="02020500000000000000" pitchFamily="18" charset="-120"/>
              </a:rPr>
              <a:t> is a graph that contains </a:t>
            </a:r>
            <a:r>
              <a:rPr lang="en-US" altLang="zh-TW" sz="2200">
                <a:solidFill>
                  <a:srgbClr val="FF0000"/>
                </a:solidFill>
                <a:ea typeface="新細明體" panose="02020500000000000000" pitchFamily="18" charset="-120"/>
              </a:rPr>
              <a:t>NO loops </a:t>
            </a:r>
            <a:r>
              <a:rPr lang="en-US" altLang="zh-TW" sz="2200">
                <a:ea typeface="新細明體" panose="02020500000000000000" pitchFamily="18" charset="-120"/>
              </a:rPr>
              <a:t>&amp; </a:t>
            </a:r>
            <a:r>
              <a:rPr lang="en-US" altLang="zh-TW" sz="2200">
                <a:solidFill>
                  <a:srgbClr val="FF0000"/>
                </a:solidFill>
                <a:ea typeface="新細明體" panose="02020500000000000000" pitchFamily="18" charset="-120"/>
              </a:rPr>
              <a:t>parallel edges</a:t>
            </a:r>
          </a:p>
          <a:p>
            <a:pPr>
              <a:buFontTx/>
              <a:buChar char="•"/>
            </a:pPr>
            <a:endParaRPr lang="en-US" altLang="zh-TW" sz="800">
              <a:solidFill>
                <a:srgbClr val="008000"/>
              </a:solidFill>
              <a:ea typeface="新細明體" panose="02020500000000000000" pitchFamily="18" charset="-120"/>
            </a:endParaRPr>
          </a:p>
          <a:p>
            <a:pPr>
              <a:buFontTx/>
              <a:buChar char="•"/>
            </a:pPr>
            <a:r>
              <a:rPr lang="en-US" altLang="zh-TW" sz="2200">
                <a:solidFill>
                  <a:srgbClr val="008000"/>
                </a:solidFill>
                <a:ea typeface="新細明體" panose="02020500000000000000" pitchFamily="18" charset="-120"/>
              </a:rPr>
              <a:t>u-v path</a:t>
            </a:r>
            <a:r>
              <a:rPr lang="en-US" altLang="zh-TW" sz="2200">
                <a:ea typeface="新細明體" panose="02020500000000000000" pitchFamily="18" charset="-120"/>
              </a:rPr>
              <a:t> (path from u to v) </a:t>
            </a:r>
            <a:r>
              <a:rPr lang="en-US" altLang="zh-TW" sz="2200">
                <a:solidFill>
                  <a:srgbClr val="008000"/>
                </a:solidFill>
                <a:ea typeface="新細明體" panose="02020500000000000000" pitchFamily="18" charset="-120"/>
              </a:rPr>
              <a:t>with length </a:t>
            </a:r>
            <a:r>
              <a:rPr lang="en-US" altLang="zh-TW" sz="2200" b="1">
                <a:solidFill>
                  <a:srgbClr val="008000"/>
                </a:solidFill>
                <a:ea typeface="新細明體" panose="02020500000000000000" pitchFamily="18" charset="-120"/>
              </a:rPr>
              <a:t>k</a:t>
            </a:r>
            <a:r>
              <a:rPr lang="en-US" altLang="zh-TW" sz="2200">
                <a:ea typeface="新細明體" panose="02020500000000000000" pitchFamily="18" charset="-120"/>
              </a:rPr>
              <a:t>: </a:t>
            </a:r>
            <a:br>
              <a:rPr lang="en-US" altLang="zh-TW" sz="2200">
                <a:ea typeface="新細明體" panose="02020500000000000000" pitchFamily="18" charset="-120"/>
              </a:rPr>
            </a:br>
            <a:r>
              <a:rPr lang="en-US" altLang="zh-TW" sz="2200">
                <a:ea typeface="新細明體" panose="02020500000000000000" pitchFamily="18" charset="-120"/>
              </a:rPr>
              <a:t>sequence of </a:t>
            </a:r>
            <a:r>
              <a:rPr lang="en-US" altLang="zh-TW" sz="2200">
                <a:solidFill>
                  <a:schemeClr val="accent2"/>
                </a:solidFill>
                <a:ea typeface="新細明體" panose="02020500000000000000" pitchFamily="18" charset="-120"/>
              </a:rPr>
              <a:t>k+1 vertices</a:t>
            </a:r>
            <a:r>
              <a:rPr lang="en-US" altLang="zh-TW" sz="2200">
                <a:ea typeface="新細明體" panose="02020500000000000000" pitchFamily="18" charset="-120"/>
              </a:rPr>
              <a:t> v</a:t>
            </a:r>
            <a:r>
              <a:rPr lang="en-US" altLang="zh-TW" sz="2200" baseline="-25000">
                <a:ea typeface="新細明體" panose="02020500000000000000" pitchFamily="18" charset="-120"/>
              </a:rPr>
              <a:t>1 </a:t>
            </a:r>
            <a:r>
              <a:rPr lang="en-US" altLang="zh-TW" sz="2200">
                <a:ea typeface="新細明體" panose="02020500000000000000" pitchFamily="18" charset="-120"/>
              </a:rPr>
              <a:t>v</a:t>
            </a:r>
            <a:r>
              <a:rPr lang="en-US" altLang="zh-TW" sz="2200" baseline="-25000">
                <a:ea typeface="新細明體" panose="02020500000000000000" pitchFamily="18" charset="-120"/>
              </a:rPr>
              <a:t>2 </a:t>
            </a:r>
            <a:r>
              <a:rPr lang="en-US" altLang="zh-TW" sz="2200">
                <a:ea typeface="新細明體" panose="02020500000000000000" pitchFamily="18" charset="-120"/>
              </a:rPr>
              <a:t>… v</a:t>
            </a:r>
            <a:r>
              <a:rPr lang="en-US" altLang="zh-TW" sz="2200" baseline="-25000">
                <a:ea typeface="新細明體" panose="02020500000000000000" pitchFamily="18" charset="-120"/>
              </a:rPr>
              <a:t>k+1</a:t>
            </a:r>
            <a:r>
              <a:rPr lang="en-US" altLang="zh-TW" sz="2200">
                <a:ea typeface="新細明體" panose="02020500000000000000" pitchFamily="18" charset="-120"/>
              </a:rPr>
              <a:t>,  where v</a:t>
            </a:r>
            <a:r>
              <a:rPr lang="en-US" altLang="zh-TW" sz="2200" baseline="-25000">
                <a:ea typeface="新細明體" panose="02020500000000000000" pitchFamily="18" charset="-120"/>
              </a:rPr>
              <a:t>1</a:t>
            </a:r>
            <a:r>
              <a:rPr lang="en-US" altLang="zh-TW" sz="2200">
                <a:ea typeface="新細明體" panose="02020500000000000000" pitchFamily="18" charset="-120"/>
              </a:rPr>
              <a:t>=u, v</a:t>
            </a:r>
            <a:r>
              <a:rPr lang="en-US" altLang="zh-TW" sz="2200" baseline="-25000">
                <a:ea typeface="新細明體" panose="02020500000000000000" pitchFamily="18" charset="-120"/>
              </a:rPr>
              <a:t>k+1</a:t>
            </a:r>
            <a:r>
              <a:rPr lang="en-US" altLang="zh-TW" sz="2200">
                <a:ea typeface="新細明體" panose="02020500000000000000" pitchFamily="18" charset="-120"/>
              </a:rPr>
              <a:t>=v</a:t>
            </a:r>
            <a:r>
              <a:rPr lang="en-US" altLang="zh-TW" sz="2200" baseline="-25000">
                <a:ea typeface="新細明體" panose="02020500000000000000" pitchFamily="18" charset="-120"/>
              </a:rPr>
              <a:t>  </a:t>
            </a:r>
            <a:br>
              <a:rPr lang="en-US" altLang="zh-TW" sz="2200" baseline="-25000">
                <a:ea typeface="新細明體" panose="02020500000000000000" pitchFamily="18" charset="-120"/>
              </a:rPr>
            </a:br>
            <a:r>
              <a:rPr lang="en-US" altLang="zh-TW" sz="2200">
                <a:ea typeface="新細明體" panose="02020500000000000000" pitchFamily="18" charset="-120"/>
              </a:rPr>
              <a:t>sequence of </a:t>
            </a:r>
            <a:r>
              <a:rPr lang="en-US" altLang="zh-TW" sz="2200">
                <a:solidFill>
                  <a:schemeClr val="accent2"/>
                </a:solidFill>
                <a:ea typeface="新細明體" panose="02020500000000000000" pitchFamily="18" charset="-120"/>
              </a:rPr>
              <a:t>k edges</a:t>
            </a:r>
            <a:r>
              <a:rPr lang="en-US" altLang="zh-TW" sz="2200">
                <a:ea typeface="新細明體" panose="02020500000000000000" pitchFamily="18" charset="-120"/>
              </a:rPr>
              <a:t> e</a:t>
            </a:r>
            <a:r>
              <a:rPr lang="en-US" altLang="zh-TW" sz="2200" baseline="-25000">
                <a:ea typeface="新細明體" panose="02020500000000000000" pitchFamily="18" charset="-120"/>
              </a:rPr>
              <a:t>1 </a:t>
            </a:r>
            <a:r>
              <a:rPr lang="en-US" altLang="zh-TW" sz="2200">
                <a:ea typeface="新細明體" panose="02020500000000000000" pitchFamily="18" charset="-120"/>
              </a:rPr>
              <a:t>e</a:t>
            </a:r>
            <a:r>
              <a:rPr lang="en-US" altLang="zh-TW" sz="2200" baseline="-25000">
                <a:ea typeface="新細明體" panose="02020500000000000000" pitchFamily="18" charset="-120"/>
              </a:rPr>
              <a:t>2 </a:t>
            </a:r>
            <a:r>
              <a:rPr lang="en-US" altLang="zh-TW" sz="2200">
                <a:ea typeface="新細明體" panose="02020500000000000000" pitchFamily="18" charset="-120"/>
              </a:rPr>
              <a:t>… e</a:t>
            </a:r>
            <a:r>
              <a:rPr lang="en-US" altLang="zh-TW" sz="2200" baseline="-25000">
                <a:ea typeface="新細明體" panose="02020500000000000000" pitchFamily="18" charset="-120"/>
              </a:rPr>
              <a:t>k</a:t>
            </a:r>
          </a:p>
          <a:p>
            <a:pPr lvl="1" eaLnBrk="1" hangingPunct="1"/>
            <a:r>
              <a:rPr lang="en-US" altLang="zh-TW" sz="2200">
                <a:latin typeface="Arial" panose="020B0604020202020204" pitchFamily="34" charset="0"/>
                <a:ea typeface="新細明體" panose="02020500000000000000" pitchFamily="18" charset="-120"/>
              </a:rPr>
              <a:t>These k+1 vertices &amp; k edges may </a:t>
            </a:r>
            <a:r>
              <a:rPr lang="en-US" altLang="zh-TW" sz="2200">
                <a:solidFill>
                  <a:srgbClr val="FF0000"/>
                </a:solidFill>
                <a:latin typeface="Arial" panose="020B0604020202020204" pitchFamily="34" charset="0"/>
                <a:ea typeface="新細明體" panose="02020500000000000000" pitchFamily="18" charset="-120"/>
              </a:rPr>
              <a:t>appear more than once</a:t>
            </a:r>
            <a:br>
              <a:rPr lang="en-US" altLang="zh-TW" sz="2200">
                <a:latin typeface="Arial" panose="020B0604020202020204" pitchFamily="34" charset="0"/>
                <a:ea typeface="新細明體" panose="02020500000000000000" pitchFamily="18" charset="-120"/>
              </a:rPr>
            </a:br>
            <a:r>
              <a:rPr lang="en-US" altLang="zh-TW" sz="2200">
                <a:latin typeface="Arial" panose="020B0604020202020204" pitchFamily="34" charset="0"/>
                <a:ea typeface="新細明體" panose="02020500000000000000" pitchFamily="18" charset="-120"/>
              </a:rPr>
              <a:t>(i.e. </a:t>
            </a:r>
            <a:r>
              <a:rPr lang="en-US" altLang="zh-TW" sz="2200">
                <a:solidFill>
                  <a:schemeClr val="accent2"/>
                </a:solidFill>
                <a:latin typeface="Arial" panose="020B0604020202020204" pitchFamily="34" charset="0"/>
                <a:ea typeface="新細明體" panose="02020500000000000000" pitchFamily="18" charset="-120"/>
              </a:rPr>
              <a:t>a path may pass the same vertex or edge twice</a:t>
            </a:r>
            <a:r>
              <a:rPr lang="en-US" altLang="zh-TW" sz="2200">
                <a:latin typeface="Arial" panose="020B0604020202020204" pitchFamily="34" charset="0"/>
                <a:ea typeface="新細明體" panose="02020500000000000000" pitchFamily="18" charset="-120"/>
              </a:rPr>
              <a:t>)</a:t>
            </a:r>
            <a:br>
              <a:rPr lang="en-US" altLang="zh-TW" sz="2200">
                <a:latin typeface="Arial" panose="020B0604020202020204" pitchFamily="34" charset="0"/>
                <a:ea typeface="新細明體" panose="02020500000000000000" pitchFamily="18" charset="-120"/>
              </a:rPr>
            </a:br>
            <a:r>
              <a:rPr lang="en-US" altLang="zh-TW" sz="2200">
                <a:latin typeface="Arial" panose="020B0604020202020204" pitchFamily="34" charset="0"/>
                <a:ea typeface="新細明體" panose="02020500000000000000" pitchFamily="18" charset="-120"/>
              </a:rPr>
              <a:t> [such definition may be different in other books]</a:t>
            </a:r>
          </a:p>
          <a:p>
            <a:pPr>
              <a:buFontTx/>
              <a:buChar char="•"/>
            </a:pPr>
            <a:endParaRPr lang="en-US" altLang="zh-TW" sz="800">
              <a:solidFill>
                <a:srgbClr val="008000"/>
              </a:solidFill>
              <a:ea typeface="新細明體" panose="02020500000000000000" pitchFamily="18" charset="-120"/>
            </a:endParaRPr>
          </a:p>
          <a:p>
            <a:pPr>
              <a:buFontTx/>
              <a:buChar char="•"/>
            </a:pPr>
            <a:r>
              <a:rPr lang="en-US" altLang="zh-TW" sz="2200">
                <a:solidFill>
                  <a:srgbClr val="008000"/>
                </a:solidFill>
                <a:ea typeface="新細明體" panose="02020500000000000000" pitchFamily="18" charset="-120"/>
              </a:rPr>
              <a:t>u-v simple path</a:t>
            </a:r>
            <a:r>
              <a:rPr lang="en-US" altLang="zh-TW" sz="2200">
                <a:ea typeface="新細明體" panose="02020500000000000000" pitchFamily="18" charset="-120"/>
              </a:rPr>
              <a:t>: a path from u to v where </a:t>
            </a:r>
            <a:r>
              <a:rPr lang="en-US" altLang="zh-TW" sz="2200">
                <a:solidFill>
                  <a:srgbClr val="FF0000"/>
                </a:solidFill>
                <a:ea typeface="新細明體" panose="02020500000000000000" pitchFamily="18" charset="-120"/>
              </a:rPr>
              <a:t>no</a:t>
            </a:r>
            <a:r>
              <a:rPr lang="en-US" altLang="zh-TW" sz="2200">
                <a:ea typeface="新細明體" panose="02020500000000000000" pitchFamily="18" charset="-120"/>
              </a:rPr>
              <a:t> vertex/edge is </a:t>
            </a:r>
            <a:r>
              <a:rPr lang="en-US" altLang="zh-TW" sz="2200">
                <a:solidFill>
                  <a:srgbClr val="FF0000"/>
                </a:solidFill>
                <a:ea typeface="新細明體" panose="02020500000000000000" pitchFamily="18" charset="-120"/>
              </a:rPr>
              <a:t>repeated</a:t>
            </a:r>
          </a:p>
        </p:txBody>
      </p:sp>
      <p:sp>
        <p:nvSpPr>
          <p:cNvPr id="24581" name="Text Box 5">
            <a:extLst>
              <a:ext uri="{FF2B5EF4-FFF2-40B4-BE49-F238E27FC236}">
                <a16:creationId xmlns:a16="http://schemas.microsoft.com/office/drawing/2014/main" id="{925C1634-0B16-4EA0-B47F-83E7AE465BFA}"/>
              </a:ext>
            </a:extLst>
          </p:cNvPr>
          <p:cNvSpPr txBox="1">
            <a:spLocks noChangeArrowheads="1"/>
          </p:cNvSpPr>
          <p:nvPr/>
        </p:nvSpPr>
        <p:spPr bwMode="auto">
          <a:xfrm>
            <a:off x="457200" y="6408738"/>
            <a:ext cx="20939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
        <p:nvSpPr>
          <p:cNvPr id="6" name="矩形 5">
            <a:extLst>
              <a:ext uri="{FF2B5EF4-FFF2-40B4-BE49-F238E27FC236}">
                <a16:creationId xmlns:a16="http://schemas.microsoft.com/office/drawing/2014/main" id="{CD83BF5C-15C9-4D7A-8C23-11E898C30D49}"/>
              </a:ext>
            </a:extLst>
          </p:cNvPr>
          <p:cNvSpPr>
            <a:spLocks noChangeArrowheads="1"/>
          </p:cNvSpPr>
          <p:nvPr/>
        </p:nvSpPr>
        <p:spPr bwMode="auto">
          <a:xfrm>
            <a:off x="1212850" y="2054225"/>
            <a:ext cx="8502650" cy="7874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7" name="矩形 6">
            <a:extLst>
              <a:ext uri="{FF2B5EF4-FFF2-40B4-BE49-F238E27FC236}">
                <a16:creationId xmlns:a16="http://schemas.microsoft.com/office/drawing/2014/main" id="{E2B5B0BC-02E0-42D7-AFE6-A5B88EB4F2E0}"/>
              </a:ext>
            </a:extLst>
          </p:cNvPr>
          <p:cNvSpPr>
            <a:spLocks noChangeArrowheads="1"/>
          </p:cNvSpPr>
          <p:nvPr/>
        </p:nvSpPr>
        <p:spPr bwMode="auto">
          <a:xfrm>
            <a:off x="2236788" y="2841625"/>
            <a:ext cx="6843712" cy="35877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8" name="矩形 7">
            <a:extLst>
              <a:ext uri="{FF2B5EF4-FFF2-40B4-BE49-F238E27FC236}">
                <a16:creationId xmlns:a16="http://schemas.microsoft.com/office/drawing/2014/main" id="{4782966D-C42E-48A2-9D77-769398FD15C2}"/>
              </a:ext>
            </a:extLst>
          </p:cNvPr>
          <p:cNvSpPr>
            <a:spLocks noChangeArrowheads="1"/>
          </p:cNvSpPr>
          <p:nvPr/>
        </p:nvSpPr>
        <p:spPr bwMode="auto">
          <a:xfrm>
            <a:off x="5827713" y="3316288"/>
            <a:ext cx="763587" cy="31432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9" name="矩形 8">
            <a:extLst>
              <a:ext uri="{FF2B5EF4-FFF2-40B4-BE49-F238E27FC236}">
                <a16:creationId xmlns:a16="http://schemas.microsoft.com/office/drawing/2014/main" id="{36BDB82C-DE28-4C0A-A090-9A79D60482D4}"/>
              </a:ext>
            </a:extLst>
          </p:cNvPr>
          <p:cNvSpPr>
            <a:spLocks noChangeArrowheads="1"/>
          </p:cNvSpPr>
          <p:nvPr/>
        </p:nvSpPr>
        <p:spPr bwMode="auto">
          <a:xfrm>
            <a:off x="6932613" y="3263900"/>
            <a:ext cx="1782762" cy="37782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0" name="矩形 9">
            <a:extLst>
              <a:ext uri="{FF2B5EF4-FFF2-40B4-BE49-F238E27FC236}">
                <a16:creationId xmlns:a16="http://schemas.microsoft.com/office/drawing/2014/main" id="{1159C7BF-AB5D-413A-A44F-97B5C64D9179}"/>
              </a:ext>
            </a:extLst>
          </p:cNvPr>
          <p:cNvSpPr>
            <a:spLocks noChangeArrowheads="1"/>
          </p:cNvSpPr>
          <p:nvPr/>
        </p:nvSpPr>
        <p:spPr bwMode="auto">
          <a:xfrm>
            <a:off x="2551113" y="5910263"/>
            <a:ext cx="6529387" cy="40481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6" name="群組 253">
            <a:extLst>
              <a:ext uri="{FF2B5EF4-FFF2-40B4-BE49-F238E27FC236}">
                <a16:creationId xmlns:a16="http://schemas.microsoft.com/office/drawing/2014/main" id="{28B9FB2A-C0D1-4E85-A1F1-14D6F05F72BA}"/>
              </a:ext>
            </a:extLst>
          </p:cNvPr>
          <p:cNvGrpSpPr>
            <a:grpSpLocks/>
          </p:cNvGrpSpPr>
          <p:nvPr/>
        </p:nvGrpSpPr>
        <p:grpSpPr bwMode="auto">
          <a:xfrm>
            <a:off x="1320800" y="4537075"/>
            <a:ext cx="2170113" cy="1604963"/>
            <a:chOff x="1320800" y="4537259"/>
            <a:chExt cx="2169360" cy="1604723"/>
          </a:xfrm>
        </p:grpSpPr>
        <p:grpSp>
          <p:nvGrpSpPr>
            <p:cNvPr id="26661" name="群組 225">
              <a:extLst>
                <a:ext uri="{FF2B5EF4-FFF2-40B4-BE49-F238E27FC236}">
                  <a16:creationId xmlns:a16="http://schemas.microsoft.com/office/drawing/2014/main" id="{F898BF2F-117A-49BF-BC6B-A29C20F4F417}"/>
                </a:ext>
              </a:extLst>
            </p:cNvPr>
            <p:cNvGrpSpPr>
              <a:grpSpLocks/>
            </p:cNvGrpSpPr>
            <p:nvPr/>
          </p:nvGrpSpPr>
          <p:grpSpPr bwMode="auto">
            <a:xfrm>
              <a:off x="1320800" y="4537259"/>
              <a:ext cx="2169360" cy="1604723"/>
              <a:chOff x="1357450" y="4522320"/>
              <a:chExt cx="2169360" cy="1604723"/>
            </a:xfrm>
          </p:grpSpPr>
          <mc:AlternateContent xmlns:mc="http://schemas.openxmlformats.org/markup-compatibility/2006" xmlns:p14="http://schemas.microsoft.com/office/powerpoint/2010/main">
            <mc:Choice Requires="p14">
              <p:contentPart p14:bwMode="auto" r:id="rId3">
                <p14:nvContentPartPr>
                  <p14:cNvPr id="207" name="筆跡 206">
                    <a:extLst>
                      <a:ext uri="{FF2B5EF4-FFF2-40B4-BE49-F238E27FC236}">
                        <a16:creationId xmlns:a16="http://schemas.microsoft.com/office/drawing/2014/main" id="{2C84DF93-9F9E-4186-A8BD-0315704A0520}"/>
                      </a:ext>
                    </a:extLst>
                  </p14:cNvPr>
                  <p14:cNvContentPartPr/>
                  <p14:nvPr/>
                </p14:nvContentPartPr>
                <p14:xfrm>
                  <a:off x="1495690" y="4585523"/>
                  <a:ext cx="1958040" cy="1541520"/>
                </p14:xfrm>
              </p:contentPart>
            </mc:Choice>
            <mc:Fallback xmlns="">
              <p:pic>
                <p:nvPicPr>
                  <p:cNvPr id="207" name="筆跡 206">
                    <a:extLst>
                      <a:ext uri="{FF2B5EF4-FFF2-40B4-BE49-F238E27FC236}">
                        <a16:creationId xmlns:a16="http://schemas.microsoft.com/office/drawing/2014/main" id="{2C84DF93-9F9E-4186-A8BD-0315704A0520}"/>
                      </a:ext>
                    </a:extLst>
                  </p:cNvPr>
                  <p:cNvPicPr/>
                  <p:nvPr/>
                </p:nvPicPr>
                <p:blipFill>
                  <a:blip r:embed="rId4"/>
                  <a:stretch>
                    <a:fillRect/>
                  </a:stretch>
                </p:blipFill>
                <p:spPr>
                  <a:xfrm>
                    <a:off x="1486692" y="4576521"/>
                    <a:ext cx="1975677" cy="1559164"/>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21" name="筆跡 220">
                    <a:extLst>
                      <a:ext uri="{FF2B5EF4-FFF2-40B4-BE49-F238E27FC236}">
                        <a16:creationId xmlns:a16="http://schemas.microsoft.com/office/drawing/2014/main" id="{3F459FB7-761C-4EBE-8479-E0C82260FA89}"/>
                      </a:ext>
                    </a:extLst>
                  </p14:cNvPr>
                  <p14:cNvContentPartPr/>
                  <p14:nvPr/>
                </p14:nvContentPartPr>
                <p14:xfrm>
                  <a:off x="2913370" y="4522320"/>
                  <a:ext cx="613440" cy="212760"/>
                </p14:xfrm>
              </p:contentPart>
            </mc:Choice>
            <mc:Fallback xmlns="">
              <p:pic>
                <p:nvPicPr>
                  <p:cNvPr id="221" name="筆跡 220">
                    <a:extLst>
                      <a:ext uri="{FF2B5EF4-FFF2-40B4-BE49-F238E27FC236}">
                        <a16:creationId xmlns:a16="http://schemas.microsoft.com/office/drawing/2014/main" id="{3F459FB7-761C-4EBE-8479-E0C82260FA89}"/>
                      </a:ext>
                    </a:extLst>
                  </p:cNvPr>
                  <p:cNvPicPr/>
                  <p:nvPr/>
                </p:nvPicPr>
                <p:blipFill>
                  <a:blip r:embed="rId6"/>
                  <a:stretch>
                    <a:fillRect/>
                  </a:stretch>
                </p:blipFill>
                <p:spPr>
                  <a:xfrm>
                    <a:off x="2904370" y="4513320"/>
                    <a:ext cx="63108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22" name="筆跡 221">
                    <a:extLst>
                      <a:ext uri="{FF2B5EF4-FFF2-40B4-BE49-F238E27FC236}">
                        <a16:creationId xmlns:a16="http://schemas.microsoft.com/office/drawing/2014/main" id="{1261CB1B-8B51-4755-9AF7-7A3403948747}"/>
                      </a:ext>
                    </a:extLst>
                  </p14:cNvPr>
                  <p14:cNvContentPartPr/>
                  <p14:nvPr/>
                </p14:nvContentPartPr>
                <p14:xfrm>
                  <a:off x="2241610" y="4596840"/>
                  <a:ext cx="427680" cy="163080"/>
                </p14:xfrm>
              </p:contentPart>
            </mc:Choice>
            <mc:Fallback xmlns="">
              <p:pic>
                <p:nvPicPr>
                  <p:cNvPr id="222" name="筆跡 221">
                    <a:extLst>
                      <a:ext uri="{FF2B5EF4-FFF2-40B4-BE49-F238E27FC236}">
                        <a16:creationId xmlns:a16="http://schemas.microsoft.com/office/drawing/2014/main" id="{1261CB1B-8B51-4755-9AF7-7A3403948747}"/>
                      </a:ext>
                    </a:extLst>
                  </p:cNvPr>
                  <p:cNvPicPr/>
                  <p:nvPr/>
                </p:nvPicPr>
                <p:blipFill>
                  <a:blip r:embed="rId8"/>
                  <a:stretch>
                    <a:fillRect/>
                  </a:stretch>
                </p:blipFill>
                <p:spPr>
                  <a:xfrm>
                    <a:off x="2232602" y="4587820"/>
                    <a:ext cx="445335" cy="18075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25" name="筆跡 224">
                    <a:extLst>
                      <a:ext uri="{FF2B5EF4-FFF2-40B4-BE49-F238E27FC236}">
                        <a16:creationId xmlns:a16="http://schemas.microsoft.com/office/drawing/2014/main" id="{83BC4ECF-1CF0-47D3-AD5E-38650E900DE3}"/>
                      </a:ext>
                    </a:extLst>
                  </p14:cNvPr>
                  <p14:cNvContentPartPr/>
                  <p14:nvPr/>
                </p14:nvContentPartPr>
                <p14:xfrm>
                  <a:off x="1357450" y="4555440"/>
                  <a:ext cx="433440" cy="151920"/>
                </p14:xfrm>
              </p:contentPart>
            </mc:Choice>
            <mc:Fallback xmlns="">
              <p:pic>
                <p:nvPicPr>
                  <p:cNvPr id="225" name="筆跡 224">
                    <a:extLst>
                      <a:ext uri="{FF2B5EF4-FFF2-40B4-BE49-F238E27FC236}">
                        <a16:creationId xmlns:a16="http://schemas.microsoft.com/office/drawing/2014/main" id="{83BC4ECF-1CF0-47D3-AD5E-38650E900DE3}"/>
                      </a:ext>
                    </a:extLst>
                  </p:cNvPr>
                  <p:cNvPicPr/>
                  <p:nvPr/>
                </p:nvPicPr>
                <p:blipFill>
                  <a:blip r:embed="rId10"/>
                  <a:stretch>
                    <a:fillRect/>
                  </a:stretch>
                </p:blipFill>
                <p:spPr>
                  <a:xfrm>
                    <a:off x="1348443" y="4546419"/>
                    <a:ext cx="451095" cy="16960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247" name="筆跡 246">
                  <a:extLst>
                    <a:ext uri="{FF2B5EF4-FFF2-40B4-BE49-F238E27FC236}">
                      <a16:creationId xmlns:a16="http://schemas.microsoft.com/office/drawing/2014/main" id="{9B77ED08-A34A-40E8-B6A9-406A742E0C71}"/>
                    </a:ext>
                  </a:extLst>
                </p14:cNvPr>
                <p14:cNvContentPartPr/>
                <p14:nvPr/>
              </p14:nvContentPartPr>
              <p14:xfrm>
                <a:off x="2155962" y="5071132"/>
                <a:ext cx="12240" cy="50040"/>
              </p14:xfrm>
            </p:contentPart>
          </mc:Choice>
          <mc:Fallback xmlns="">
            <p:pic>
              <p:nvPicPr>
                <p:cNvPr id="247" name="筆跡 246">
                  <a:extLst>
                    <a:ext uri="{FF2B5EF4-FFF2-40B4-BE49-F238E27FC236}">
                      <a16:creationId xmlns:a16="http://schemas.microsoft.com/office/drawing/2014/main" id="{9B77ED08-A34A-40E8-B6A9-406A742E0C71}"/>
                    </a:ext>
                  </a:extLst>
                </p:cNvPr>
                <p:cNvPicPr/>
                <p:nvPr/>
              </p:nvPicPr>
              <p:blipFill>
                <a:blip r:embed="rId12"/>
                <a:stretch>
                  <a:fillRect/>
                </a:stretch>
              </p:blipFill>
              <p:spPr>
                <a:xfrm>
                  <a:off x="2103505" y="4963132"/>
                  <a:ext cx="116805"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48" name="筆跡 247">
                  <a:extLst>
                    <a:ext uri="{FF2B5EF4-FFF2-40B4-BE49-F238E27FC236}">
                      <a16:creationId xmlns:a16="http://schemas.microsoft.com/office/drawing/2014/main" id="{60F51855-C9DD-49D1-975D-3ED5B3D81138}"/>
                    </a:ext>
                  </a:extLst>
                </p14:cNvPr>
                <p14:cNvContentPartPr/>
                <p14:nvPr/>
              </p14:nvContentPartPr>
              <p14:xfrm>
                <a:off x="2582922" y="5085892"/>
                <a:ext cx="41400" cy="18360"/>
              </p14:xfrm>
            </p:contentPart>
          </mc:Choice>
          <mc:Fallback xmlns="">
            <p:pic>
              <p:nvPicPr>
                <p:cNvPr id="248" name="筆跡 247">
                  <a:extLst>
                    <a:ext uri="{FF2B5EF4-FFF2-40B4-BE49-F238E27FC236}">
                      <a16:creationId xmlns:a16="http://schemas.microsoft.com/office/drawing/2014/main" id="{60F51855-C9DD-49D1-975D-3ED5B3D81138}"/>
                    </a:ext>
                  </a:extLst>
                </p:cNvPr>
                <p:cNvPicPr/>
                <p:nvPr/>
              </p:nvPicPr>
              <p:blipFill>
                <a:blip r:embed="rId14"/>
                <a:stretch>
                  <a:fillRect/>
                </a:stretch>
              </p:blipFill>
              <p:spPr>
                <a:xfrm>
                  <a:off x="2528922" y="4977892"/>
                  <a:ext cx="14904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9" name="筆跡 248">
                  <a:extLst>
                    <a:ext uri="{FF2B5EF4-FFF2-40B4-BE49-F238E27FC236}">
                      <a16:creationId xmlns:a16="http://schemas.microsoft.com/office/drawing/2014/main" id="{2FDE0066-CC2F-4FF6-A535-2725F50B5638}"/>
                    </a:ext>
                  </a:extLst>
                </p14:cNvPr>
                <p14:cNvContentPartPr/>
                <p14:nvPr/>
              </p14:nvContentPartPr>
              <p14:xfrm>
                <a:off x="3116442" y="5107492"/>
                <a:ext cx="19080" cy="6480"/>
              </p14:xfrm>
            </p:contentPart>
          </mc:Choice>
          <mc:Fallback xmlns="">
            <p:pic>
              <p:nvPicPr>
                <p:cNvPr id="249" name="筆跡 248">
                  <a:extLst>
                    <a:ext uri="{FF2B5EF4-FFF2-40B4-BE49-F238E27FC236}">
                      <a16:creationId xmlns:a16="http://schemas.microsoft.com/office/drawing/2014/main" id="{2FDE0066-CC2F-4FF6-A535-2725F50B5638}"/>
                    </a:ext>
                  </a:extLst>
                </p:cNvPr>
                <p:cNvPicPr/>
                <p:nvPr/>
              </p:nvPicPr>
              <p:blipFill>
                <a:blip r:embed="rId16"/>
                <a:stretch>
                  <a:fillRect/>
                </a:stretch>
              </p:blipFill>
              <p:spPr>
                <a:xfrm>
                  <a:off x="3062442" y="4999492"/>
                  <a:ext cx="1267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50" name="筆跡 249">
                  <a:extLst>
                    <a:ext uri="{FF2B5EF4-FFF2-40B4-BE49-F238E27FC236}">
                      <a16:creationId xmlns:a16="http://schemas.microsoft.com/office/drawing/2014/main" id="{9882FF11-A38F-45CE-A172-9FC6C71012C9}"/>
                    </a:ext>
                  </a:extLst>
                </p14:cNvPr>
                <p14:cNvContentPartPr/>
                <p14:nvPr/>
              </p14:nvContentPartPr>
              <p14:xfrm>
                <a:off x="2208882" y="5482972"/>
                <a:ext cx="61920" cy="33840"/>
              </p14:xfrm>
            </p:contentPart>
          </mc:Choice>
          <mc:Fallback xmlns="">
            <p:pic>
              <p:nvPicPr>
                <p:cNvPr id="250" name="筆跡 249">
                  <a:extLst>
                    <a:ext uri="{FF2B5EF4-FFF2-40B4-BE49-F238E27FC236}">
                      <a16:creationId xmlns:a16="http://schemas.microsoft.com/office/drawing/2014/main" id="{9882FF11-A38F-45CE-A172-9FC6C71012C9}"/>
                    </a:ext>
                  </a:extLst>
                </p:cNvPr>
                <p:cNvPicPr/>
                <p:nvPr/>
              </p:nvPicPr>
              <p:blipFill>
                <a:blip r:embed="rId18"/>
                <a:stretch>
                  <a:fillRect/>
                </a:stretch>
              </p:blipFill>
              <p:spPr>
                <a:xfrm>
                  <a:off x="2154882" y="5374972"/>
                  <a:ext cx="16956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51" name="筆跡 250">
                  <a:extLst>
                    <a:ext uri="{FF2B5EF4-FFF2-40B4-BE49-F238E27FC236}">
                      <a16:creationId xmlns:a16="http://schemas.microsoft.com/office/drawing/2014/main" id="{9F3947D6-95D5-47C3-AF39-E03589CA3381}"/>
                    </a:ext>
                  </a:extLst>
                </p14:cNvPr>
                <p14:cNvContentPartPr/>
                <p14:nvPr/>
              </p14:nvContentPartPr>
              <p14:xfrm>
                <a:off x="2767602" y="5535892"/>
                <a:ext cx="45000" cy="12240"/>
              </p14:xfrm>
            </p:contentPart>
          </mc:Choice>
          <mc:Fallback xmlns="">
            <p:pic>
              <p:nvPicPr>
                <p:cNvPr id="251" name="筆跡 250">
                  <a:extLst>
                    <a:ext uri="{FF2B5EF4-FFF2-40B4-BE49-F238E27FC236}">
                      <a16:creationId xmlns:a16="http://schemas.microsoft.com/office/drawing/2014/main" id="{9F3947D6-95D5-47C3-AF39-E03589CA3381}"/>
                    </a:ext>
                  </a:extLst>
                </p:cNvPr>
                <p:cNvPicPr/>
                <p:nvPr/>
              </p:nvPicPr>
              <p:blipFill>
                <a:blip r:embed="rId20"/>
                <a:stretch>
                  <a:fillRect/>
                </a:stretch>
              </p:blipFill>
              <p:spPr>
                <a:xfrm>
                  <a:off x="2713602" y="5427892"/>
                  <a:ext cx="1526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52" name="筆跡 251">
                  <a:extLst>
                    <a:ext uri="{FF2B5EF4-FFF2-40B4-BE49-F238E27FC236}">
                      <a16:creationId xmlns:a16="http://schemas.microsoft.com/office/drawing/2014/main" id="{528D65FF-9697-4A52-AB75-548CD73FF26E}"/>
                    </a:ext>
                  </a:extLst>
                </p14:cNvPr>
                <p14:cNvContentPartPr/>
                <p14:nvPr/>
              </p14:nvContentPartPr>
              <p14:xfrm>
                <a:off x="2233362" y="6052492"/>
                <a:ext cx="33840" cy="50040"/>
              </p14:xfrm>
            </p:contentPart>
          </mc:Choice>
          <mc:Fallback xmlns="">
            <p:pic>
              <p:nvPicPr>
                <p:cNvPr id="252" name="筆跡 251">
                  <a:extLst>
                    <a:ext uri="{FF2B5EF4-FFF2-40B4-BE49-F238E27FC236}">
                      <a16:creationId xmlns:a16="http://schemas.microsoft.com/office/drawing/2014/main" id="{528D65FF-9697-4A52-AB75-548CD73FF26E}"/>
                    </a:ext>
                  </a:extLst>
                </p:cNvPr>
                <p:cNvPicPr/>
                <p:nvPr/>
              </p:nvPicPr>
              <p:blipFill>
                <a:blip r:embed="rId22"/>
                <a:stretch>
                  <a:fillRect/>
                </a:stretch>
              </p:blipFill>
              <p:spPr>
                <a:xfrm>
                  <a:off x="2179362" y="5944492"/>
                  <a:ext cx="14148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3" name="筆跡 252">
                  <a:extLst>
                    <a:ext uri="{FF2B5EF4-FFF2-40B4-BE49-F238E27FC236}">
                      <a16:creationId xmlns:a16="http://schemas.microsoft.com/office/drawing/2014/main" id="{7CBF932E-6A48-4B0D-A1D5-4CF3EF3E3CBA}"/>
                    </a:ext>
                  </a:extLst>
                </p14:cNvPr>
                <p14:cNvContentPartPr/>
                <p14:nvPr/>
              </p14:nvContentPartPr>
              <p14:xfrm>
                <a:off x="2836722" y="6048892"/>
                <a:ext cx="16560" cy="19080"/>
              </p14:xfrm>
            </p:contentPart>
          </mc:Choice>
          <mc:Fallback xmlns="">
            <p:pic>
              <p:nvPicPr>
                <p:cNvPr id="253" name="筆跡 252">
                  <a:extLst>
                    <a:ext uri="{FF2B5EF4-FFF2-40B4-BE49-F238E27FC236}">
                      <a16:creationId xmlns:a16="http://schemas.microsoft.com/office/drawing/2014/main" id="{7CBF932E-6A48-4B0D-A1D5-4CF3EF3E3CBA}"/>
                    </a:ext>
                  </a:extLst>
                </p:cNvPr>
                <p:cNvPicPr/>
                <p:nvPr/>
              </p:nvPicPr>
              <p:blipFill>
                <a:blip r:embed="rId24"/>
                <a:stretch>
                  <a:fillRect/>
                </a:stretch>
              </p:blipFill>
              <p:spPr>
                <a:xfrm>
                  <a:off x="2782722" y="5942892"/>
                  <a:ext cx="124200" cy="230727"/>
                </a:xfrm>
                <a:prstGeom prst="rect">
                  <a:avLst/>
                </a:prstGeom>
              </p:spPr>
            </p:pic>
          </mc:Fallback>
        </mc:AlternateContent>
      </p:grpSp>
      <p:grpSp>
        <p:nvGrpSpPr>
          <p:cNvPr id="26627" name="群組 238">
            <a:extLst>
              <a:ext uri="{FF2B5EF4-FFF2-40B4-BE49-F238E27FC236}">
                <a16:creationId xmlns:a16="http://schemas.microsoft.com/office/drawing/2014/main" id="{1754CDBC-AAE6-4174-9296-B72193469A29}"/>
              </a:ext>
            </a:extLst>
          </p:cNvPr>
          <p:cNvGrpSpPr>
            <a:grpSpLocks/>
          </p:cNvGrpSpPr>
          <p:nvPr/>
        </p:nvGrpSpPr>
        <p:grpSpPr bwMode="auto">
          <a:xfrm>
            <a:off x="1320800" y="2146300"/>
            <a:ext cx="2409825" cy="1847850"/>
            <a:chOff x="1320800" y="2146920"/>
            <a:chExt cx="2409120" cy="1846440"/>
          </a:xfrm>
        </p:grpSpPr>
        <mc:AlternateContent xmlns:mc="http://schemas.openxmlformats.org/markup-compatibility/2006" xmlns:p14="http://schemas.microsoft.com/office/powerpoint/2010/main">
          <mc:Choice Requires="p14">
            <p:contentPart p14:bwMode="auto" r:id="rId25">
              <p14:nvContentPartPr>
                <p14:cNvPr id="95" name="筆跡 94">
                  <a:extLst>
                    <a:ext uri="{FF2B5EF4-FFF2-40B4-BE49-F238E27FC236}">
                      <a16:creationId xmlns:a16="http://schemas.microsoft.com/office/drawing/2014/main" id="{5A411091-0D39-4404-9042-37981B58D80A}"/>
                    </a:ext>
                  </a:extLst>
                </p14:cNvPr>
                <p14:cNvContentPartPr/>
                <p14:nvPr/>
              </p14:nvContentPartPr>
              <p14:xfrm>
                <a:off x="1320800" y="2146920"/>
                <a:ext cx="2409120" cy="1846440"/>
              </p14:xfrm>
            </p:contentPart>
          </mc:Choice>
          <mc:Fallback xmlns="">
            <p:pic>
              <p:nvPicPr>
                <p:cNvPr id="95" name="筆跡 94">
                  <a:extLst>
                    <a:ext uri="{FF2B5EF4-FFF2-40B4-BE49-F238E27FC236}">
                      <a16:creationId xmlns:a16="http://schemas.microsoft.com/office/drawing/2014/main" id="{5A411091-0D39-4404-9042-37981B58D80A}"/>
                    </a:ext>
                  </a:extLst>
                </p:cNvPr>
                <p:cNvPicPr/>
                <p:nvPr/>
              </p:nvPicPr>
              <p:blipFill>
                <a:blip r:embed="rId26"/>
                <a:stretch>
                  <a:fillRect/>
                </a:stretch>
              </p:blipFill>
              <p:spPr>
                <a:xfrm>
                  <a:off x="1311800" y="2137918"/>
                  <a:ext cx="2426760" cy="1864083"/>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2" name="筆跡 231">
                  <a:extLst>
                    <a:ext uri="{FF2B5EF4-FFF2-40B4-BE49-F238E27FC236}">
                      <a16:creationId xmlns:a16="http://schemas.microsoft.com/office/drawing/2014/main" id="{5A37A406-E4C9-4267-A957-F7B13BD28E68}"/>
                    </a:ext>
                  </a:extLst>
                </p14:cNvPr>
                <p14:cNvContentPartPr/>
                <p14:nvPr/>
              </p14:nvContentPartPr>
              <p14:xfrm>
                <a:off x="2212028" y="3673252"/>
                <a:ext cx="65520" cy="122040"/>
              </p14:xfrm>
            </p:contentPart>
          </mc:Choice>
          <mc:Fallback xmlns="">
            <p:pic>
              <p:nvPicPr>
                <p:cNvPr id="232" name="筆跡 231">
                  <a:extLst>
                    <a:ext uri="{FF2B5EF4-FFF2-40B4-BE49-F238E27FC236}">
                      <a16:creationId xmlns:a16="http://schemas.microsoft.com/office/drawing/2014/main" id="{5A37A406-E4C9-4267-A957-F7B13BD28E68}"/>
                    </a:ext>
                  </a:extLst>
                </p:cNvPr>
                <p:cNvPicPr/>
                <p:nvPr/>
              </p:nvPicPr>
              <p:blipFill>
                <a:blip r:embed="rId28"/>
                <a:stretch>
                  <a:fillRect/>
                </a:stretch>
              </p:blipFill>
              <p:spPr>
                <a:xfrm>
                  <a:off x="2158028" y="3565570"/>
                  <a:ext cx="173160" cy="337046"/>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3" name="筆跡 232">
                  <a:extLst>
                    <a:ext uri="{FF2B5EF4-FFF2-40B4-BE49-F238E27FC236}">
                      <a16:creationId xmlns:a16="http://schemas.microsoft.com/office/drawing/2014/main" id="{7D7163AE-DDD5-4F21-84AD-80BC4E8A053A}"/>
                    </a:ext>
                  </a:extLst>
                </p14:cNvPr>
                <p14:cNvContentPartPr/>
                <p14:nvPr/>
              </p14:nvContentPartPr>
              <p14:xfrm>
                <a:off x="3473828" y="3736972"/>
                <a:ext cx="106560" cy="88920"/>
              </p14:xfrm>
            </p:contentPart>
          </mc:Choice>
          <mc:Fallback xmlns="">
            <p:pic>
              <p:nvPicPr>
                <p:cNvPr id="233" name="筆跡 232">
                  <a:extLst>
                    <a:ext uri="{FF2B5EF4-FFF2-40B4-BE49-F238E27FC236}">
                      <a16:creationId xmlns:a16="http://schemas.microsoft.com/office/drawing/2014/main" id="{7D7163AE-DDD5-4F21-84AD-80BC4E8A053A}"/>
                    </a:ext>
                  </a:extLst>
                </p:cNvPr>
                <p:cNvPicPr/>
                <p:nvPr/>
              </p:nvPicPr>
              <p:blipFill>
                <a:blip r:embed="rId30"/>
                <a:stretch>
                  <a:fillRect/>
                </a:stretch>
              </p:blipFill>
              <p:spPr>
                <a:xfrm>
                  <a:off x="3419645" y="3628972"/>
                  <a:ext cx="214565"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4" name="筆跡 233">
                  <a:extLst>
                    <a:ext uri="{FF2B5EF4-FFF2-40B4-BE49-F238E27FC236}">
                      <a16:creationId xmlns:a16="http://schemas.microsoft.com/office/drawing/2014/main" id="{F488707E-158C-4976-BC93-3C5B9BF144B1}"/>
                    </a:ext>
                  </a:extLst>
                </p14:cNvPr>
                <p14:cNvContentPartPr/>
                <p14:nvPr/>
              </p14:nvContentPartPr>
              <p14:xfrm>
                <a:off x="3364748" y="2695852"/>
                <a:ext cx="108720" cy="121680"/>
              </p14:xfrm>
            </p:contentPart>
          </mc:Choice>
          <mc:Fallback xmlns="">
            <p:pic>
              <p:nvPicPr>
                <p:cNvPr id="234" name="筆跡 233">
                  <a:extLst>
                    <a:ext uri="{FF2B5EF4-FFF2-40B4-BE49-F238E27FC236}">
                      <a16:creationId xmlns:a16="http://schemas.microsoft.com/office/drawing/2014/main" id="{F488707E-158C-4976-BC93-3C5B9BF144B1}"/>
                    </a:ext>
                  </a:extLst>
                </p:cNvPr>
                <p:cNvPicPr/>
                <p:nvPr/>
              </p:nvPicPr>
              <p:blipFill>
                <a:blip r:embed="rId32"/>
                <a:stretch>
                  <a:fillRect/>
                </a:stretch>
              </p:blipFill>
              <p:spPr>
                <a:xfrm>
                  <a:off x="3310748" y="2587852"/>
                  <a:ext cx="21636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5" name="筆跡 234">
                  <a:extLst>
                    <a:ext uri="{FF2B5EF4-FFF2-40B4-BE49-F238E27FC236}">
                      <a16:creationId xmlns:a16="http://schemas.microsoft.com/office/drawing/2014/main" id="{734006EF-B7AF-4B1E-98EC-43114E8913C1}"/>
                    </a:ext>
                  </a:extLst>
                </p14:cNvPr>
                <p14:cNvContentPartPr/>
                <p14:nvPr/>
              </p14:nvContentPartPr>
              <p14:xfrm>
                <a:off x="2050748" y="3154132"/>
                <a:ext cx="89280" cy="55800"/>
              </p14:xfrm>
            </p:contentPart>
          </mc:Choice>
          <mc:Fallback xmlns="">
            <p:pic>
              <p:nvPicPr>
                <p:cNvPr id="235" name="筆跡 234">
                  <a:extLst>
                    <a:ext uri="{FF2B5EF4-FFF2-40B4-BE49-F238E27FC236}">
                      <a16:creationId xmlns:a16="http://schemas.microsoft.com/office/drawing/2014/main" id="{734006EF-B7AF-4B1E-98EC-43114E8913C1}"/>
                    </a:ext>
                  </a:extLst>
                </p:cNvPr>
                <p:cNvPicPr/>
                <p:nvPr/>
              </p:nvPicPr>
              <p:blipFill>
                <a:blip r:embed="rId34"/>
                <a:stretch>
                  <a:fillRect/>
                </a:stretch>
              </p:blipFill>
              <p:spPr>
                <a:xfrm>
                  <a:off x="1996748" y="3046132"/>
                  <a:ext cx="19692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6" name="筆跡 235">
                  <a:extLst>
                    <a:ext uri="{FF2B5EF4-FFF2-40B4-BE49-F238E27FC236}">
                      <a16:creationId xmlns:a16="http://schemas.microsoft.com/office/drawing/2014/main" id="{486C58D5-5BC6-441E-B551-91118233068D}"/>
                    </a:ext>
                  </a:extLst>
                </p14:cNvPr>
                <p14:cNvContentPartPr/>
                <p14:nvPr/>
              </p14:nvContentPartPr>
              <p14:xfrm>
                <a:off x="2539268" y="2670292"/>
                <a:ext cx="68400" cy="122760"/>
              </p14:xfrm>
            </p:contentPart>
          </mc:Choice>
          <mc:Fallback xmlns="">
            <p:pic>
              <p:nvPicPr>
                <p:cNvPr id="236" name="筆跡 235">
                  <a:extLst>
                    <a:ext uri="{FF2B5EF4-FFF2-40B4-BE49-F238E27FC236}">
                      <a16:creationId xmlns:a16="http://schemas.microsoft.com/office/drawing/2014/main" id="{486C58D5-5BC6-441E-B551-91118233068D}"/>
                    </a:ext>
                  </a:extLst>
                </p:cNvPr>
                <p:cNvPicPr/>
                <p:nvPr/>
              </p:nvPicPr>
              <p:blipFill>
                <a:blip r:embed="rId36"/>
                <a:stretch>
                  <a:fillRect/>
                </a:stretch>
              </p:blipFill>
              <p:spPr>
                <a:xfrm>
                  <a:off x="2485268" y="2561974"/>
                  <a:ext cx="176040" cy="339034"/>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7" name="筆跡 236">
                  <a:extLst>
                    <a:ext uri="{FF2B5EF4-FFF2-40B4-BE49-F238E27FC236}">
                      <a16:creationId xmlns:a16="http://schemas.microsoft.com/office/drawing/2014/main" id="{C2C5EA90-8351-427A-A137-D5120765F393}"/>
                    </a:ext>
                  </a:extLst>
                </p14:cNvPr>
                <p14:cNvContentPartPr/>
                <p14:nvPr/>
              </p14:nvContentPartPr>
              <p14:xfrm>
                <a:off x="2826908" y="2624572"/>
                <a:ext cx="119160" cy="129240"/>
              </p14:xfrm>
            </p:contentPart>
          </mc:Choice>
          <mc:Fallback xmlns="">
            <p:pic>
              <p:nvPicPr>
                <p:cNvPr id="237" name="筆跡 236">
                  <a:extLst>
                    <a:ext uri="{FF2B5EF4-FFF2-40B4-BE49-F238E27FC236}">
                      <a16:creationId xmlns:a16="http://schemas.microsoft.com/office/drawing/2014/main" id="{C2C5EA90-8351-427A-A137-D5120765F393}"/>
                    </a:ext>
                  </a:extLst>
                </p:cNvPr>
                <p:cNvPicPr/>
                <p:nvPr/>
              </p:nvPicPr>
              <p:blipFill>
                <a:blip r:embed="rId38"/>
                <a:stretch>
                  <a:fillRect/>
                </a:stretch>
              </p:blipFill>
              <p:spPr>
                <a:xfrm>
                  <a:off x="2772908" y="2516572"/>
                  <a:ext cx="22680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38" name="筆跡 237">
                  <a:extLst>
                    <a:ext uri="{FF2B5EF4-FFF2-40B4-BE49-F238E27FC236}">
                      <a16:creationId xmlns:a16="http://schemas.microsoft.com/office/drawing/2014/main" id="{C6C98841-F136-4F4B-A14C-6BB4C417DA1B}"/>
                    </a:ext>
                  </a:extLst>
                </p14:cNvPr>
                <p14:cNvContentPartPr/>
                <p14:nvPr/>
              </p14:nvContentPartPr>
              <p14:xfrm>
                <a:off x="2367188" y="3151252"/>
                <a:ext cx="55800" cy="151560"/>
              </p14:xfrm>
            </p:contentPart>
          </mc:Choice>
          <mc:Fallback xmlns="">
            <p:pic>
              <p:nvPicPr>
                <p:cNvPr id="238" name="筆跡 237">
                  <a:extLst>
                    <a:ext uri="{FF2B5EF4-FFF2-40B4-BE49-F238E27FC236}">
                      <a16:creationId xmlns:a16="http://schemas.microsoft.com/office/drawing/2014/main" id="{C6C98841-F136-4F4B-A14C-6BB4C417DA1B}"/>
                    </a:ext>
                  </a:extLst>
                </p:cNvPr>
                <p:cNvPicPr/>
                <p:nvPr/>
              </p:nvPicPr>
              <p:blipFill>
                <a:blip r:embed="rId40"/>
                <a:stretch>
                  <a:fillRect/>
                </a:stretch>
              </p:blipFill>
              <p:spPr>
                <a:xfrm>
                  <a:off x="2313188" y="3043252"/>
                  <a:ext cx="163440" cy="367200"/>
                </a:xfrm>
                <a:prstGeom prst="rect">
                  <a:avLst/>
                </a:prstGeom>
              </p:spPr>
            </p:pic>
          </mc:Fallback>
        </mc:AlternateContent>
      </p:grpSp>
      <p:sp>
        <p:nvSpPr>
          <p:cNvPr id="26628" name="標題 1">
            <a:extLst>
              <a:ext uri="{FF2B5EF4-FFF2-40B4-BE49-F238E27FC236}">
                <a16:creationId xmlns:a16="http://schemas.microsoft.com/office/drawing/2014/main" id="{E50A431F-6291-4466-BB5A-85E7FFD200E7}"/>
              </a:ext>
            </a:extLst>
          </p:cNvPr>
          <p:cNvSpPr>
            <a:spLocks noGrp="1" noChangeArrowheads="1"/>
          </p:cNvSpPr>
          <p:nvPr>
            <p:ph type="title"/>
          </p:nvPr>
        </p:nvSpPr>
        <p:spPr>
          <a:xfrm>
            <a:off x="938213" y="0"/>
            <a:ext cx="8142287" cy="685800"/>
          </a:xfrm>
        </p:spPr>
        <p:txBody>
          <a:bodyPr/>
          <a:lstStyle/>
          <a:p>
            <a:r>
              <a:rPr lang="en-US" altLang="zh-TW">
                <a:ea typeface="新細明體" panose="02020500000000000000" pitchFamily="18" charset="-120"/>
              </a:rPr>
              <a:t>Data Structure for a Multigraph</a:t>
            </a:r>
            <a:endParaRPr lang="zh-TW" altLang="en-US">
              <a:ea typeface="新細明體" panose="02020500000000000000" pitchFamily="18" charset="-120"/>
            </a:endParaRPr>
          </a:p>
        </p:txBody>
      </p:sp>
      <p:sp>
        <p:nvSpPr>
          <p:cNvPr id="3" name="內容版面配置區 2">
            <a:extLst>
              <a:ext uri="{FF2B5EF4-FFF2-40B4-BE49-F238E27FC236}">
                <a16:creationId xmlns:a16="http://schemas.microsoft.com/office/drawing/2014/main" id="{9110872C-054F-45B2-A4DD-E3BC7296C705}"/>
              </a:ext>
            </a:extLst>
          </p:cNvPr>
          <p:cNvSpPr>
            <a:spLocks noGrp="1" noChangeArrowheads="1"/>
          </p:cNvSpPr>
          <p:nvPr>
            <p:ph idx="1"/>
          </p:nvPr>
        </p:nvSpPr>
        <p:spPr/>
        <p:txBody>
          <a:bodyPr/>
          <a:lstStyle/>
          <a:p>
            <a:pPr marL="457200" indent="-457200">
              <a:buFontTx/>
              <a:buChar char="•"/>
            </a:pPr>
            <a:r>
              <a:rPr lang="en-US" altLang="zh-TW">
                <a:ea typeface="新細明體" panose="02020500000000000000" pitchFamily="18" charset="-120"/>
              </a:rPr>
              <a:t>Adjacency Matrix ?</a:t>
            </a:r>
          </a:p>
          <a:p>
            <a:pPr marL="857250" lvl="1" indent="-457200">
              <a:buFont typeface="Arial" panose="020B0604020202020204" pitchFamily="34" charset="0"/>
              <a:buChar char="•"/>
            </a:pPr>
            <a:r>
              <a:rPr lang="en-US" altLang="zh-TW">
                <a:latin typeface="Arial" panose="020B0604020202020204" pitchFamily="34" charset="0"/>
                <a:ea typeface="新細明體" panose="02020500000000000000" pitchFamily="18" charset="-120"/>
              </a:rPr>
              <a:t>need the 3</a:t>
            </a:r>
            <a:r>
              <a:rPr lang="en-US" altLang="zh-TW" baseline="30000">
                <a:latin typeface="Arial" panose="020B0604020202020204" pitchFamily="34" charset="0"/>
                <a:ea typeface="新細明體" panose="02020500000000000000" pitchFamily="18" charset="-120"/>
              </a:rPr>
              <a:t>rd</a:t>
            </a:r>
            <a:r>
              <a:rPr lang="en-US" altLang="zh-TW">
                <a:latin typeface="Arial" panose="020B0604020202020204" pitchFamily="34" charset="0"/>
                <a:ea typeface="新細明體" panose="02020500000000000000" pitchFamily="18" charset="-120"/>
              </a:rPr>
              <a:t> dimension ?</a:t>
            </a:r>
          </a:p>
          <a:p>
            <a:pPr marL="457200" indent="-457200">
              <a:buFontTx/>
              <a:buChar char="•"/>
            </a:pPr>
            <a:endParaRPr lang="en-US" altLang="zh-TW">
              <a:ea typeface="新細明體" panose="02020500000000000000" pitchFamily="18" charset="-120"/>
            </a:endParaRPr>
          </a:p>
          <a:p>
            <a:pPr marL="457200" indent="-457200">
              <a:buFontTx/>
              <a:buChar char="•"/>
            </a:pPr>
            <a:endParaRPr lang="en-US" altLang="zh-TW">
              <a:ea typeface="新細明體" panose="02020500000000000000" pitchFamily="18" charset="-120"/>
            </a:endParaRPr>
          </a:p>
          <a:p>
            <a:pPr marL="457200" indent="-457200">
              <a:buFontTx/>
              <a:buChar char="•"/>
            </a:pPr>
            <a:endParaRPr lang="en-US" altLang="zh-TW">
              <a:ea typeface="新細明體" panose="02020500000000000000" pitchFamily="18" charset="-120"/>
            </a:endParaRPr>
          </a:p>
          <a:p>
            <a:pPr marL="457200" indent="-457200">
              <a:buFontTx/>
              <a:buChar char="•"/>
            </a:pPr>
            <a:endParaRPr lang="en-US" altLang="zh-TW">
              <a:ea typeface="新細明體" panose="02020500000000000000" pitchFamily="18" charset="-120"/>
            </a:endParaRPr>
          </a:p>
          <a:p>
            <a:pPr marL="457200" indent="-457200">
              <a:buFontTx/>
              <a:buChar char="•"/>
            </a:pPr>
            <a:endParaRPr lang="en-US" altLang="zh-TW">
              <a:ea typeface="新細明體" panose="02020500000000000000" pitchFamily="18" charset="-120"/>
            </a:endParaRPr>
          </a:p>
          <a:p>
            <a:pPr marL="457200" indent="-457200">
              <a:buFontTx/>
              <a:buChar char="•"/>
            </a:pPr>
            <a:r>
              <a:rPr lang="en-US" altLang="zh-TW">
                <a:ea typeface="新細明體" panose="02020500000000000000" pitchFamily="18" charset="-120"/>
              </a:rPr>
              <a:t>Adjacency List</a:t>
            </a:r>
            <a:endParaRPr lang="zh-TW" altLang="en-US">
              <a:ea typeface="新細明體" panose="02020500000000000000" pitchFamily="18" charset="-120"/>
            </a:endParaRPr>
          </a:p>
        </p:txBody>
      </p:sp>
      <p:sp>
        <p:nvSpPr>
          <p:cNvPr id="26630" name="投影片編號版面配置區 3">
            <a:extLst>
              <a:ext uri="{FF2B5EF4-FFF2-40B4-BE49-F238E27FC236}">
                <a16:creationId xmlns:a16="http://schemas.microsoft.com/office/drawing/2014/main" id="{BF85F575-1464-47EA-8ABE-5BC6A5EF4F42}"/>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14826989-D869-4D6B-AC7D-A8A910BD6839}" type="slidenum">
              <a:rPr lang="zh-TW" altLang="en-US" sz="1400" smtClean="0">
                <a:latin typeface="Times New Roman" panose="02020603050405020304" pitchFamily="18" charset="0"/>
              </a:rPr>
              <a:pPr/>
              <a:t>12</a:t>
            </a:fld>
            <a:endParaRPr lang="en-US" altLang="zh-TW" sz="1400">
              <a:latin typeface="Times New Roman" panose="02020603050405020304" pitchFamily="18" charset="0"/>
            </a:endParaRPr>
          </a:p>
        </p:txBody>
      </p:sp>
      <p:grpSp>
        <p:nvGrpSpPr>
          <p:cNvPr id="26631" name="群組 48">
            <a:extLst>
              <a:ext uri="{FF2B5EF4-FFF2-40B4-BE49-F238E27FC236}">
                <a16:creationId xmlns:a16="http://schemas.microsoft.com/office/drawing/2014/main" id="{0E55E2B1-1C20-4948-AB76-50EBFE46D556}"/>
              </a:ext>
            </a:extLst>
          </p:cNvPr>
          <p:cNvGrpSpPr>
            <a:grpSpLocks/>
          </p:cNvGrpSpPr>
          <p:nvPr/>
        </p:nvGrpSpPr>
        <p:grpSpPr bwMode="auto">
          <a:xfrm>
            <a:off x="7558088" y="990600"/>
            <a:ext cx="1309687" cy="1631950"/>
            <a:chOff x="5013250" y="1304123"/>
            <a:chExt cx="1310040" cy="1632600"/>
          </a:xfrm>
        </p:grpSpPr>
        <mc:AlternateContent xmlns:mc="http://schemas.openxmlformats.org/markup-compatibility/2006" xmlns:p14="http://schemas.microsoft.com/office/powerpoint/2010/main">
          <mc:Choice Requires="p14">
            <p:contentPart p14:bwMode="auto" r:id="rId41">
              <p14:nvContentPartPr>
                <p14:cNvPr id="31" name="筆跡 30">
                  <a:extLst>
                    <a:ext uri="{FF2B5EF4-FFF2-40B4-BE49-F238E27FC236}">
                      <a16:creationId xmlns:a16="http://schemas.microsoft.com/office/drawing/2014/main" id="{7A62C01B-35CE-42F1-ABFC-2B017BD9B8E2}"/>
                    </a:ext>
                  </a:extLst>
                </p14:cNvPr>
                <p14:cNvContentPartPr/>
                <p14:nvPr/>
              </p14:nvContentPartPr>
              <p14:xfrm>
                <a:off x="5013250" y="1526963"/>
                <a:ext cx="1310040" cy="1409760"/>
              </p14:xfrm>
            </p:contentPart>
          </mc:Choice>
          <mc:Fallback xmlns="">
            <p:pic>
              <p:nvPicPr>
                <p:cNvPr id="31" name="筆跡 30">
                  <a:extLst>
                    <a:ext uri="{FF2B5EF4-FFF2-40B4-BE49-F238E27FC236}">
                      <a16:creationId xmlns:a16="http://schemas.microsoft.com/office/drawing/2014/main" id="{7A62C01B-35CE-42F1-ABFC-2B017BD9B8E2}"/>
                    </a:ext>
                  </a:extLst>
                </p:cNvPr>
                <p:cNvPicPr/>
                <p:nvPr/>
              </p:nvPicPr>
              <p:blipFill>
                <a:blip r:embed="rId42"/>
                <a:stretch>
                  <a:fillRect/>
                </a:stretch>
              </p:blipFill>
              <p:spPr>
                <a:xfrm>
                  <a:off x="5004250" y="1517963"/>
                  <a:ext cx="1327680" cy="1427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
              <p14:nvContentPartPr>
                <p14:cNvPr id="32" name="筆跡 31">
                  <a:extLst>
                    <a:ext uri="{FF2B5EF4-FFF2-40B4-BE49-F238E27FC236}">
                      <a16:creationId xmlns:a16="http://schemas.microsoft.com/office/drawing/2014/main" id="{399F54F7-E610-49DD-A2F1-8E1BFB9331F4}"/>
                    </a:ext>
                  </a:extLst>
                </p14:cNvPr>
                <p14:cNvContentPartPr/>
                <p14:nvPr/>
              </p14:nvContentPartPr>
              <p14:xfrm>
                <a:off x="5633890" y="1304123"/>
                <a:ext cx="9360" cy="146520"/>
              </p14:xfrm>
            </p:contentPart>
          </mc:Choice>
          <mc:Fallback xmlns="">
            <p:pic>
              <p:nvPicPr>
                <p:cNvPr id="32" name="筆跡 31">
                  <a:extLst>
                    <a:ext uri="{FF2B5EF4-FFF2-40B4-BE49-F238E27FC236}">
                      <a16:creationId xmlns:a16="http://schemas.microsoft.com/office/drawing/2014/main" id="{399F54F7-E610-49DD-A2F1-8E1BFB9331F4}"/>
                    </a:ext>
                  </a:extLst>
                </p:cNvPr>
                <p:cNvPicPr/>
                <p:nvPr/>
              </p:nvPicPr>
              <p:blipFill>
                <a:blip r:embed="rId44"/>
                <a:stretch>
                  <a:fillRect/>
                </a:stretch>
              </p:blipFill>
              <p:spPr>
                <a:xfrm>
                  <a:off x="5615890" y="1286123"/>
                  <a:ext cx="45000" cy="182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
              <p14:nvContentPartPr>
                <p14:cNvPr id="33" name="筆跡 32">
                  <a:extLst>
                    <a:ext uri="{FF2B5EF4-FFF2-40B4-BE49-F238E27FC236}">
                      <a16:creationId xmlns:a16="http://schemas.microsoft.com/office/drawing/2014/main" id="{936A9FB9-396C-4151-A434-C9D148787983}"/>
                    </a:ext>
                  </a:extLst>
                </p14:cNvPr>
                <p14:cNvContentPartPr/>
                <p14:nvPr/>
              </p14:nvContentPartPr>
              <p14:xfrm>
                <a:off x="5685730" y="1910363"/>
                <a:ext cx="93600" cy="98640"/>
              </p14:xfrm>
            </p:contentPart>
          </mc:Choice>
          <mc:Fallback xmlns="">
            <p:pic>
              <p:nvPicPr>
                <p:cNvPr id="33" name="筆跡 32">
                  <a:extLst>
                    <a:ext uri="{FF2B5EF4-FFF2-40B4-BE49-F238E27FC236}">
                      <a16:creationId xmlns:a16="http://schemas.microsoft.com/office/drawing/2014/main" id="{936A9FB9-396C-4151-A434-C9D148787983}"/>
                    </a:ext>
                  </a:extLst>
                </p:cNvPr>
                <p:cNvPicPr/>
                <p:nvPr/>
              </p:nvPicPr>
              <p:blipFill>
                <a:blip r:embed="rId46"/>
                <a:stretch>
                  <a:fillRect/>
                </a:stretch>
              </p:blipFill>
              <p:spPr>
                <a:xfrm>
                  <a:off x="5667730" y="1892363"/>
                  <a:ext cx="129240" cy="134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
              <p14:nvContentPartPr>
                <p14:cNvPr id="34" name="筆跡 33">
                  <a:extLst>
                    <a:ext uri="{FF2B5EF4-FFF2-40B4-BE49-F238E27FC236}">
                      <a16:creationId xmlns:a16="http://schemas.microsoft.com/office/drawing/2014/main" id="{9ABE9054-59DA-4F62-B34D-5387E7063880}"/>
                    </a:ext>
                  </a:extLst>
                </p14:cNvPr>
                <p14:cNvContentPartPr/>
                <p14:nvPr/>
              </p14:nvContentPartPr>
              <p14:xfrm>
                <a:off x="5081650" y="1996403"/>
                <a:ext cx="91440" cy="129240"/>
              </p14:xfrm>
            </p:contentPart>
          </mc:Choice>
          <mc:Fallback xmlns="">
            <p:pic>
              <p:nvPicPr>
                <p:cNvPr id="34" name="筆跡 33">
                  <a:extLst>
                    <a:ext uri="{FF2B5EF4-FFF2-40B4-BE49-F238E27FC236}">
                      <a16:creationId xmlns:a16="http://schemas.microsoft.com/office/drawing/2014/main" id="{9ABE9054-59DA-4F62-B34D-5387E7063880}"/>
                    </a:ext>
                  </a:extLst>
                </p:cNvPr>
                <p:cNvPicPr/>
                <p:nvPr/>
              </p:nvPicPr>
              <p:blipFill>
                <a:blip r:embed="rId48"/>
                <a:stretch>
                  <a:fillRect/>
                </a:stretch>
              </p:blipFill>
              <p:spPr>
                <a:xfrm>
                  <a:off x="5063579" y="1978353"/>
                  <a:ext cx="127221" cy="1649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
              <p14:nvContentPartPr>
                <p14:cNvPr id="40" name="筆跡 39">
                  <a:extLst>
                    <a:ext uri="{FF2B5EF4-FFF2-40B4-BE49-F238E27FC236}">
                      <a16:creationId xmlns:a16="http://schemas.microsoft.com/office/drawing/2014/main" id="{3868E61B-1EC3-49EB-BDCA-86EFE2BE3CCA}"/>
                    </a:ext>
                  </a:extLst>
                </p14:cNvPr>
                <p14:cNvContentPartPr/>
                <p14:nvPr/>
              </p14:nvContentPartPr>
              <p14:xfrm>
                <a:off x="5685730" y="2558003"/>
                <a:ext cx="101520" cy="209880"/>
              </p14:xfrm>
            </p:contentPart>
          </mc:Choice>
          <mc:Fallback xmlns="">
            <p:pic>
              <p:nvPicPr>
                <p:cNvPr id="40" name="筆跡 39">
                  <a:extLst>
                    <a:ext uri="{FF2B5EF4-FFF2-40B4-BE49-F238E27FC236}">
                      <a16:creationId xmlns:a16="http://schemas.microsoft.com/office/drawing/2014/main" id="{3868E61B-1EC3-49EB-BDCA-86EFE2BE3CCA}"/>
                    </a:ext>
                  </a:extLst>
                </p:cNvPr>
                <p:cNvPicPr/>
                <p:nvPr/>
              </p:nvPicPr>
              <p:blipFill>
                <a:blip r:embed="rId50"/>
                <a:stretch>
                  <a:fillRect/>
                </a:stretch>
              </p:blipFill>
              <p:spPr>
                <a:xfrm>
                  <a:off x="5667666" y="2540034"/>
                  <a:ext cx="137287" cy="245459"/>
                </a:xfrm>
                <a:prstGeom prst="rect">
                  <a:avLst/>
                </a:prstGeom>
              </p:spPr>
            </p:pic>
          </mc:Fallback>
        </mc:AlternateContent>
      </p:grpSp>
      <p:grpSp>
        <p:nvGrpSpPr>
          <p:cNvPr id="26632" name="群組 228">
            <a:extLst>
              <a:ext uri="{FF2B5EF4-FFF2-40B4-BE49-F238E27FC236}">
                <a16:creationId xmlns:a16="http://schemas.microsoft.com/office/drawing/2014/main" id="{9E9B8AC2-51D3-4B0C-AC0B-40F5B57E1BC7}"/>
              </a:ext>
            </a:extLst>
          </p:cNvPr>
          <p:cNvGrpSpPr>
            <a:grpSpLocks/>
          </p:cNvGrpSpPr>
          <p:nvPr/>
        </p:nvGrpSpPr>
        <p:grpSpPr bwMode="auto">
          <a:xfrm>
            <a:off x="4398963" y="2355850"/>
            <a:ext cx="1498600" cy="1298575"/>
            <a:chOff x="4445640" y="2565563"/>
            <a:chExt cx="1499760" cy="1297440"/>
          </a:xfrm>
        </p:grpSpPr>
        <mc:AlternateContent xmlns:mc="http://schemas.openxmlformats.org/markup-compatibility/2006" xmlns:p14="http://schemas.microsoft.com/office/powerpoint/2010/main">
          <mc:Choice Requires="p14">
            <p:contentPart p14:bwMode="auto" r:id="rId51">
              <p14:nvContentPartPr>
                <p14:cNvPr id="174" name="筆跡 173">
                  <a:extLst>
                    <a:ext uri="{FF2B5EF4-FFF2-40B4-BE49-F238E27FC236}">
                      <a16:creationId xmlns:a16="http://schemas.microsoft.com/office/drawing/2014/main" id="{984CE785-DE5A-4A10-9D03-05CA57A983D6}"/>
                    </a:ext>
                  </a:extLst>
                </p14:cNvPr>
                <p14:cNvContentPartPr/>
                <p14:nvPr/>
              </p14:nvContentPartPr>
              <p14:xfrm>
                <a:off x="4445640" y="2565563"/>
                <a:ext cx="1499760" cy="1297440"/>
              </p14:xfrm>
            </p:contentPart>
          </mc:Choice>
          <mc:Fallback xmlns="">
            <p:pic>
              <p:nvPicPr>
                <p:cNvPr id="174" name="筆跡 173">
                  <a:extLst>
                    <a:ext uri="{FF2B5EF4-FFF2-40B4-BE49-F238E27FC236}">
                      <a16:creationId xmlns:a16="http://schemas.microsoft.com/office/drawing/2014/main" id="{984CE785-DE5A-4A10-9D03-05CA57A983D6}"/>
                    </a:ext>
                  </a:extLst>
                </p:cNvPr>
                <p:cNvPicPr/>
                <p:nvPr/>
              </p:nvPicPr>
              <p:blipFill>
                <a:blip r:embed="rId52"/>
                <a:stretch>
                  <a:fillRect/>
                </a:stretch>
              </p:blipFill>
              <p:spPr>
                <a:xfrm>
                  <a:off x="4436642" y="2556561"/>
                  <a:ext cx="1517396" cy="1315085"/>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75" name="筆跡 174">
                  <a:extLst>
                    <a:ext uri="{FF2B5EF4-FFF2-40B4-BE49-F238E27FC236}">
                      <a16:creationId xmlns:a16="http://schemas.microsoft.com/office/drawing/2014/main" id="{E05ACFF5-BC0A-4582-B901-1E71CE3124C1}"/>
                    </a:ext>
                  </a:extLst>
                </p14:cNvPr>
                <p14:cNvContentPartPr/>
                <p14:nvPr/>
              </p14:nvContentPartPr>
              <p14:xfrm>
                <a:off x="4780330" y="2828363"/>
                <a:ext cx="388440" cy="216360"/>
              </p14:xfrm>
            </p:contentPart>
          </mc:Choice>
          <mc:Fallback xmlns="">
            <p:pic>
              <p:nvPicPr>
                <p:cNvPr id="175" name="筆跡 174">
                  <a:extLst>
                    <a:ext uri="{FF2B5EF4-FFF2-40B4-BE49-F238E27FC236}">
                      <a16:creationId xmlns:a16="http://schemas.microsoft.com/office/drawing/2014/main" id="{E05ACFF5-BC0A-4582-B901-1E71CE3124C1}"/>
                    </a:ext>
                  </a:extLst>
                </p:cNvPr>
                <p:cNvPicPr/>
                <p:nvPr/>
              </p:nvPicPr>
              <p:blipFill>
                <a:blip r:embed="rId54"/>
                <a:stretch>
                  <a:fillRect/>
                </a:stretch>
              </p:blipFill>
              <p:spPr>
                <a:xfrm>
                  <a:off x="4726330" y="2720363"/>
                  <a:ext cx="49608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76" name="筆跡 175">
                  <a:extLst>
                    <a:ext uri="{FF2B5EF4-FFF2-40B4-BE49-F238E27FC236}">
                      <a16:creationId xmlns:a16="http://schemas.microsoft.com/office/drawing/2014/main" id="{7D0B1309-7C03-40BD-A3A8-96333CF01816}"/>
                    </a:ext>
                  </a:extLst>
                </p14:cNvPr>
                <p14:cNvContentPartPr/>
                <p14:nvPr/>
              </p14:nvContentPartPr>
              <p14:xfrm>
                <a:off x="5312410" y="2618123"/>
                <a:ext cx="399600" cy="255600"/>
              </p14:xfrm>
            </p:contentPart>
          </mc:Choice>
          <mc:Fallback xmlns="">
            <p:pic>
              <p:nvPicPr>
                <p:cNvPr id="176" name="筆跡 175">
                  <a:extLst>
                    <a:ext uri="{FF2B5EF4-FFF2-40B4-BE49-F238E27FC236}">
                      <a16:creationId xmlns:a16="http://schemas.microsoft.com/office/drawing/2014/main" id="{7D0B1309-7C03-40BD-A3A8-96333CF01816}"/>
                    </a:ext>
                  </a:extLst>
                </p:cNvPr>
                <p:cNvPicPr/>
                <p:nvPr/>
              </p:nvPicPr>
              <p:blipFill>
                <a:blip r:embed="rId56"/>
                <a:stretch>
                  <a:fillRect/>
                </a:stretch>
              </p:blipFill>
              <p:spPr>
                <a:xfrm>
                  <a:off x="5258410" y="2510123"/>
                  <a:ext cx="507240" cy="471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77" name="筆跡 176">
                  <a:extLst>
                    <a:ext uri="{FF2B5EF4-FFF2-40B4-BE49-F238E27FC236}">
                      <a16:creationId xmlns:a16="http://schemas.microsoft.com/office/drawing/2014/main" id="{17909485-B8B3-4AC2-83B9-6AF7DF4FC196}"/>
                    </a:ext>
                  </a:extLst>
                </p14:cNvPr>
                <p14:cNvContentPartPr/>
                <p14:nvPr/>
              </p14:nvContentPartPr>
              <p14:xfrm>
                <a:off x="5392330" y="3119963"/>
                <a:ext cx="56880" cy="25920"/>
              </p14:xfrm>
            </p:contentPart>
          </mc:Choice>
          <mc:Fallback xmlns="">
            <p:pic>
              <p:nvPicPr>
                <p:cNvPr id="177" name="筆跡 176">
                  <a:extLst>
                    <a:ext uri="{FF2B5EF4-FFF2-40B4-BE49-F238E27FC236}">
                      <a16:creationId xmlns:a16="http://schemas.microsoft.com/office/drawing/2014/main" id="{17909485-B8B3-4AC2-83B9-6AF7DF4FC196}"/>
                    </a:ext>
                  </a:extLst>
                </p:cNvPr>
                <p:cNvPicPr/>
                <p:nvPr/>
              </p:nvPicPr>
              <p:blipFill>
                <a:blip r:embed="rId58"/>
                <a:stretch>
                  <a:fillRect/>
                </a:stretch>
              </p:blipFill>
              <p:spPr>
                <a:xfrm>
                  <a:off x="5338330" y="3011963"/>
                  <a:ext cx="16452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78" name="筆跡 177">
                  <a:extLst>
                    <a:ext uri="{FF2B5EF4-FFF2-40B4-BE49-F238E27FC236}">
                      <a16:creationId xmlns:a16="http://schemas.microsoft.com/office/drawing/2014/main" id="{39CF6C09-2B8D-49B3-AA24-15CE2D2D42DD}"/>
                    </a:ext>
                  </a:extLst>
                </p14:cNvPr>
                <p14:cNvContentPartPr/>
                <p14:nvPr/>
              </p14:nvContentPartPr>
              <p14:xfrm>
                <a:off x="5711650" y="3190883"/>
                <a:ext cx="17640" cy="23400"/>
              </p14:xfrm>
            </p:contentPart>
          </mc:Choice>
          <mc:Fallback xmlns="">
            <p:pic>
              <p:nvPicPr>
                <p:cNvPr id="178" name="筆跡 177">
                  <a:extLst>
                    <a:ext uri="{FF2B5EF4-FFF2-40B4-BE49-F238E27FC236}">
                      <a16:creationId xmlns:a16="http://schemas.microsoft.com/office/drawing/2014/main" id="{39CF6C09-2B8D-49B3-AA24-15CE2D2D42DD}"/>
                    </a:ext>
                  </a:extLst>
                </p:cNvPr>
                <p:cNvPicPr/>
                <p:nvPr/>
              </p:nvPicPr>
              <p:blipFill>
                <a:blip r:embed="rId60"/>
                <a:stretch>
                  <a:fillRect/>
                </a:stretch>
              </p:blipFill>
              <p:spPr>
                <a:xfrm>
                  <a:off x="5657650" y="3082883"/>
                  <a:ext cx="1252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79" name="筆跡 178">
                  <a:extLst>
                    <a:ext uri="{FF2B5EF4-FFF2-40B4-BE49-F238E27FC236}">
                      <a16:creationId xmlns:a16="http://schemas.microsoft.com/office/drawing/2014/main" id="{AAC502E1-7DEB-478E-92EA-46521077DFB1}"/>
                    </a:ext>
                  </a:extLst>
                </p14:cNvPr>
                <p14:cNvContentPartPr/>
                <p14:nvPr/>
              </p14:nvContentPartPr>
              <p14:xfrm>
                <a:off x="5271010" y="3668963"/>
                <a:ext cx="23040" cy="31320"/>
              </p14:xfrm>
            </p:contentPart>
          </mc:Choice>
          <mc:Fallback xmlns="">
            <p:pic>
              <p:nvPicPr>
                <p:cNvPr id="179" name="筆跡 178">
                  <a:extLst>
                    <a:ext uri="{FF2B5EF4-FFF2-40B4-BE49-F238E27FC236}">
                      <a16:creationId xmlns:a16="http://schemas.microsoft.com/office/drawing/2014/main" id="{AAC502E1-7DEB-478E-92EA-46521077DFB1}"/>
                    </a:ext>
                  </a:extLst>
                </p:cNvPr>
                <p:cNvPicPr/>
                <p:nvPr/>
              </p:nvPicPr>
              <p:blipFill>
                <a:blip r:embed="rId62"/>
                <a:stretch>
                  <a:fillRect/>
                </a:stretch>
              </p:blipFill>
              <p:spPr>
                <a:xfrm>
                  <a:off x="5217010" y="3560963"/>
                  <a:ext cx="13068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80" name="筆跡 179">
                  <a:extLst>
                    <a:ext uri="{FF2B5EF4-FFF2-40B4-BE49-F238E27FC236}">
                      <a16:creationId xmlns:a16="http://schemas.microsoft.com/office/drawing/2014/main" id="{4D5FE506-D140-422D-B417-036C7E869D2A}"/>
                    </a:ext>
                  </a:extLst>
                </p14:cNvPr>
                <p14:cNvContentPartPr/>
                <p14:nvPr/>
              </p14:nvContentPartPr>
              <p14:xfrm>
                <a:off x="4682410" y="3464843"/>
                <a:ext cx="41400" cy="63360"/>
              </p14:xfrm>
            </p:contentPart>
          </mc:Choice>
          <mc:Fallback xmlns="">
            <p:pic>
              <p:nvPicPr>
                <p:cNvPr id="180" name="筆跡 179">
                  <a:extLst>
                    <a:ext uri="{FF2B5EF4-FFF2-40B4-BE49-F238E27FC236}">
                      <a16:creationId xmlns:a16="http://schemas.microsoft.com/office/drawing/2014/main" id="{4D5FE506-D140-422D-B417-036C7E869D2A}"/>
                    </a:ext>
                  </a:extLst>
                </p:cNvPr>
                <p:cNvPicPr/>
                <p:nvPr/>
              </p:nvPicPr>
              <p:blipFill>
                <a:blip r:embed="rId64"/>
                <a:stretch>
                  <a:fillRect/>
                </a:stretch>
              </p:blipFill>
              <p:spPr>
                <a:xfrm>
                  <a:off x="4628410" y="3356226"/>
                  <a:ext cx="149040" cy="280232"/>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81" name="筆跡 180">
                  <a:extLst>
                    <a:ext uri="{FF2B5EF4-FFF2-40B4-BE49-F238E27FC236}">
                      <a16:creationId xmlns:a16="http://schemas.microsoft.com/office/drawing/2014/main" id="{F6867BCF-9EDD-4831-BDAB-DCA1BAB6B2C1}"/>
                    </a:ext>
                  </a:extLst>
                </p14:cNvPr>
                <p14:cNvContentPartPr/>
                <p14:nvPr/>
              </p14:nvContentPartPr>
              <p14:xfrm>
                <a:off x="4986610" y="3177203"/>
                <a:ext cx="15840" cy="16560"/>
              </p14:xfrm>
            </p:contentPart>
          </mc:Choice>
          <mc:Fallback xmlns="">
            <p:pic>
              <p:nvPicPr>
                <p:cNvPr id="181" name="筆跡 180">
                  <a:extLst>
                    <a:ext uri="{FF2B5EF4-FFF2-40B4-BE49-F238E27FC236}">
                      <a16:creationId xmlns:a16="http://schemas.microsoft.com/office/drawing/2014/main" id="{F6867BCF-9EDD-4831-BDAB-DCA1BAB6B2C1}"/>
                    </a:ext>
                  </a:extLst>
                </p:cNvPr>
                <p:cNvPicPr/>
                <p:nvPr/>
              </p:nvPicPr>
              <p:blipFill>
                <a:blip r:embed="rId66"/>
                <a:stretch>
                  <a:fillRect/>
                </a:stretch>
              </p:blipFill>
              <p:spPr>
                <a:xfrm>
                  <a:off x="4932610" y="3069203"/>
                  <a:ext cx="123480" cy="232200"/>
                </a:xfrm>
                <a:prstGeom prst="rect">
                  <a:avLst/>
                </a:prstGeom>
              </p:spPr>
            </p:pic>
          </mc:Fallback>
        </mc:AlternateContent>
      </p:grpSp>
      <p:sp>
        <p:nvSpPr>
          <p:cNvPr id="26633" name="Text Box 5">
            <a:extLst>
              <a:ext uri="{FF2B5EF4-FFF2-40B4-BE49-F238E27FC236}">
                <a16:creationId xmlns:a16="http://schemas.microsoft.com/office/drawing/2014/main" id="{989A880F-E521-43FA-84BB-AE7A36A886A7}"/>
              </a:ext>
            </a:extLst>
          </p:cNvPr>
          <p:cNvSpPr txBox="1">
            <a:spLocks noChangeArrowheads="1"/>
          </p:cNvSpPr>
          <p:nvPr/>
        </p:nvSpPr>
        <p:spPr bwMode="auto">
          <a:xfrm>
            <a:off x="457200" y="6408738"/>
            <a:ext cx="20939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
        <p:nvSpPr>
          <p:cNvPr id="26634" name="文字方塊 209">
            <a:extLst>
              <a:ext uri="{FF2B5EF4-FFF2-40B4-BE49-F238E27FC236}">
                <a16:creationId xmlns:a16="http://schemas.microsoft.com/office/drawing/2014/main" id="{91734D07-3232-4A2B-9C40-E675CCF13F43}"/>
              </a:ext>
            </a:extLst>
          </p:cNvPr>
          <p:cNvSpPr txBox="1">
            <a:spLocks noChangeArrowheads="1"/>
          </p:cNvSpPr>
          <p:nvPr/>
        </p:nvSpPr>
        <p:spPr bwMode="auto">
          <a:xfrm>
            <a:off x="4227513" y="3813175"/>
            <a:ext cx="53848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400">
                <a:ea typeface="新細明體" panose="02020500000000000000" pitchFamily="18" charset="-120"/>
              </a:rPr>
              <a:t>In C/C++, define </a:t>
            </a:r>
            <a:r>
              <a:rPr lang="en-US" altLang="zh-TW" sz="2400" b="1">
                <a:solidFill>
                  <a:srgbClr val="FF0000"/>
                </a:solidFill>
                <a:ea typeface="新細明體" panose="02020500000000000000" pitchFamily="18" charset="-120"/>
              </a:rPr>
              <a:t>struct</a:t>
            </a:r>
            <a:r>
              <a:rPr lang="en-US" altLang="zh-TW" sz="2400">
                <a:ea typeface="新細明體" panose="02020500000000000000" pitchFamily="18" charset="-120"/>
              </a:rPr>
              <a:t> for node &amp; arc</a:t>
            </a:r>
          </a:p>
          <a:p>
            <a:r>
              <a:rPr lang="en-US" altLang="zh-TW" sz="2400">
                <a:ea typeface="新細明體" panose="02020500000000000000" pitchFamily="18" charset="-120"/>
              </a:rPr>
              <a:t>Array of </a:t>
            </a:r>
            <a:r>
              <a:rPr lang="en-US" altLang="zh-TW" sz="2400" b="1">
                <a:solidFill>
                  <a:schemeClr val="accent2"/>
                </a:solidFill>
                <a:ea typeface="新細明體" panose="02020500000000000000" pitchFamily="18" charset="-120"/>
              </a:rPr>
              <a:t>n</a:t>
            </a:r>
            <a:r>
              <a:rPr lang="en-US" altLang="zh-TW" sz="2400">
                <a:ea typeface="新細明體" panose="02020500000000000000" pitchFamily="18" charset="-120"/>
              </a:rPr>
              <a:t> nodes &amp; </a:t>
            </a:r>
            <a:r>
              <a:rPr lang="en-US" altLang="zh-TW" sz="2400" b="1">
                <a:solidFill>
                  <a:schemeClr val="accent2"/>
                </a:solidFill>
                <a:ea typeface="新細明體" panose="02020500000000000000" pitchFamily="18" charset="-120"/>
              </a:rPr>
              <a:t>m</a:t>
            </a:r>
            <a:r>
              <a:rPr lang="en-US" altLang="zh-TW" sz="2400">
                <a:ea typeface="新細明體" panose="02020500000000000000" pitchFamily="18" charset="-120"/>
              </a:rPr>
              <a:t> arcs</a:t>
            </a:r>
          </a:p>
        </p:txBody>
      </p:sp>
      <p:sp>
        <p:nvSpPr>
          <p:cNvPr id="26635" name="文字方塊 211">
            <a:extLst>
              <a:ext uri="{FF2B5EF4-FFF2-40B4-BE49-F238E27FC236}">
                <a16:creationId xmlns:a16="http://schemas.microsoft.com/office/drawing/2014/main" id="{80D902E9-50D4-456E-8E8C-176621554D79}"/>
              </a:ext>
            </a:extLst>
          </p:cNvPr>
          <p:cNvSpPr txBox="1">
            <a:spLocks noChangeArrowheads="1"/>
          </p:cNvSpPr>
          <p:nvPr/>
        </p:nvSpPr>
        <p:spPr bwMode="auto">
          <a:xfrm>
            <a:off x="4070350" y="4860925"/>
            <a:ext cx="572452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latin typeface="Courier New" panose="02070309020205020404" pitchFamily="49" charset="0"/>
                <a:ea typeface="新細明體" panose="02020500000000000000" pitchFamily="18" charset="-120"/>
                <a:cs typeface="Courier New" panose="02070309020205020404" pitchFamily="49" charset="0"/>
              </a:rPr>
              <a:t>struct node { int index, deg;</a:t>
            </a:r>
          </a:p>
          <a:p>
            <a:r>
              <a:rPr lang="en-US" altLang="zh-TW" sz="2000" b="1">
                <a:latin typeface="Courier New" panose="02070309020205020404" pitchFamily="49" charset="0"/>
                <a:ea typeface="新細明體" panose="02020500000000000000" pitchFamily="18" charset="-120"/>
                <a:cs typeface="Courier New" panose="02070309020205020404" pitchFamily="49" charset="0"/>
              </a:rPr>
              <a:t>                     int *out_arc; }</a:t>
            </a:r>
          </a:p>
          <a:p>
            <a:r>
              <a:rPr lang="en-US" altLang="zh-TW" sz="2000" b="1">
                <a:latin typeface="Courier New" panose="02070309020205020404" pitchFamily="49" charset="0"/>
                <a:ea typeface="新細明體" panose="02020500000000000000" pitchFamily="18" charset="-120"/>
                <a:cs typeface="Courier New" panose="02070309020205020404" pitchFamily="49" charset="0"/>
              </a:rPr>
              <a:t>struct arc { int index, from, to;</a:t>
            </a:r>
          </a:p>
          <a:p>
            <a:r>
              <a:rPr lang="en-US" altLang="zh-TW" sz="2000" b="1">
                <a:latin typeface="Courier New" panose="02070309020205020404" pitchFamily="49" charset="0"/>
                <a:ea typeface="新細明體" panose="02020500000000000000" pitchFamily="18" charset="-120"/>
                <a:cs typeface="Courier New" panose="02070309020205020404" pitchFamily="49" charset="0"/>
              </a:rPr>
              <a:t>                  double length; } </a:t>
            </a:r>
          </a:p>
        </p:txBody>
      </p:sp>
      <p:sp>
        <p:nvSpPr>
          <p:cNvPr id="227" name="矩形 226">
            <a:extLst>
              <a:ext uri="{FF2B5EF4-FFF2-40B4-BE49-F238E27FC236}">
                <a16:creationId xmlns:a16="http://schemas.microsoft.com/office/drawing/2014/main" id="{EE25332B-03CD-4072-A7E8-14C659A650D8}"/>
              </a:ext>
            </a:extLst>
          </p:cNvPr>
          <p:cNvSpPr>
            <a:spLocks noChangeArrowheads="1"/>
          </p:cNvSpPr>
          <p:nvPr/>
        </p:nvSpPr>
        <p:spPr bwMode="auto">
          <a:xfrm>
            <a:off x="1268413" y="1998663"/>
            <a:ext cx="2786062" cy="193833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28" name="矩形 227">
            <a:extLst>
              <a:ext uri="{FF2B5EF4-FFF2-40B4-BE49-F238E27FC236}">
                <a16:creationId xmlns:a16="http://schemas.microsoft.com/office/drawing/2014/main" id="{FD01B25C-B8D2-402A-92AC-02C7F7506138}"/>
              </a:ext>
            </a:extLst>
          </p:cNvPr>
          <p:cNvSpPr>
            <a:spLocks noChangeArrowheads="1"/>
          </p:cNvSpPr>
          <p:nvPr/>
        </p:nvSpPr>
        <p:spPr bwMode="auto">
          <a:xfrm>
            <a:off x="4210050" y="2116138"/>
            <a:ext cx="2663825" cy="158908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30" name="矩形 229">
            <a:extLst>
              <a:ext uri="{FF2B5EF4-FFF2-40B4-BE49-F238E27FC236}">
                <a16:creationId xmlns:a16="http://schemas.microsoft.com/office/drawing/2014/main" id="{61374B15-902B-4086-B354-3C8AFF27A904}"/>
              </a:ext>
            </a:extLst>
          </p:cNvPr>
          <p:cNvSpPr>
            <a:spLocks noChangeArrowheads="1"/>
          </p:cNvSpPr>
          <p:nvPr/>
        </p:nvSpPr>
        <p:spPr bwMode="auto">
          <a:xfrm>
            <a:off x="860425" y="4570413"/>
            <a:ext cx="2779713" cy="16764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31" name="矩形 230">
            <a:extLst>
              <a:ext uri="{FF2B5EF4-FFF2-40B4-BE49-F238E27FC236}">
                <a16:creationId xmlns:a16="http://schemas.microsoft.com/office/drawing/2014/main" id="{0B4F7D10-FAB8-4045-9F75-6539CEA4ABCF}"/>
              </a:ext>
            </a:extLst>
          </p:cNvPr>
          <p:cNvSpPr>
            <a:spLocks noChangeArrowheads="1"/>
          </p:cNvSpPr>
          <p:nvPr/>
        </p:nvSpPr>
        <p:spPr bwMode="auto">
          <a:xfrm>
            <a:off x="3848100" y="4576763"/>
            <a:ext cx="5761038" cy="163988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227"/>
                                        </p:tgtEl>
                                        <p:attrNameLst>
                                          <p:attrName>style.visibility</p:attrName>
                                        </p:attrNameLst>
                                      </p:cBhvr>
                                      <p:to>
                                        <p:strVal val="hidden"/>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228"/>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230"/>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2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 grpId="0" animBg="1"/>
      <p:bldP spid="228" grpId="0" animBg="1"/>
      <p:bldP spid="230" grpId="0" animBg="1"/>
      <p:bldP spid="23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投影片編號版面配置區 3">
            <a:extLst>
              <a:ext uri="{FF2B5EF4-FFF2-40B4-BE49-F238E27FC236}">
                <a16:creationId xmlns:a16="http://schemas.microsoft.com/office/drawing/2014/main" id="{5345CF6E-09B2-4E10-B03E-E86FD7F1D1CF}"/>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D894AE2C-0E6A-47C2-BEE7-1899AA2F26C0}" type="slidenum">
              <a:rPr lang="zh-TW" altLang="en-US" sz="1400" smtClean="0">
                <a:latin typeface="Times New Roman" panose="02020603050405020304" pitchFamily="18" charset="0"/>
              </a:rPr>
              <a:pPr/>
              <a:t>13</a:t>
            </a:fld>
            <a:endParaRPr lang="en-US" altLang="zh-TW" sz="1400">
              <a:latin typeface="Times New Roman" panose="02020603050405020304" pitchFamily="18" charset="0"/>
            </a:endParaRPr>
          </a:p>
        </p:txBody>
      </p:sp>
      <p:sp>
        <p:nvSpPr>
          <p:cNvPr id="28675" name="Rectangle 2">
            <a:extLst>
              <a:ext uri="{FF2B5EF4-FFF2-40B4-BE49-F238E27FC236}">
                <a16:creationId xmlns:a16="http://schemas.microsoft.com/office/drawing/2014/main" id="{8148BC42-2446-445D-BDC4-033487D2548F}"/>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Simple Path, Cycle</a:t>
            </a:r>
          </a:p>
        </p:txBody>
      </p:sp>
      <p:sp>
        <p:nvSpPr>
          <p:cNvPr id="28676" name="Rectangle 3">
            <a:extLst>
              <a:ext uri="{FF2B5EF4-FFF2-40B4-BE49-F238E27FC236}">
                <a16:creationId xmlns:a16="http://schemas.microsoft.com/office/drawing/2014/main" id="{5A469B94-914D-409F-A70A-395E85D361DB}"/>
              </a:ext>
            </a:extLst>
          </p:cNvPr>
          <p:cNvSpPr>
            <a:spLocks noGrp="1" noChangeArrowheads="1"/>
          </p:cNvSpPr>
          <p:nvPr>
            <p:ph type="body" idx="1"/>
          </p:nvPr>
        </p:nvSpPr>
        <p:spPr>
          <a:xfrm>
            <a:off x="68263" y="957263"/>
            <a:ext cx="10067925" cy="5410200"/>
          </a:xfrm>
          <a:extLst>
            <a:ext uri="{91240B29-F687-4F45-9708-019B960494DF}">
              <a14:hiddenLine xmlns:a14="http://schemas.microsoft.com/office/drawing/2010/main" w="9525">
                <a:solidFill>
                  <a:srgbClr val="008000"/>
                </a:solidFill>
                <a:miter lim="800000"/>
                <a:headEnd/>
                <a:tailEnd/>
              </a14:hiddenLine>
            </a:ext>
          </a:extLst>
        </p:spPr>
        <p:txBody>
          <a:bodyPr/>
          <a:lstStyle/>
          <a:p>
            <a:r>
              <a:rPr lang="en-US" altLang="zh-TW" sz="2200">
                <a:solidFill>
                  <a:srgbClr val="008000"/>
                </a:solidFill>
                <a:ea typeface="新細明體" panose="02020500000000000000" pitchFamily="18" charset="-120"/>
              </a:rPr>
              <a:t>Thm 4.4    Every u-v path contains a u-v simple path</a:t>
            </a:r>
          </a:p>
          <a:p>
            <a:endParaRPr lang="en-US" altLang="zh-TW" sz="2200">
              <a:solidFill>
                <a:srgbClr val="008000"/>
              </a:solidFill>
              <a:ea typeface="新細明體" panose="02020500000000000000" pitchFamily="18" charset="-120"/>
            </a:endParaRPr>
          </a:p>
          <a:p>
            <a:pPr>
              <a:buFontTx/>
              <a:buChar char="•"/>
            </a:pPr>
            <a:r>
              <a:rPr lang="en-US" altLang="zh-TW" sz="2200">
                <a:ea typeface="新細明體" panose="02020500000000000000" pitchFamily="18" charset="-120"/>
              </a:rPr>
              <a:t>A multigraph is </a:t>
            </a:r>
            <a:r>
              <a:rPr lang="en-US" altLang="zh-TW" sz="2200">
                <a:solidFill>
                  <a:srgbClr val="008000"/>
                </a:solidFill>
                <a:ea typeface="新細明體" panose="02020500000000000000" pitchFamily="18" charset="-120"/>
              </a:rPr>
              <a:t>connected</a:t>
            </a:r>
            <a:r>
              <a:rPr lang="en-US" altLang="zh-TW" sz="2200">
                <a:ea typeface="新細明體" panose="02020500000000000000" pitchFamily="18" charset="-120"/>
              </a:rPr>
              <a:t> if there is a path between every 2 vertices</a:t>
            </a:r>
          </a:p>
          <a:p>
            <a:pPr lvl="1" eaLnBrk="1" hangingPunct="1"/>
            <a:r>
              <a:rPr lang="en-US" altLang="zh-TW" sz="1800">
                <a:latin typeface="Arial" panose="020B0604020202020204" pitchFamily="34" charset="0"/>
                <a:ea typeface="新細明體" panose="02020500000000000000" pitchFamily="18" charset="-120"/>
              </a:rPr>
              <a:t>In a connected multigraph, each vertex is </a:t>
            </a:r>
            <a:r>
              <a:rPr lang="en-US" altLang="zh-TW" sz="1800">
                <a:solidFill>
                  <a:srgbClr val="008000"/>
                </a:solidFill>
                <a:latin typeface="Arial" panose="020B0604020202020204" pitchFamily="34" charset="0"/>
                <a:ea typeface="新細明體" panose="02020500000000000000" pitchFamily="18" charset="-120"/>
              </a:rPr>
              <a:t>reachable</a:t>
            </a:r>
            <a:r>
              <a:rPr lang="en-US" altLang="zh-TW" sz="1800">
                <a:latin typeface="Arial" panose="020B0604020202020204" pitchFamily="34" charset="0"/>
                <a:ea typeface="新細明體" panose="02020500000000000000" pitchFamily="18" charset="-120"/>
              </a:rPr>
              <a:t> from every other vertex</a:t>
            </a:r>
          </a:p>
          <a:p>
            <a:pPr lvl="1" eaLnBrk="1" hangingPunct="1"/>
            <a:r>
              <a:rPr lang="en-US" altLang="zh-TW" sz="1800">
                <a:latin typeface="Arial" panose="020B0604020202020204" pitchFamily="34" charset="0"/>
                <a:ea typeface="新細明體" panose="02020500000000000000" pitchFamily="18" charset="-120"/>
              </a:rPr>
              <a:t>An </a:t>
            </a:r>
            <a:r>
              <a:rPr lang="en-US" altLang="zh-TW" sz="1800">
                <a:solidFill>
                  <a:srgbClr val="008000"/>
                </a:solidFill>
                <a:latin typeface="Arial" panose="020B0604020202020204" pitchFamily="34" charset="0"/>
                <a:ea typeface="新細明體" panose="02020500000000000000" pitchFamily="18" charset="-120"/>
              </a:rPr>
              <a:t>disconnected</a:t>
            </a:r>
            <a:r>
              <a:rPr lang="en-US" altLang="zh-TW" sz="1800">
                <a:latin typeface="Arial" panose="020B0604020202020204" pitchFamily="34" charset="0"/>
                <a:ea typeface="新細明體" panose="02020500000000000000" pitchFamily="18" charset="-120"/>
              </a:rPr>
              <a:t> graph may contain </a:t>
            </a:r>
            <a:r>
              <a:rPr lang="en-US" altLang="zh-TW" sz="1800">
                <a:solidFill>
                  <a:srgbClr val="008000"/>
                </a:solidFill>
                <a:latin typeface="Arial" panose="020B0604020202020204" pitchFamily="34" charset="0"/>
                <a:ea typeface="新細明體" panose="02020500000000000000" pitchFamily="18" charset="-120"/>
              </a:rPr>
              <a:t>isolated</a:t>
            </a:r>
            <a:r>
              <a:rPr lang="en-US" altLang="zh-TW" sz="1800">
                <a:latin typeface="Arial" panose="020B0604020202020204" pitchFamily="34" charset="0"/>
                <a:ea typeface="新細明體" panose="02020500000000000000" pitchFamily="18" charset="-120"/>
              </a:rPr>
              <a:t> vertices which has </a:t>
            </a:r>
            <a:r>
              <a:rPr lang="en-US" altLang="zh-TW" sz="1800">
                <a:solidFill>
                  <a:schemeClr val="accent2"/>
                </a:solidFill>
                <a:latin typeface="Arial" panose="020B0604020202020204" pitchFamily="34" charset="0"/>
                <a:ea typeface="新細明體" panose="02020500000000000000" pitchFamily="18" charset="-120"/>
              </a:rPr>
              <a:t>zero degree</a:t>
            </a:r>
          </a:p>
          <a:p>
            <a:pPr lvl="1" eaLnBrk="1" hangingPunct="1"/>
            <a:endParaRPr lang="en-US" altLang="zh-TW" sz="1000">
              <a:latin typeface="Arial" panose="020B0604020202020204" pitchFamily="34" charset="0"/>
              <a:ea typeface="新細明體" panose="02020500000000000000" pitchFamily="18" charset="-120"/>
            </a:endParaRPr>
          </a:p>
          <a:p>
            <a:pPr>
              <a:buFontTx/>
              <a:buChar char="•"/>
            </a:pPr>
            <a:r>
              <a:rPr lang="en-US" altLang="zh-TW" sz="2200">
                <a:ea typeface="新細明體" panose="02020500000000000000" pitchFamily="18" charset="-120"/>
              </a:rPr>
              <a:t>A </a:t>
            </a:r>
            <a:r>
              <a:rPr lang="en-US" altLang="zh-TW" sz="2200">
                <a:solidFill>
                  <a:srgbClr val="008000"/>
                </a:solidFill>
                <a:ea typeface="新細明體" panose="02020500000000000000" pitchFamily="18" charset="-120"/>
              </a:rPr>
              <a:t>circuit</a:t>
            </a:r>
            <a:r>
              <a:rPr lang="en-US" altLang="zh-TW" sz="2200">
                <a:ea typeface="新細明體" panose="02020500000000000000" pitchFamily="18" charset="-120"/>
              </a:rPr>
              <a:t> is a path from a vertex to itself </a:t>
            </a:r>
            <a:r>
              <a:rPr lang="en-US" altLang="zh-TW" sz="2200">
                <a:solidFill>
                  <a:srgbClr val="FF0000"/>
                </a:solidFill>
                <a:ea typeface="新細明體" panose="02020500000000000000" pitchFamily="18" charset="-120"/>
              </a:rPr>
              <a:t>without</a:t>
            </a:r>
            <a:r>
              <a:rPr lang="en-US" altLang="zh-TW" sz="2200">
                <a:ea typeface="新細明體" panose="02020500000000000000" pitchFamily="18" charset="-120"/>
              </a:rPr>
              <a:t> </a:t>
            </a:r>
            <a:r>
              <a:rPr lang="en-US" altLang="zh-TW" sz="2200">
                <a:solidFill>
                  <a:srgbClr val="FF0000"/>
                </a:solidFill>
                <a:ea typeface="新細明體" panose="02020500000000000000" pitchFamily="18" charset="-120"/>
              </a:rPr>
              <a:t>repeated</a:t>
            </a:r>
            <a:r>
              <a:rPr lang="en-US" altLang="zh-TW" sz="2200">
                <a:ea typeface="新細明體" panose="02020500000000000000" pitchFamily="18" charset="-120"/>
              </a:rPr>
              <a:t> intermediate </a:t>
            </a:r>
            <a:r>
              <a:rPr lang="en-US" altLang="zh-TW" sz="2200">
                <a:solidFill>
                  <a:srgbClr val="FF0000"/>
                </a:solidFill>
                <a:ea typeface="新細明體" panose="02020500000000000000" pitchFamily="18" charset="-120"/>
              </a:rPr>
              <a:t>edges</a:t>
            </a:r>
            <a:r>
              <a:rPr lang="en-US" altLang="zh-TW" sz="2200">
                <a:ea typeface="新細明體" panose="02020500000000000000" pitchFamily="18" charset="-120"/>
              </a:rPr>
              <a:t>.</a:t>
            </a:r>
          </a:p>
          <a:p>
            <a:pPr>
              <a:buFontTx/>
              <a:buChar char="•"/>
            </a:pPr>
            <a:endParaRPr lang="en-US" altLang="zh-TW" sz="800">
              <a:ea typeface="新細明體" panose="02020500000000000000" pitchFamily="18" charset="-120"/>
            </a:endParaRPr>
          </a:p>
          <a:p>
            <a:pPr>
              <a:buFontTx/>
              <a:buChar char="•"/>
            </a:pPr>
            <a:r>
              <a:rPr lang="en-US" altLang="zh-TW" sz="2200">
                <a:ea typeface="新細明體" panose="02020500000000000000" pitchFamily="18" charset="-120"/>
              </a:rPr>
              <a:t>A </a:t>
            </a:r>
            <a:r>
              <a:rPr lang="en-US" altLang="zh-TW" sz="2200">
                <a:solidFill>
                  <a:srgbClr val="008000"/>
                </a:solidFill>
                <a:ea typeface="新細明體" panose="02020500000000000000" pitchFamily="18" charset="-120"/>
              </a:rPr>
              <a:t>cycle</a:t>
            </a:r>
            <a:r>
              <a:rPr lang="en-US" altLang="zh-TW" sz="2200">
                <a:ea typeface="新細明體" panose="02020500000000000000" pitchFamily="18" charset="-120"/>
              </a:rPr>
              <a:t> is a circuit </a:t>
            </a:r>
            <a:r>
              <a:rPr lang="en-US" altLang="zh-TW" sz="2200">
                <a:solidFill>
                  <a:srgbClr val="FF0000"/>
                </a:solidFill>
                <a:ea typeface="新細明體" panose="02020500000000000000" pitchFamily="18" charset="-120"/>
              </a:rPr>
              <a:t>without</a:t>
            </a:r>
            <a:r>
              <a:rPr lang="en-US" altLang="zh-TW" sz="2200">
                <a:ea typeface="新細明體" panose="02020500000000000000" pitchFamily="18" charset="-120"/>
              </a:rPr>
              <a:t> </a:t>
            </a:r>
            <a:r>
              <a:rPr lang="en-US" altLang="zh-TW" sz="2200">
                <a:solidFill>
                  <a:srgbClr val="FF0000"/>
                </a:solidFill>
                <a:ea typeface="新細明體" panose="02020500000000000000" pitchFamily="18" charset="-120"/>
              </a:rPr>
              <a:t>repeated</a:t>
            </a:r>
            <a:r>
              <a:rPr lang="en-US" altLang="zh-TW" sz="2200">
                <a:ea typeface="新細明體" panose="02020500000000000000" pitchFamily="18" charset="-120"/>
              </a:rPr>
              <a:t> intermediate </a:t>
            </a:r>
            <a:r>
              <a:rPr lang="en-US" altLang="zh-TW" sz="2200">
                <a:solidFill>
                  <a:srgbClr val="FF0000"/>
                </a:solidFill>
                <a:ea typeface="新細明體" panose="02020500000000000000" pitchFamily="18" charset="-120"/>
              </a:rPr>
              <a:t>vertices</a:t>
            </a:r>
            <a:r>
              <a:rPr lang="en-US" altLang="zh-TW" sz="2200">
                <a:ea typeface="新細明體" panose="02020500000000000000" pitchFamily="18" charset="-120"/>
              </a:rPr>
              <a:t>.</a:t>
            </a:r>
          </a:p>
          <a:p>
            <a:pPr>
              <a:buFontTx/>
              <a:buChar char="•"/>
            </a:pPr>
            <a:endParaRPr lang="en-US" altLang="zh-TW" sz="2200">
              <a:ea typeface="新細明體" panose="02020500000000000000" pitchFamily="18" charset="-120"/>
            </a:endParaRPr>
          </a:p>
        </p:txBody>
      </p:sp>
      <p:grpSp>
        <p:nvGrpSpPr>
          <p:cNvPr id="28677" name="Group 5">
            <a:extLst>
              <a:ext uri="{FF2B5EF4-FFF2-40B4-BE49-F238E27FC236}">
                <a16:creationId xmlns:a16="http://schemas.microsoft.com/office/drawing/2014/main" id="{0BD97647-B620-44CE-BED0-49E9475E4998}"/>
              </a:ext>
            </a:extLst>
          </p:cNvPr>
          <p:cNvGrpSpPr>
            <a:grpSpLocks/>
          </p:cNvGrpSpPr>
          <p:nvPr/>
        </p:nvGrpSpPr>
        <p:grpSpPr bwMode="auto">
          <a:xfrm>
            <a:off x="612775" y="3686175"/>
            <a:ext cx="8567738" cy="1208088"/>
            <a:chOff x="612" y="2347"/>
            <a:chExt cx="5397" cy="761"/>
          </a:xfrm>
        </p:grpSpPr>
        <p:sp>
          <p:nvSpPr>
            <p:cNvPr id="28694" name="Oval 6">
              <a:extLst>
                <a:ext uri="{FF2B5EF4-FFF2-40B4-BE49-F238E27FC236}">
                  <a16:creationId xmlns:a16="http://schemas.microsoft.com/office/drawing/2014/main" id="{254C0824-0FED-4611-BAC7-6708817B28FF}"/>
                </a:ext>
              </a:extLst>
            </p:cNvPr>
            <p:cNvSpPr>
              <a:spLocks noChangeArrowheads="1"/>
            </p:cNvSpPr>
            <p:nvPr/>
          </p:nvSpPr>
          <p:spPr bwMode="auto">
            <a:xfrm>
              <a:off x="914" y="2571"/>
              <a:ext cx="512" cy="32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8695" name="Freeform 7">
              <a:extLst>
                <a:ext uri="{FF2B5EF4-FFF2-40B4-BE49-F238E27FC236}">
                  <a16:creationId xmlns:a16="http://schemas.microsoft.com/office/drawing/2014/main" id="{9986AC40-BE14-4F42-A0D6-F2B7932141E1}"/>
                </a:ext>
              </a:extLst>
            </p:cNvPr>
            <p:cNvSpPr>
              <a:spLocks/>
            </p:cNvSpPr>
            <p:nvPr/>
          </p:nvSpPr>
          <p:spPr bwMode="auto">
            <a:xfrm>
              <a:off x="612" y="2414"/>
              <a:ext cx="1307" cy="278"/>
            </a:xfrm>
            <a:custGeom>
              <a:avLst/>
              <a:gdLst>
                <a:gd name="T0" fmla="*/ 0 w 1307"/>
                <a:gd name="T1" fmla="*/ 257 h 278"/>
                <a:gd name="T2" fmla="*/ 174 w 1307"/>
                <a:gd name="T3" fmla="*/ 257 h 278"/>
                <a:gd name="T4" fmla="*/ 256 w 1307"/>
                <a:gd name="T5" fmla="*/ 202 h 278"/>
                <a:gd name="T6" fmla="*/ 311 w 1307"/>
                <a:gd name="T7" fmla="*/ 138 h 278"/>
                <a:gd name="T8" fmla="*/ 366 w 1307"/>
                <a:gd name="T9" fmla="*/ 74 h 278"/>
                <a:gd name="T10" fmla="*/ 768 w 1307"/>
                <a:gd name="T11" fmla="*/ 56 h 278"/>
                <a:gd name="T12" fmla="*/ 942 w 1307"/>
                <a:gd name="T13" fmla="*/ 175 h 278"/>
                <a:gd name="T14" fmla="*/ 969 w 1307"/>
                <a:gd name="T15" fmla="*/ 184 h 278"/>
                <a:gd name="T16" fmla="*/ 997 w 1307"/>
                <a:gd name="T17" fmla="*/ 202 h 278"/>
                <a:gd name="T18" fmla="*/ 1207 w 1307"/>
                <a:gd name="T19" fmla="*/ 193 h 278"/>
                <a:gd name="T20" fmla="*/ 1307 w 1307"/>
                <a:gd name="T21" fmla="*/ 93 h 2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07" h="278">
                  <a:moveTo>
                    <a:pt x="0" y="257"/>
                  </a:moveTo>
                  <a:cubicBezTo>
                    <a:pt x="62" y="278"/>
                    <a:pt x="113" y="277"/>
                    <a:pt x="174" y="257"/>
                  </a:cubicBezTo>
                  <a:cubicBezTo>
                    <a:pt x="204" y="237"/>
                    <a:pt x="222" y="213"/>
                    <a:pt x="256" y="202"/>
                  </a:cubicBezTo>
                  <a:cubicBezTo>
                    <a:pt x="273" y="177"/>
                    <a:pt x="291" y="160"/>
                    <a:pt x="311" y="138"/>
                  </a:cubicBezTo>
                  <a:cubicBezTo>
                    <a:pt x="323" y="102"/>
                    <a:pt x="329" y="86"/>
                    <a:pt x="366" y="74"/>
                  </a:cubicBezTo>
                  <a:cubicBezTo>
                    <a:pt x="478" y="0"/>
                    <a:pt x="666" y="53"/>
                    <a:pt x="768" y="56"/>
                  </a:cubicBezTo>
                  <a:cubicBezTo>
                    <a:pt x="839" y="79"/>
                    <a:pt x="888" y="121"/>
                    <a:pt x="942" y="175"/>
                  </a:cubicBezTo>
                  <a:cubicBezTo>
                    <a:pt x="949" y="182"/>
                    <a:pt x="960" y="180"/>
                    <a:pt x="969" y="184"/>
                  </a:cubicBezTo>
                  <a:cubicBezTo>
                    <a:pt x="979" y="189"/>
                    <a:pt x="988" y="196"/>
                    <a:pt x="997" y="202"/>
                  </a:cubicBezTo>
                  <a:cubicBezTo>
                    <a:pt x="1067" y="199"/>
                    <a:pt x="1138" y="208"/>
                    <a:pt x="1207" y="193"/>
                  </a:cubicBezTo>
                  <a:cubicBezTo>
                    <a:pt x="1227" y="189"/>
                    <a:pt x="1291" y="93"/>
                    <a:pt x="1307" y="93"/>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8696" name="Freeform 8">
              <a:extLst>
                <a:ext uri="{FF2B5EF4-FFF2-40B4-BE49-F238E27FC236}">
                  <a16:creationId xmlns:a16="http://schemas.microsoft.com/office/drawing/2014/main" id="{0C10BBC6-FCE2-4EED-9E2C-CAF6A04A6FE8}"/>
                </a:ext>
              </a:extLst>
            </p:cNvPr>
            <p:cNvSpPr>
              <a:spLocks/>
            </p:cNvSpPr>
            <p:nvPr/>
          </p:nvSpPr>
          <p:spPr bwMode="auto">
            <a:xfrm>
              <a:off x="630" y="2817"/>
              <a:ext cx="1216" cy="189"/>
            </a:xfrm>
            <a:custGeom>
              <a:avLst/>
              <a:gdLst>
                <a:gd name="T0" fmla="*/ 0 w 1216"/>
                <a:gd name="T1" fmla="*/ 0 h 189"/>
                <a:gd name="T2" fmla="*/ 147 w 1216"/>
                <a:gd name="T3" fmla="*/ 10 h 189"/>
                <a:gd name="T4" fmla="*/ 329 w 1216"/>
                <a:gd name="T5" fmla="*/ 128 h 189"/>
                <a:gd name="T6" fmla="*/ 421 w 1216"/>
                <a:gd name="T7" fmla="*/ 156 h 189"/>
                <a:gd name="T8" fmla="*/ 476 w 1216"/>
                <a:gd name="T9" fmla="*/ 174 h 189"/>
                <a:gd name="T10" fmla="*/ 887 w 1216"/>
                <a:gd name="T11" fmla="*/ 110 h 189"/>
                <a:gd name="T12" fmla="*/ 951 w 1216"/>
                <a:gd name="T13" fmla="*/ 0 h 189"/>
                <a:gd name="T14" fmla="*/ 1107 w 1216"/>
                <a:gd name="T15" fmla="*/ 19 h 189"/>
                <a:gd name="T16" fmla="*/ 1161 w 1216"/>
                <a:gd name="T17" fmla="*/ 37 h 189"/>
                <a:gd name="T18" fmla="*/ 1216 w 1216"/>
                <a:gd name="T19" fmla="*/ 74 h 1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6" h="189">
                  <a:moveTo>
                    <a:pt x="0" y="0"/>
                  </a:moveTo>
                  <a:cubicBezTo>
                    <a:pt x="49" y="3"/>
                    <a:pt x="98" y="3"/>
                    <a:pt x="147" y="10"/>
                  </a:cubicBezTo>
                  <a:cubicBezTo>
                    <a:pt x="236" y="22"/>
                    <a:pt x="260" y="97"/>
                    <a:pt x="329" y="128"/>
                  </a:cubicBezTo>
                  <a:cubicBezTo>
                    <a:pt x="378" y="150"/>
                    <a:pt x="377" y="143"/>
                    <a:pt x="421" y="156"/>
                  </a:cubicBezTo>
                  <a:cubicBezTo>
                    <a:pt x="440" y="161"/>
                    <a:pt x="476" y="174"/>
                    <a:pt x="476" y="174"/>
                  </a:cubicBezTo>
                  <a:cubicBezTo>
                    <a:pt x="607" y="169"/>
                    <a:pt x="769" y="189"/>
                    <a:pt x="887" y="110"/>
                  </a:cubicBezTo>
                  <a:cubicBezTo>
                    <a:pt x="920" y="60"/>
                    <a:pt x="893" y="22"/>
                    <a:pt x="951" y="0"/>
                  </a:cubicBezTo>
                  <a:cubicBezTo>
                    <a:pt x="1023" y="6"/>
                    <a:pt x="1050" y="2"/>
                    <a:pt x="1107" y="19"/>
                  </a:cubicBezTo>
                  <a:cubicBezTo>
                    <a:pt x="1125" y="24"/>
                    <a:pt x="1161" y="37"/>
                    <a:pt x="1161" y="37"/>
                  </a:cubicBezTo>
                  <a:cubicBezTo>
                    <a:pt x="1181" y="56"/>
                    <a:pt x="1200" y="56"/>
                    <a:pt x="1216" y="74"/>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8697" name="Freeform 9">
              <a:extLst>
                <a:ext uri="{FF2B5EF4-FFF2-40B4-BE49-F238E27FC236}">
                  <a16:creationId xmlns:a16="http://schemas.microsoft.com/office/drawing/2014/main" id="{279F05B7-4BAC-4386-951D-DA959B7567C3}"/>
                </a:ext>
              </a:extLst>
            </p:cNvPr>
            <p:cNvSpPr>
              <a:spLocks/>
            </p:cNvSpPr>
            <p:nvPr/>
          </p:nvSpPr>
          <p:spPr bwMode="auto">
            <a:xfrm>
              <a:off x="1510" y="2644"/>
              <a:ext cx="446" cy="238"/>
            </a:xfrm>
            <a:custGeom>
              <a:avLst/>
              <a:gdLst>
                <a:gd name="T0" fmla="*/ 11934502 w 336"/>
                <a:gd name="T1" fmla="*/ 0 h 174"/>
                <a:gd name="T2" fmla="*/ 554905 w 336"/>
                <a:gd name="T3" fmla="*/ 4029693 h 174"/>
                <a:gd name="T4" fmla="*/ 237264 w 336"/>
                <a:gd name="T5" fmla="*/ 6899422 h 174"/>
                <a:gd name="T6" fmla="*/ 2198446 w 336"/>
                <a:gd name="T7" fmla="*/ 8815110 h 174"/>
                <a:gd name="T8" fmla="*/ 6401289 w 336"/>
                <a:gd name="T9" fmla="*/ 11820208 h 174"/>
                <a:gd name="T10" fmla="*/ 8358621 w 336"/>
                <a:gd name="T11" fmla="*/ 13762279 h 174"/>
                <a:gd name="T12" fmla="*/ 9348245 w 336"/>
                <a:gd name="T13" fmla="*/ 14770608 h 174"/>
                <a:gd name="T14" fmla="*/ 9983496 w 336"/>
                <a:gd name="T15" fmla="*/ 16766508 h 174"/>
                <a:gd name="T16" fmla="*/ 11934502 w 336"/>
                <a:gd name="T17" fmla="*/ 18798296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6" h="174">
                  <a:moveTo>
                    <a:pt x="336" y="0"/>
                  </a:moveTo>
                  <a:cubicBezTo>
                    <a:pt x="227" y="9"/>
                    <a:pt x="125" y="29"/>
                    <a:pt x="16" y="37"/>
                  </a:cubicBezTo>
                  <a:cubicBezTo>
                    <a:pt x="13" y="46"/>
                    <a:pt x="0" y="57"/>
                    <a:pt x="7" y="64"/>
                  </a:cubicBezTo>
                  <a:cubicBezTo>
                    <a:pt x="21" y="77"/>
                    <a:pt x="44" y="76"/>
                    <a:pt x="62" y="82"/>
                  </a:cubicBezTo>
                  <a:cubicBezTo>
                    <a:pt x="101" y="95"/>
                    <a:pt x="141" y="98"/>
                    <a:pt x="180" y="110"/>
                  </a:cubicBezTo>
                  <a:cubicBezTo>
                    <a:pt x="198" y="115"/>
                    <a:pt x="217" y="122"/>
                    <a:pt x="235" y="128"/>
                  </a:cubicBezTo>
                  <a:cubicBezTo>
                    <a:pt x="244" y="131"/>
                    <a:pt x="263" y="137"/>
                    <a:pt x="263" y="137"/>
                  </a:cubicBezTo>
                  <a:cubicBezTo>
                    <a:pt x="269" y="143"/>
                    <a:pt x="273" y="152"/>
                    <a:pt x="281" y="156"/>
                  </a:cubicBezTo>
                  <a:cubicBezTo>
                    <a:pt x="298" y="165"/>
                    <a:pt x="336" y="174"/>
                    <a:pt x="336" y="174"/>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8698" name="Rectangle 10" descr="窄水平線">
              <a:extLst>
                <a:ext uri="{FF2B5EF4-FFF2-40B4-BE49-F238E27FC236}">
                  <a16:creationId xmlns:a16="http://schemas.microsoft.com/office/drawing/2014/main" id="{3D610E61-24AD-43D0-B740-737BE30CCF6D}"/>
                </a:ext>
              </a:extLst>
            </p:cNvPr>
            <p:cNvSpPr>
              <a:spLocks noChangeArrowheads="1"/>
            </p:cNvSpPr>
            <p:nvPr/>
          </p:nvSpPr>
          <p:spPr bwMode="auto">
            <a:xfrm rot="3000000">
              <a:off x="867" y="2761"/>
              <a:ext cx="91" cy="186"/>
            </a:xfrm>
            <a:prstGeom prst="rect">
              <a:avLst/>
            </a:prstGeom>
            <a:blipFill dpi="0" rotWithShape="0">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8699" name="Rectangle 11" descr="窄水平線">
              <a:extLst>
                <a:ext uri="{FF2B5EF4-FFF2-40B4-BE49-F238E27FC236}">
                  <a16:creationId xmlns:a16="http://schemas.microsoft.com/office/drawing/2014/main" id="{BC8821C4-2C4D-46F4-BD2C-7A3D3DB141A1}"/>
                </a:ext>
              </a:extLst>
            </p:cNvPr>
            <p:cNvSpPr>
              <a:spLocks noChangeArrowheads="1"/>
            </p:cNvSpPr>
            <p:nvPr/>
          </p:nvSpPr>
          <p:spPr bwMode="auto">
            <a:xfrm rot="3000000">
              <a:off x="1343" y="2408"/>
              <a:ext cx="103" cy="258"/>
            </a:xfrm>
            <a:prstGeom prst="rect">
              <a:avLst/>
            </a:prstGeom>
            <a:blipFill dpi="0" rotWithShape="0">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8700" name="Rectangle 12" descr="窄水平線">
              <a:extLst>
                <a:ext uri="{FF2B5EF4-FFF2-40B4-BE49-F238E27FC236}">
                  <a16:creationId xmlns:a16="http://schemas.microsoft.com/office/drawing/2014/main" id="{8ED732F1-EB5D-4EF3-8EA2-CA17A29BD607}"/>
                </a:ext>
              </a:extLst>
            </p:cNvPr>
            <p:cNvSpPr>
              <a:spLocks noChangeArrowheads="1"/>
            </p:cNvSpPr>
            <p:nvPr/>
          </p:nvSpPr>
          <p:spPr bwMode="auto">
            <a:xfrm rot="3000000">
              <a:off x="1261" y="2881"/>
              <a:ext cx="233" cy="102"/>
            </a:xfrm>
            <a:prstGeom prst="rect">
              <a:avLst/>
            </a:prstGeom>
            <a:blipFill dpi="0" rotWithShape="0">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8701" name="Rectangle 13" descr="窄水平線">
              <a:extLst>
                <a:ext uri="{FF2B5EF4-FFF2-40B4-BE49-F238E27FC236}">
                  <a16:creationId xmlns:a16="http://schemas.microsoft.com/office/drawing/2014/main" id="{16201B61-71C7-4C6E-AC8A-3F841D4841FA}"/>
                </a:ext>
              </a:extLst>
            </p:cNvPr>
            <p:cNvSpPr>
              <a:spLocks noChangeArrowheads="1"/>
            </p:cNvSpPr>
            <p:nvPr/>
          </p:nvSpPr>
          <p:spPr bwMode="auto">
            <a:xfrm rot="3000000">
              <a:off x="891" y="2511"/>
              <a:ext cx="233" cy="102"/>
            </a:xfrm>
            <a:prstGeom prst="rect">
              <a:avLst/>
            </a:prstGeom>
            <a:blipFill dpi="0" rotWithShape="0">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8702" name="Rectangle 14" descr="窄水平線">
              <a:extLst>
                <a:ext uri="{FF2B5EF4-FFF2-40B4-BE49-F238E27FC236}">
                  <a16:creationId xmlns:a16="http://schemas.microsoft.com/office/drawing/2014/main" id="{D460BCC9-5AA6-4DFA-B7AE-DEA3072E403D}"/>
                </a:ext>
              </a:extLst>
            </p:cNvPr>
            <p:cNvSpPr>
              <a:spLocks noChangeArrowheads="1"/>
            </p:cNvSpPr>
            <p:nvPr/>
          </p:nvSpPr>
          <p:spPr bwMode="auto">
            <a:xfrm rot="3000000">
              <a:off x="1734" y="2591"/>
              <a:ext cx="171" cy="92"/>
            </a:xfrm>
            <a:prstGeom prst="rect">
              <a:avLst/>
            </a:prstGeom>
            <a:blipFill dpi="0" rotWithShape="0">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8703" name="Rectangle 15" descr="窄水平線">
              <a:extLst>
                <a:ext uri="{FF2B5EF4-FFF2-40B4-BE49-F238E27FC236}">
                  <a16:creationId xmlns:a16="http://schemas.microsoft.com/office/drawing/2014/main" id="{40031980-E4BC-44DA-9154-0527BD07E0F1}"/>
                </a:ext>
              </a:extLst>
            </p:cNvPr>
            <p:cNvSpPr>
              <a:spLocks noChangeArrowheads="1"/>
            </p:cNvSpPr>
            <p:nvPr/>
          </p:nvSpPr>
          <p:spPr bwMode="auto">
            <a:xfrm rot="3000000">
              <a:off x="1744" y="2735"/>
              <a:ext cx="53" cy="227"/>
            </a:xfrm>
            <a:prstGeom prst="rect">
              <a:avLst/>
            </a:prstGeom>
            <a:blipFill dpi="0" rotWithShape="0">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8704" name="Rectangle 16" descr="窄水平線">
              <a:extLst>
                <a:ext uri="{FF2B5EF4-FFF2-40B4-BE49-F238E27FC236}">
                  <a16:creationId xmlns:a16="http://schemas.microsoft.com/office/drawing/2014/main" id="{4313081C-5054-466B-B928-9ECC50918A74}"/>
                </a:ext>
              </a:extLst>
            </p:cNvPr>
            <p:cNvSpPr>
              <a:spLocks noChangeArrowheads="1"/>
            </p:cNvSpPr>
            <p:nvPr/>
          </p:nvSpPr>
          <p:spPr bwMode="auto">
            <a:xfrm>
              <a:off x="1386" y="2688"/>
              <a:ext cx="323" cy="79"/>
            </a:xfrm>
            <a:prstGeom prst="rect">
              <a:avLst/>
            </a:prstGeom>
            <a:blipFill dpi="0" rotWithShape="0">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8705" name="Text Box 17">
              <a:extLst>
                <a:ext uri="{FF2B5EF4-FFF2-40B4-BE49-F238E27FC236}">
                  <a16:creationId xmlns:a16="http://schemas.microsoft.com/office/drawing/2014/main" id="{B844FC76-3B99-4E67-A21F-A3F845574037}"/>
                </a:ext>
              </a:extLst>
            </p:cNvPr>
            <p:cNvSpPr txBox="1">
              <a:spLocks noChangeArrowheads="1"/>
            </p:cNvSpPr>
            <p:nvPr/>
          </p:nvSpPr>
          <p:spPr bwMode="auto">
            <a:xfrm>
              <a:off x="2117" y="2347"/>
              <a:ext cx="3892"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400">
                  <a:solidFill>
                    <a:schemeClr val="accent2"/>
                  </a:solidFill>
                  <a:ea typeface="新細明體" panose="02020500000000000000" pitchFamily="18" charset="-120"/>
                </a:rPr>
                <a:t>The bridges of Königsberg</a:t>
              </a:r>
            </a:p>
            <a:p>
              <a:pPr eaLnBrk="1" hangingPunct="1"/>
              <a:r>
                <a:rPr lang="en-US" altLang="zh-TW" sz="1800">
                  <a:ea typeface="新細明體" panose="02020500000000000000" pitchFamily="18" charset="-120"/>
                </a:rPr>
                <a:t>Is there a way to start </a:t>
              </a:r>
              <a:r>
                <a:rPr lang="en-US" altLang="zh-TW" sz="1800">
                  <a:solidFill>
                    <a:schemeClr val="accent2"/>
                  </a:solidFill>
                  <a:ea typeface="新細明體" panose="02020500000000000000" pitchFamily="18" charset="-120"/>
                </a:rPr>
                <a:t>from a mass land</a:t>
              </a:r>
              <a:r>
                <a:rPr lang="en-US" altLang="zh-TW" sz="1800">
                  <a:ea typeface="新細明體" panose="02020500000000000000" pitchFamily="18" charset="-120"/>
                </a:rPr>
                <a:t>, </a:t>
              </a:r>
              <a:r>
                <a:rPr lang="en-US" altLang="zh-TW" sz="1800">
                  <a:solidFill>
                    <a:schemeClr val="accent2"/>
                  </a:solidFill>
                  <a:ea typeface="新細明體" panose="02020500000000000000" pitchFamily="18" charset="-120"/>
                </a:rPr>
                <a:t>cross each bridge </a:t>
              </a:r>
              <a:br>
                <a:rPr lang="en-US" altLang="zh-TW" sz="1800">
                  <a:solidFill>
                    <a:schemeClr val="accent2"/>
                  </a:solidFill>
                  <a:ea typeface="新細明體" panose="02020500000000000000" pitchFamily="18" charset="-120"/>
                </a:rPr>
              </a:br>
              <a:r>
                <a:rPr lang="en-US" altLang="zh-TW" sz="1800">
                  <a:solidFill>
                    <a:srgbClr val="FF0000"/>
                  </a:solidFill>
                  <a:ea typeface="新細明體" panose="02020500000000000000" pitchFamily="18" charset="-120"/>
                </a:rPr>
                <a:t>exactly once</a:t>
              </a:r>
              <a:r>
                <a:rPr lang="en-US" altLang="zh-TW" sz="1800">
                  <a:ea typeface="新細明體" panose="02020500000000000000" pitchFamily="18" charset="-120"/>
                </a:rPr>
                <a:t>, and then </a:t>
              </a:r>
              <a:r>
                <a:rPr lang="en-US" altLang="zh-TW" sz="1800">
                  <a:solidFill>
                    <a:schemeClr val="accent2"/>
                  </a:solidFill>
                  <a:ea typeface="新細明體" panose="02020500000000000000" pitchFamily="18" charset="-120"/>
                </a:rPr>
                <a:t>return to</a:t>
              </a:r>
              <a:r>
                <a:rPr lang="en-US" altLang="zh-TW" sz="1800">
                  <a:solidFill>
                    <a:srgbClr val="FF0000"/>
                  </a:solidFill>
                  <a:ea typeface="新細明體" panose="02020500000000000000" pitchFamily="18" charset="-120"/>
                </a:rPr>
                <a:t> the same </a:t>
              </a:r>
              <a:r>
                <a:rPr lang="en-US" altLang="zh-TW" sz="1800">
                  <a:solidFill>
                    <a:schemeClr val="accent2"/>
                  </a:solidFill>
                  <a:ea typeface="新細明體" panose="02020500000000000000" pitchFamily="18" charset="-120"/>
                </a:rPr>
                <a:t>mass land</a:t>
              </a:r>
              <a:r>
                <a:rPr lang="en-US" altLang="zh-TW" sz="1800">
                  <a:ea typeface="新細明體" panose="02020500000000000000" pitchFamily="18" charset="-120"/>
                </a:rPr>
                <a:t> ?</a:t>
              </a:r>
            </a:p>
          </p:txBody>
        </p:sp>
        <p:sp>
          <p:nvSpPr>
            <p:cNvPr id="28706" name="Text Box 18">
              <a:extLst>
                <a:ext uri="{FF2B5EF4-FFF2-40B4-BE49-F238E27FC236}">
                  <a16:creationId xmlns:a16="http://schemas.microsoft.com/office/drawing/2014/main" id="{44D898E9-F7E0-4AC7-8467-F81FBED925BC}"/>
                </a:ext>
              </a:extLst>
            </p:cNvPr>
            <p:cNvSpPr txBox="1">
              <a:spLocks noChangeArrowheads="1"/>
            </p:cNvSpPr>
            <p:nvPr/>
          </p:nvSpPr>
          <p:spPr bwMode="auto">
            <a:xfrm>
              <a:off x="1066" y="2646"/>
              <a:ext cx="20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A</a:t>
              </a:r>
            </a:p>
          </p:txBody>
        </p:sp>
        <p:sp>
          <p:nvSpPr>
            <p:cNvPr id="28707" name="Text Box 19">
              <a:extLst>
                <a:ext uri="{FF2B5EF4-FFF2-40B4-BE49-F238E27FC236}">
                  <a16:creationId xmlns:a16="http://schemas.microsoft.com/office/drawing/2014/main" id="{6E093D0F-F365-442D-96EF-C3B97A4934D3}"/>
                </a:ext>
              </a:extLst>
            </p:cNvPr>
            <p:cNvSpPr txBox="1">
              <a:spLocks noChangeArrowheads="1"/>
            </p:cNvSpPr>
            <p:nvPr/>
          </p:nvSpPr>
          <p:spPr bwMode="auto">
            <a:xfrm>
              <a:off x="1916" y="2628"/>
              <a:ext cx="2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B</a:t>
              </a:r>
            </a:p>
          </p:txBody>
        </p:sp>
        <p:sp>
          <p:nvSpPr>
            <p:cNvPr id="28708" name="Text Box 20">
              <a:extLst>
                <a:ext uri="{FF2B5EF4-FFF2-40B4-BE49-F238E27FC236}">
                  <a16:creationId xmlns:a16="http://schemas.microsoft.com/office/drawing/2014/main" id="{CFC49CF9-A482-403B-BFBD-4B7F157D79F6}"/>
                </a:ext>
              </a:extLst>
            </p:cNvPr>
            <p:cNvSpPr txBox="1">
              <a:spLocks noChangeArrowheads="1"/>
            </p:cNvSpPr>
            <p:nvPr/>
          </p:nvSpPr>
          <p:spPr bwMode="auto">
            <a:xfrm>
              <a:off x="1560" y="2370"/>
              <a:ext cx="2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C</a:t>
              </a:r>
            </a:p>
          </p:txBody>
        </p:sp>
        <p:sp>
          <p:nvSpPr>
            <p:cNvPr id="28709" name="Text Box 21">
              <a:extLst>
                <a:ext uri="{FF2B5EF4-FFF2-40B4-BE49-F238E27FC236}">
                  <a16:creationId xmlns:a16="http://schemas.microsoft.com/office/drawing/2014/main" id="{100C6C1A-84A0-4F06-ADCF-690DC2AE43D5}"/>
                </a:ext>
              </a:extLst>
            </p:cNvPr>
            <p:cNvSpPr txBox="1">
              <a:spLocks noChangeArrowheads="1"/>
            </p:cNvSpPr>
            <p:nvPr/>
          </p:nvSpPr>
          <p:spPr bwMode="auto">
            <a:xfrm>
              <a:off x="1537" y="2896"/>
              <a:ext cx="20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D</a:t>
              </a:r>
            </a:p>
          </p:txBody>
        </p:sp>
      </p:grpSp>
      <p:grpSp>
        <p:nvGrpSpPr>
          <p:cNvPr id="28678" name="Group 22">
            <a:extLst>
              <a:ext uri="{FF2B5EF4-FFF2-40B4-BE49-F238E27FC236}">
                <a16:creationId xmlns:a16="http://schemas.microsoft.com/office/drawing/2014/main" id="{0CBC5CDD-C324-4AA2-AC4C-5C7A8468D91B}"/>
              </a:ext>
            </a:extLst>
          </p:cNvPr>
          <p:cNvGrpSpPr>
            <a:grpSpLocks/>
          </p:cNvGrpSpPr>
          <p:nvPr/>
        </p:nvGrpSpPr>
        <p:grpSpPr bwMode="auto">
          <a:xfrm>
            <a:off x="1366838" y="5100638"/>
            <a:ext cx="1343025" cy="1128712"/>
            <a:chOff x="3753" y="3100"/>
            <a:chExt cx="910" cy="793"/>
          </a:xfrm>
        </p:grpSpPr>
        <p:sp>
          <p:nvSpPr>
            <p:cNvPr id="28683" name="AutoShape 23">
              <a:extLst>
                <a:ext uri="{FF2B5EF4-FFF2-40B4-BE49-F238E27FC236}">
                  <a16:creationId xmlns:a16="http://schemas.microsoft.com/office/drawing/2014/main" id="{88F5C9A4-D59E-402C-91BE-A359CCBED4FC}"/>
                </a:ext>
              </a:extLst>
            </p:cNvPr>
            <p:cNvSpPr>
              <a:spLocks noChangeArrowheads="1"/>
            </p:cNvSpPr>
            <p:nvPr/>
          </p:nvSpPr>
          <p:spPr bwMode="auto">
            <a:xfrm>
              <a:off x="4060" y="3100"/>
              <a:ext cx="138" cy="137"/>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28684" name="AutoShape 24">
              <a:extLst>
                <a:ext uri="{FF2B5EF4-FFF2-40B4-BE49-F238E27FC236}">
                  <a16:creationId xmlns:a16="http://schemas.microsoft.com/office/drawing/2014/main" id="{70B9D8B8-0F41-4677-94C8-207D520B2B48}"/>
                </a:ext>
              </a:extLst>
            </p:cNvPr>
            <p:cNvSpPr>
              <a:spLocks noChangeArrowheads="1"/>
            </p:cNvSpPr>
            <p:nvPr/>
          </p:nvSpPr>
          <p:spPr bwMode="auto">
            <a:xfrm>
              <a:off x="3753" y="3371"/>
              <a:ext cx="138" cy="138"/>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28685" name="AutoShape 25">
              <a:extLst>
                <a:ext uri="{FF2B5EF4-FFF2-40B4-BE49-F238E27FC236}">
                  <a16:creationId xmlns:a16="http://schemas.microsoft.com/office/drawing/2014/main" id="{B7FFE53D-01F2-4BA8-8672-290C6F776085}"/>
                </a:ext>
              </a:extLst>
            </p:cNvPr>
            <p:cNvSpPr>
              <a:spLocks noChangeArrowheads="1"/>
            </p:cNvSpPr>
            <p:nvPr/>
          </p:nvSpPr>
          <p:spPr bwMode="auto">
            <a:xfrm>
              <a:off x="4525" y="3366"/>
              <a:ext cx="138" cy="137"/>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28686" name="AutoShape 26">
              <a:extLst>
                <a:ext uri="{FF2B5EF4-FFF2-40B4-BE49-F238E27FC236}">
                  <a16:creationId xmlns:a16="http://schemas.microsoft.com/office/drawing/2014/main" id="{DFEE35B2-3E41-4473-8103-7E9C59194F4A}"/>
                </a:ext>
              </a:extLst>
            </p:cNvPr>
            <p:cNvSpPr>
              <a:spLocks noChangeArrowheads="1"/>
            </p:cNvSpPr>
            <p:nvPr/>
          </p:nvSpPr>
          <p:spPr bwMode="auto">
            <a:xfrm>
              <a:off x="4267" y="3755"/>
              <a:ext cx="138" cy="138"/>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28687" name="AutoShape 27">
              <a:extLst>
                <a:ext uri="{FF2B5EF4-FFF2-40B4-BE49-F238E27FC236}">
                  <a16:creationId xmlns:a16="http://schemas.microsoft.com/office/drawing/2014/main" id="{8E239634-A9C1-4FE9-9A42-2E9EB290AA0C}"/>
                </a:ext>
              </a:extLst>
            </p:cNvPr>
            <p:cNvCxnSpPr>
              <a:cxnSpLocks noChangeShapeType="1"/>
              <a:stCxn id="28684" idx="6"/>
              <a:endCxn id="28685" idx="2"/>
            </p:cNvCxnSpPr>
            <p:nvPr/>
          </p:nvCxnSpPr>
          <p:spPr bwMode="auto">
            <a:xfrm flipV="1">
              <a:off x="3891" y="3435"/>
              <a:ext cx="634" cy="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688" name="AutoShape 28">
              <a:extLst>
                <a:ext uri="{FF2B5EF4-FFF2-40B4-BE49-F238E27FC236}">
                  <a16:creationId xmlns:a16="http://schemas.microsoft.com/office/drawing/2014/main" id="{C5A4CE78-02E4-4ABC-85FE-04907BC7DFF6}"/>
                </a:ext>
              </a:extLst>
            </p:cNvPr>
            <p:cNvCxnSpPr>
              <a:cxnSpLocks noChangeShapeType="1"/>
              <a:stCxn id="28683" idx="5"/>
              <a:endCxn id="28685" idx="1"/>
            </p:cNvCxnSpPr>
            <p:nvPr/>
          </p:nvCxnSpPr>
          <p:spPr bwMode="auto">
            <a:xfrm>
              <a:off x="4178" y="3217"/>
              <a:ext cx="367" cy="16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689" name="AutoShape 29">
              <a:extLst>
                <a:ext uri="{FF2B5EF4-FFF2-40B4-BE49-F238E27FC236}">
                  <a16:creationId xmlns:a16="http://schemas.microsoft.com/office/drawing/2014/main" id="{7B88D110-A331-44FF-B9AE-6B6E96CDEFF5}"/>
                </a:ext>
              </a:extLst>
            </p:cNvPr>
            <p:cNvCxnSpPr>
              <a:cxnSpLocks noChangeShapeType="1"/>
              <a:stCxn id="28685" idx="4"/>
              <a:endCxn id="28686" idx="7"/>
            </p:cNvCxnSpPr>
            <p:nvPr/>
          </p:nvCxnSpPr>
          <p:spPr bwMode="auto">
            <a:xfrm flipH="1">
              <a:off x="4385" y="3503"/>
              <a:ext cx="209" cy="27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690" name="AutoShape 30">
              <a:extLst>
                <a:ext uri="{FF2B5EF4-FFF2-40B4-BE49-F238E27FC236}">
                  <a16:creationId xmlns:a16="http://schemas.microsoft.com/office/drawing/2014/main" id="{CFBF53BA-E379-4985-A351-E6EF9F075333}"/>
                </a:ext>
              </a:extLst>
            </p:cNvPr>
            <p:cNvCxnSpPr>
              <a:cxnSpLocks noChangeShapeType="1"/>
              <a:stCxn id="28686" idx="2"/>
              <a:endCxn id="28684" idx="4"/>
            </p:cNvCxnSpPr>
            <p:nvPr/>
          </p:nvCxnSpPr>
          <p:spPr bwMode="auto">
            <a:xfrm rot="10800000">
              <a:off x="3822" y="3509"/>
              <a:ext cx="445" cy="315"/>
            </a:xfrm>
            <a:prstGeom prst="curvedConnector2">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691" name="AutoShape 31">
              <a:extLst>
                <a:ext uri="{FF2B5EF4-FFF2-40B4-BE49-F238E27FC236}">
                  <a16:creationId xmlns:a16="http://schemas.microsoft.com/office/drawing/2014/main" id="{9D5E9377-D621-48D0-904F-E4A8D57D8CFD}"/>
                </a:ext>
              </a:extLst>
            </p:cNvPr>
            <p:cNvCxnSpPr>
              <a:cxnSpLocks noChangeShapeType="1"/>
            </p:cNvCxnSpPr>
            <p:nvPr/>
          </p:nvCxnSpPr>
          <p:spPr bwMode="auto">
            <a:xfrm rot="5400000" flipH="1">
              <a:off x="3936" y="3424"/>
              <a:ext cx="286" cy="416"/>
            </a:xfrm>
            <a:prstGeom prst="curvedConnector3">
              <a:avLst>
                <a:gd name="adj1" fmla="val 50000"/>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692" name="AutoShape 32">
              <a:extLst>
                <a:ext uri="{FF2B5EF4-FFF2-40B4-BE49-F238E27FC236}">
                  <a16:creationId xmlns:a16="http://schemas.microsoft.com/office/drawing/2014/main" id="{ED906777-5276-4C8A-AF58-C8F38EE2E8D8}"/>
                </a:ext>
              </a:extLst>
            </p:cNvPr>
            <p:cNvCxnSpPr>
              <a:cxnSpLocks noChangeShapeType="1"/>
              <a:stCxn id="28683" idx="2"/>
              <a:endCxn id="28684" idx="7"/>
            </p:cNvCxnSpPr>
            <p:nvPr/>
          </p:nvCxnSpPr>
          <p:spPr bwMode="auto">
            <a:xfrm rot="10800000" flipV="1">
              <a:off x="3871" y="3169"/>
              <a:ext cx="189" cy="223"/>
            </a:xfrm>
            <a:prstGeom prst="curvedConnector2">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693" name="AutoShape 33">
              <a:extLst>
                <a:ext uri="{FF2B5EF4-FFF2-40B4-BE49-F238E27FC236}">
                  <a16:creationId xmlns:a16="http://schemas.microsoft.com/office/drawing/2014/main" id="{140EF31D-B8FD-4237-BA91-4B5C29DFE76B}"/>
                </a:ext>
              </a:extLst>
            </p:cNvPr>
            <p:cNvCxnSpPr>
              <a:cxnSpLocks noChangeShapeType="1"/>
              <a:stCxn id="28683" idx="3"/>
              <a:endCxn id="28684" idx="6"/>
            </p:cNvCxnSpPr>
            <p:nvPr/>
          </p:nvCxnSpPr>
          <p:spPr bwMode="auto">
            <a:xfrm rot="5400000">
              <a:off x="3874" y="3234"/>
              <a:ext cx="223" cy="189"/>
            </a:xfrm>
            <a:prstGeom prst="curvedConnector2">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8679" name="Text Box 34">
            <a:extLst>
              <a:ext uri="{FF2B5EF4-FFF2-40B4-BE49-F238E27FC236}">
                <a16:creationId xmlns:a16="http://schemas.microsoft.com/office/drawing/2014/main" id="{2571C6B6-3D67-4CA7-B319-9092C22E79CA}"/>
              </a:ext>
            </a:extLst>
          </p:cNvPr>
          <p:cNvSpPr txBox="1">
            <a:spLocks noChangeArrowheads="1"/>
          </p:cNvSpPr>
          <p:nvPr/>
        </p:nvSpPr>
        <p:spPr bwMode="auto">
          <a:xfrm>
            <a:off x="3003550" y="5113338"/>
            <a:ext cx="5251450"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nSpc>
                <a:spcPct val="90000"/>
              </a:lnSpc>
            </a:pPr>
            <a:r>
              <a:rPr lang="en-US" altLang="zh-TW" sz="1800">
                <a:ea typeface="新細明體" panose="02020500000000000000" pitchFamily="18" charset="-120"/>
              </a:rPr>
              <a:t>In communication network: </a:t>
            </a:r>
            <a:r>
              <a:rPr lang="en-US" altLang="zh-TW" sz="1800">
                <a:solidFill>
                  <a:schemeClr val="accent2"/>
                </a:solidFill>
                <a:ea typeface="新細明體" panose="02020500000000000000" pitchFamily="18" charset="-120"/>
              </a:rPr>
              <a:t>checking each link</a:t>
            </a:r>
            <a:r>
              <a:rPr lang="en-US" altLang="zh-TW" sz="1800">
                <a:ea typeface="新細明體" panose="02020500000000000000" pitchFamily="18" charset="-120"/>
              </a:rPr>
              <a:t> </a:t>
            </a:r>
          </a:p>
          <a:p>
            <a:pPr>
              <a:lnSpc>
                <a:spcPct val="90000"/>
              </a:lnSpc>
            </a:pPr>
            <a:r>
              <a:rPr lang="en-US" altLang="zh-TW" sz="1800">
                <a:ea typeface="新細明體" panose="02020500000000000000" pitchFamily="18" charset="-120"/>
              </a:rPr>
              <a:t>In garbage picking up route: </a:t>
            </a:r>
            <a:r>
              <a:rPr lang="en-US" altLang="zh-TW" sz="1800">
                <a:solidFill>
                  <a:schemeClr val="accent2"/>
                </a:solidFill>
                <a:ea typeface="新細明體" panose="02020500000000000000" pitchFamily="18" charset="-120"/>
              </a:rPr>
              <a:t>pass each street</a:t>
            </a:r>
            <a:br>
              <a:rPr lang="en-US" altLang="zh-TW" sz="1800">
                <a:solidFill>
                  <a:srgbClr val="008000"/>
                </a:solidFill>
                <a:ea typeface="新細明體" panose="02020500000000000000" pitchFamily="18" charset="-120"/>
              </a:rPr>
            </a:br>
            <a:r>
              <a:rPr lang="en-US" altLang="zh-TW" sz="1800">
                <a:solidFill>
                  <a:srgbClr val="008000"/>
                </a:solidFill>
                <a:ea typeface="新細明體" panose="02020500000000000000" pitchFamily="18" charset="-120"/>
              </a:rPr>
              <a:t>Chinese postman problem</a:t>
            </a:r>
          </a:p>
          <a:p>
            <a:pPr>
              <a:lnSpc>
                <a:spcPct val="90000"/>
              </a:lnSpc>
            </a:pPr>
            <a:r>
              <a:rPr lang="en-US" altLang="zh-TW" sz="1800">
                <a:solidFill>
                  <a:srgbClr val="FF0000"/>
                </a:solidFill>
                <a:ea typeface="新細明體" panose="02020500000000000000" pitchFamily="18" charset="-120"/>
              </a:rPr>
              <a:t>how to make the crossing/passing more efficient ?</a:t>
            </a:r>
            <a:endParaRPr lang="zh-TW" altLang="en-US" sz="1800">
              <a:solidFill>
                <a:srgbClr val="FF0000"/>
              </a:solidFill>
              <a:ea typeface="新細明體" panose="02020500000000000000" pitchFamily="18" charset="-120"/>
            </a:endParaRPr>
          </a:p>
        </p:txBody>
      </p:sp>
      <p:sp>
        <p:nvSpPr>
          <p:cNvPr id="28680" name="Text Box 36">
            <a:extLst>
              <a:ext uri="{FF2B5EF4-FFF2-40B4-BE49-F238E27FC236}">
                <a16:creationId xmlns:a16="http://schemas.microsoft.com/office/drawing/2014/main" id="{4BA71752-B4FE-42CB-894C-A68317DD27EA}"/>
              </a:ext>
            </a:extLst>
          </p:cNvPr>
          <p:cNvSpPr txBox="1">
            <a:spLocks noChangeArrowheads="1"/>
          </p:cNvSpPr>
          <p:nvPr/>
        </p:nvSpPr>
        <p:spPr bwMode="auto">
          <a:xfrm>
            <a:off x="55563" y="6354763"/>
            <a:ext cx="20939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
        <p:nvSpPr>
          <p:cNvPr id="36" name="矩形 35">
            <a:extLst>
              <a:ext uri="{FF2B5EF4-FFF2-40B4-BE49-F238E27FC236}">
                <a16:creationId xmlns:a16="http://schemas.microsoft.com/office/drawing/2014/main" id="{5129D77E-84FE-409E-956C-2F86B6D630FE}"/>
              </a:ext>
            </a:extLst>
          </p:cNvPr>
          <p:cNvSpPr>
            <a:spLocks noChangeArrowheads="1"/>
          </p:cNvSpPr>
          <p:nvPr/>
        </p:nvSpPr>
        <p:spPr bwMode="auto">
          <a:xfrm>
            <a:off x="617538" y="4964113"/>
            <a:ext cx="8335962" cy="12874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37" name="矩形 36">
            <a:extLst>
              <a:ext uri="{FF2B5EF4-FFF2-40B4-BE49-F238E27FC236}">
                <a16:creationId xmlns:a16="http://schemas.microsoft.com/office/drawing/2014/main" id="{6F81659F-0D9A-417F-981D-5DB017E1C5E7}"/>
              </a:ext>
            </a:extLst>
          </p:cNvPr>
          <p:cNvSpPr>
            <a:spLocks noChangeArrowheads="1"/>
          </p:cNvSpPr>
          <p:nvPr/>
        </p:nvSpPr>
        <p:spPr bwMode="auto">
          <a:xfrm>
            <a:off x="477838" y="3609975"/>
            <a:ext cx="8702675" cy="12874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投影片編號版面配置區 3">
            <a:extLst>
              <a:ext uri="{FF2B5EF4-FFF2-40B4-BE49-F238E27FC236}">
                <a16:creationId xmlns:a16="http://schemas.microsoft.com/office/drawing/2014/main" id="{0346D134-C037-4BB9-9789-79A338EAB2D7}"/>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D8EB9721-7257-4FE9-A26F-B9927126E1C9}" type="slidenum">
              <a:rPr lang="zh-TW" altLang="en-US" sz="1400" smtClean="0">
                <a:latin typeface="Times New Roman" panose="02020603050405020304" pitchFamily="18" charset="0"/>
              </a:rPr>
              <a:pPr/>
              <a:t>14</a:t>
            </a:fld>
            <a:endParaRPr lang="en-US" altLang="zh-TW" sz="1400">
              <a:latin typeface="Times New Roman" panose="02020603050405020304" pitchFamily="18" charset="0"/>
            </a:endParaRPr>
          </a:p>
        </p:txBody>
      </p:sp>
      <p:sp>
        <p:nvSpPr>
          <p:cNvPr id="30723" name="Rectangle 2">
            <a:extLst>
              <a:ext uri="{FF2B5EF4-FFF2-40B4-BE49-F238E27FC236}">
                <a16:creationId xmlns:a16="http://schemas.microsoft.com/office/drawing/2014/main" id="{7C2C13DB-54B9-4FBB-89C1-7C3043788021}"/>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Euler Circuit &amp; Euler Path</a:t>
            </a:r>
          </a:p>
        </p:txBody>
      </p:sp>
      <p:sp>
        <p:nvSpPr>
          <p:cNvPr id="30724" name="Rectangle 3">
            <a:extLst>
              <a:ext uri="{FF2B5EF4-FFF2-40B4-BE49-F238E27FC236}">
                <a16:creationId xmlns:a16="http://schemas.microsoft.com/office/drawing/2014/main" id="{3256E8E4-858B-4914-A5A0-1C20B811905C}"/>
              </a:ext>
            </a:extLst>
          </p:cNvPr>
          <p:cNvSpPr>
            <a:spLocks noGrp="1" noChangeArrowheads="1"/>
          </p:cNvSpPr>
          <p:nvPr>
            <p:ph type="body" idx="1"/>
          </p:nvPr>
        </p:nvSpPr>
        <p:spPr>
          <a:xfrm>
            <a:off x="73025" y="842963"/>
            <a:ext cx="9617075" cy="5410200"/>
          </a:xfrm>
        </p:spPr>
        <p:txBody>
          <a:bodyPr/>
          <a:lstStyle/>
          <a:p>
            <a:pPr marL="533400" indent="-533400"/>
            <a:r>
              <a:rPr lang="en-US" altLang="zh-TW" sz="2000">
                <a:solidFill>
                  <a:srgbClr val="008000"/>
                </a:solidFill>
                <a:ea typeface="新細明體" panose="02020500000000000000" pitchFamily="18" charset="-120"/>
              </a:rPr>
              <a:t>Euler path</a:t>
            </a:r>
            <a:r>
              <a:rPr lang="en-US" altLang="zh-TW" sz="2000">
                <a:ea typeface="新細明體" panose="02020500000000000000" pitchFamily="18" charset="-120"/>
              </a:rPr>
              <a:t>: a path in a multigraph G that includes </a:t>
            </a:r>
            <a:r>
              <a:rPr lang="en-US" altLang="zh-TW" sz="2000">
                <a:solidFill>
                  <a:schemeClr val="accent2"/>
                </a:solidFill>
                <a:ea typeface="新細明體" panose="02020500000000000000" pitchFamily="18" charset="-120"/>
              </a:rPr>
              <a:t>exactly once all the edges of G</a:t>
            </a:r>
            <a:r>
              <a:rPr lang="en-US" altLang="zh-TW" sz="2000">
                <a:ea typeface="新細明體" panose="02020500000000000000" pitchFamily="18" charset="-120"/>
              </a:rPr>
              <a:t> and has </a:t>
            </a:r>
            <a:r>
              <a:rPr lang="en-US" altLang="zh-TW" sz="2000">
                <a:solidFill>
                  <a:srgbClr val="FF0000"/>
                </a:solidFill>
                <a:ea typeface="新細明體" panose="02020500000000000000" pitchFamily="18" charset="-120"/>
              </a:rPr>
              <a:t>different</a:t>
            </a:r>
            <a:r>
              <a:rPr lang="en-US" altLang="zh-TW" sz="2000">
                <a:solidFill>
                  <a:schemeClr val="accent2"/>
                </a:solidFill>
                <a:ea typeface="新細明體" panose="02020500000000000000" pitchFamily="18" charset="-120"/>
              </a:rPr>
              <a:t> origin and destination</a:t>
            </a:r>
          </a:p>
          <a:p>
            <a:pPr marL="533400" indent="-533400">
              <a:buFontTx/>
              <a:buChar char="•"/>
            </a:pPr>
            <a:endParaRPr lang="en-US" altLang="zh-TW" sz="800">
              <a:ea typeface="新細明體" panose="02020500000000000000" pitchFamily="18" charset="-120"/>
            </a:endParaRPr>
          </a:p>
          <a:p>
            <a:pPr marL="533400" indent="-533400"/>
            <a:r>
              <a:rPr lang="en-US" altLang="zh-TW" sz="2000">
                <a:solidFill>
                  <a:srgbClr val="008000"/>
                </a:solidFill>
                <a:ea typeface="新細明體" panose="02020500000000000000" pitchFamily="18" charset="-120"/>
              </a:rPr>
              <a:t>Euler circuit</a:t>
            </a:r>
            <a:r>
              <a:rPr lang="en-US" altLang="zh-TW" sz="2000">
                <a:ea typeface="新細明體" panose="02020500000000000000" pitchFamily="18" charset="-120"/>
              </a:rPr>
              <a:t>: a path in a multigraph G that includes </a:t>
            </a:r>
            <a:r>
              <a:rPr lang="en-US" altLang="zh-TW" sz="2000">
                <a:solidFill>
                  <a:schemeClr val="accent2"/>
                </a:solidFill>
                <a:ea typeface="新細明體" panose="02020500000000000000" pitchFamily="18" charset="-120"/>
              </a:rPr>
              <a:t>exactly once all the edges of G</a:t>
            </a:r>
            <a:r>
              <a:rPr lang="en-US" altLang="zh-TW" sz="2000">
                <a:ea typeface="新細明體" panose="02020500000000000000" pitchFamily="18" charset="-120"/>
              </a:rPr>
              <a:t> and has</a:t>
            </a:r>
            <a:r>
              <a:rPr lang="en-US" altLang="zh-TW" sz="2000">
                <a:solidFill>
                  <a:schemeClr val="accent2"/>
                </a:solidFill>
                <a:ea typeface="新細明體" panose="02020500000000000000" pitchFamily="18" charset="-120"/>
              </a:rPr>
              <a:t> </a:t>
            </a:r>
            <a:r>
              <a:rPr lang="en-US" altLang="zh-TW" sz="2000">
                <a:solidFill>
                  <a:srgbClr val="FF0000"/>
                </a:solidFill>
                <a:ea typeface="新細明體" panose="02020500000000000000" pitchFamily="18" charset="-120"/>
              </a:rPr>
              <a:t>the same</a:t>
            </a:r>
            <a:r>
              <a:rPr lang="en-US" altLang="zh-TW" sz="2000">
                <a:solidFill>
                  <a:schemeClr val="accent2"/>
                </a:solidFill>
                <a:ea typeface="新細明體" panose="02020500000000000000" pitchFamily="18" charset="-120"/>
              </a:rPr>
              <a:t> origin and destination</a:t>
            </a:r>
            <a:endParaRPr lang="en-US" altLang="zh-TW" sz="2000">
              <a:ea typeface="新細明體" panose="02020500000000000000" pitchFamily="18" charset="-120"/>
            </a:endParaRPr>
          </a:p>
          <a:p>
            <a:pPr marL="533400" indent="-533400">
              <a:buFontTx/>
              <a:buChar char="•"/>
            </a:pPr>
            <a:endParaRPr lang="en-US" altLang="zh-TW" sz="2000">
              <a:ea typeface="新細明體" panose="02020500000000000000" pitchFamily="18" charset="-120"/>
            </a:endParaRPr>
          </a:p>
          <a:p>
            <a:pPr marL="533400" indent="-533400">
              <a:buFontTx/>
              <a:buChar char="•"/>
            </a:pPr>
            <a:endParaRPr lang="en-US" altLang="zh-TW" sz="2000">
              <a:latin typeface="Times New Roman" panose="02020603050405020304" pitchFamily="18" charset="0"/>
              <a:ea typeface="新細明體" panose="02020500000000000000" pitchFamily="18" charset="-120"/>
            </a:endParaRPr>
          </a:p>
          <a:p>
            <a:pPr marL="533400" indent="-533400">
              <a:buFontTx/>
              <a:buChar char="•"/>
            </a:pPr>
            <a:endParaRPr lang="en-US" altLang="zh-TW" sz="2000">
              <a:latin typeface="Times New Roman" panose="02020603050405020304" pitchFamily="18" charset="0"/>
              <a:ea typeface="新細明體" panose="02020500000000000000" pitchFamily="18" charset="-120"/>
            </a:endParaRPr>
          </a:p>
          <a:p>
            <a:pPr marL="533400" indent="-533400">
              <a:buFontTx/>
              <a:buChar char="•"/>
            </a:pPr>
            <a:endParaRPr lang="en-US" altLang="zh-TW" sz="2000">
              <a:latin typeface="Times New Roman" panose="02020603050405020304" pitchFamily="18" charset="0"/>
              <a:ea typeface="新細明體" panose="02020500000000000000" pitchFamily="18" charset="-120"/>
            </a:endParaRPr>
          </a:p>
          <a:p>
            <a:pPr marL="533400" indent="-533400"/>
            <a:endParaRPr lang="en-US" altLang="zh-TW" sz="2400">
              <a:solidFill>
                <a:srgbClr val="008000"/>
              </a:solidFill>
              <a:ea typeface="新細明體" panose="02020500000000000000" pitchFamily="18" charset="-120"/>
            </a:endParaRPr>
          </a:p>
          <a:p>
            <a:pPr marL="533400" indent="-533400"/>
            <a:r>
              <a:rPr lang="en-US" altLang="zh-TW" sz="2000">
                <a:solidFill>
                  <a:srgbClr val="008000"/>
                </a:solidFill>
                <a:ea typeface="新細明體" panose="02020500000000000000" pitchFamily="18" charset="-120"/>
              </a:rPr>
              <a:t>Thm 4.5     For a connected multigraph G (with |V|≧2)</a:t>
            </a:r>
          </a:p>
          <a:p>
            <a:pPr marL="533400" indent="-533400"/>
            <a:r>
              <a:rPr lang="en-US" altLang="zh-TW" sz="800">
                <a:solidFill>
                  <a:srgbClr val="008000"/>
                </a:solidFill>
                <a:ea typeface="新細明體" panose="02020500000000000000" pitchFamily="18" charset="-120"/>
              </a:rPr>
              <a:t> </a:t>
            </a:r>
          </a:p>
          <a:p>
            <a:pPr marL="533400" indent="-533400">
              <a:buFontTx/>
              <a:buAutoNum type="alphaLcParenBoth"/>
            </a:pPr>
            <a:r>
              <a:rPr lang="en-US" altLang="zh-TW" sz="2000">
                <a:solidFill>
                  <a:srgbClr val="008000"/>
                </a:solidFill>
                <a:ea typeface="新細明體" panose="02020500000000000000" pitchFamily="18" charset="-120"/>
              </a:rPr>
              <a:t>each vertex in G has </a:t>
            </a:r>
            <a:r>
              <a:rPr lang="en-US" altLang="zh-TW" sz="2000">
                <a:solidFill>
                  <a:srgbClr val="FF0000"/>
                </a:solidFill>
                <a:ea typeface="新細明體" panose="02020500000000000000" pitchFamily="18" charset="-120"/>
              </a:rPr>
              <a:t>even degree</a:t>
            </a:r>
            <a:r>
              <a:rPr lang="en-US" altLang="zh-TW" sz="2000">
                <a:solidFill>
                  <a:srgbClr val="008000"/>
                </a:solidFill>
                <a:ea typeface="新細明體" panose="02020500000000000000" pitchFamily="18" charset="-120"/>
              </a:rPr>
              <a:t>    iff     G contains an </a:t>
            </a:r>
            <a:r>
              <a:rPr lang="en-US" altLang="zh-TW" sz="2000">
                <a:solidFill>
                  <a:srgbClr val="FF0000"/>
                </a:solidFill>
                <a:ea typeface="新細明體" panose="02020500000000000000" pitchFamily="18" charset="-120"/>
              </a:rPr>
              <a:t>Euler circuit</a:t>
            </a:r>
            <a:br>
              <a:rPr lang="en-US" altLang="zh-TW" sz="2000">
                <a:solidFill>
                  <a:srgbClr val="FF0000"/>
                </a:solidFill>
                <a:ea typeface="新細明體" panose="02020500000000000000" pitchFamily="18" charset="-120"/>
              </a:rPr>
            </a:br>
            <a:r>
              <a:rPr lang="en-US" altLang="zh-TW" sz="2000">
                <a:solidFill>
                  <a:srgbClr val="008000"/>
                </a:solidFill>
                <a:ea typeface="新細明體" panose="02020500000000000000" pitchFamily="18" charset="-120"/>
              </a:rPr>
              <a:t>each vertex in G has </a:t>
            </a:r>
            <a:r>
              <a:rPr lang="en-US" altLang="zh-TW" sz="2000">
                <a:solidFill>
                  <a:srgbClr val="FF0000"/>
                </a:solidFill>
                <a:ea typeface="新細明體" panose="02020500000000000000" pitchFamily="18" charset="-120"/>
              </a:rPr>
              <a:t>even degree</a:t>
            </a:r>
            <a:r>
              <a:rPr lang="en-US" altLang="zh-TW" sz="2000">
                <a:solidFill>
                  <a:srgbClr val="008000"/>
                </a:solidFill>
                <a:ea typeface="新細明體" panose="02020500000000000000" pitchFamily="18" charset="-120"/>
              </a:rPr>
              <a:t> </a:t>
            </a:r>
            <a:r>
              <a:rPr lang="en-US" altLang="zh-TW" sz="2000">
                <a:solidFill>
                  <a:srgbClr val="FF0000"/>
                </a:solidFill>
                <a:ea typeface="新細明體" panose="02020500000000000000" pitchFamily="18" charset="-120"/>
              </a:rPr>
              <a:t>except for 2 distinct vertices</a:t>
            </a:r>
            <a:br>
              <a:rPr lang="en-US" altLang="zh-TW" sz="2000">
                <a:solidFill>
                  <a:srgbClr val="008000"/>
                </a:solidFill>
                <a:ea typeface="新細明體" panose="02020500000000000000" pitchFamily="18" charset="-120"/>
              </a:rPr>
            </a:br>
            <a:r>
              <a:rPr lang="en-US" altLang="zh-TW" sz="2000">
                <a:solidFill>
                  <a:srgbClr val="008000"/>
                </a:solidFill>
                <a:ea typeface="新細明體" panose="02020500000000000000" pitchFamily="18" charset="-120"/>
              </a:rPr>
              <a:t>              iff       G contains an </a:t>
            </a:r>
            <a:r>
              <a:rPr lang="en-US" altLang="zh-TW" sz="2000">
                <a:solidFill>
                  <a:srgbClr val="FF0000"/>
                </a:solidFill>
                <a:ea typeface="新細明體" panose="02020500000000000000" pitchFamily="18" charset="-120"/>
              </a:rPr>
              <a:t>Euler path</a:t>
            </a:r>
          </a:p>
          <a:p>
            <a:pPr marL="533400" indent="-533400">
              <a:buFontTx/>
              <a:buAutoNum type="alphaLcParenBoth"/>
            </a:pPr>
            <a:r>
              <a:rPr lang="en-US" altLang="zh-TW" sz="2000">
                <a:solidFill>
                  <a:srgbClr val="008000"/>
                </a:solidFill>
                <a:ea typeface="新細明體" panose="02020500000000000000" pitchFamily="18" charset="-120"/>
              </a:rPr>
              <a:t>Euler path </a:t>
            </a:r>
            <a:r>
              <a:rPr lang="en-US" altLang="zh-TW" sz="2000">
                <a:solidFill>
                  <a:srgbClr val="FF0000"/>
                </a:solidFill>
                <a:ea typeface="新細明體" panose="02020500000000000000" pitchFamily="18" charset="-120"/>
              </a:rPr>
              <a:t>starts at one</a:t>
            </a:r>
            <a:r>
              <a:rPr lang="en-US" altLang="zh-TW" sz="2000">
                <a:solidFill>
                  <a:srgbClr val="008000"/>
                </a:solidFill>
                <a:ea typeface="新細明體" panose="02020500000000000000" pitchFamily="18" charset="-120"/>
              </a:rPr>
              <a:t> and </a:t>
            </a:r>
            <a:r>
              <a:rPr lang="en-US" altLang="zh-TW" sz="2000">
                <a:solidFill>
                  <a:srgbClr val="FF0000"/>
                </a:solidFill>
                <a:ea typeface="新細明體" panose="02020500000000000000" pitchFamily="18" charset="-120"/>
              </a:rPr>
              <a:t>ends at the other</a:t>
            </a:r>
            <a:r>
              <a:rPr lang="en-US" altLang="zh-TW" sz="2000">
                <a:solidFill>
                  <a:srgbClr val="008000"/>
                </a:solidFill>
                <a:ea typeface="新細明體" panose="02020500000000000000" pitchFamily="18" charset="-120"/>
              </a:rPr>
              <a:t> of the 2 vertices of </a:t>
            </a:r>
            <a:r>
              <a:rPr lang="en-US" altLang="zh-TW" sz="2000">
                <a:solidFill>
                  <a:srgbClr val="FF0000"/>
                </a:solidFill>
                <a:ea typeface="新細明體" panose="02020500000000000000" pitchFamily="18" charset="-120"/>
              </a:rPr>
              <a:t>odd</a:t>
            </a:r>
            <a:r>
              <a:rPr lang="en-US" altLang="zh-TW" sz="2000">
                <a:solidFill>
                  <a:srgbClr val="008000"/>
                </a:solidFill>
                <a:ea typeface="新細明體" panose="02020500000000000000" pitchFamily="18" charset="-120"/>
              </a:rPr>
              <a:t> degree</a:t>
            </a:r>
          </a:p>
          <a:p>
            <a:pPr marL="533400" indent="-533400"/>
            <a:endParaRPr lang="en-US" altLang="zh-TW" sz="1400">
              <a:solidFill>
                <a:srgbClr val="008000"/>
              </a:solidFill>
              <a:ea typeface="新細明體" panose="02020500000000000000" pitchFamily="18" charset="-120"/>
            </a:endParaRPr>
          </a:p>
          <a:p>
            <a:pPr marL="533400" indent="-533400">
              <a:buFontTx/>
              <a:buChar char="•"/>
            </a:pPr>
            <a:r>
              <a:rPr lang="en-US" altLang="zh-TW" sz="2000">
                <a:ea typeface="新細明體" panose="02020500000000000000" pitchFamily="18" charset="-120"/>
              </a:rPr>
              <a:t>This theorem gives a </a:t>
            </a:r>
            <a:r>
              <a:rPr lang="en-US" altLang="zh-TW" sz="2000">
                <a:solidFill>
                  <a:srgbClr val="FF0000"/>
                </a:solidFill>
                <a:ea typeface="新細明體" panose="02020500000000000000" pitchFamily="18" charset="-120"/>
              </a:rPr>
              <a:t>O(n)</a:t>
            </a:r>
            <a:r>
              <a:rPr lang="en-US" altLang="zh-TW" sz="2000">
                <a:ea typeface="新細明體" panose="02020500000000000000" pitchFamily="18" charset="-120"/>
              </a:rPr>
              <a:t> algorithm to </a:t>
            </a:r>
            <a:r>
              <a:rPr lang="en-US" altLang="zh-TW" sz="2000">
                <a:solidFill>
                  <a:schemeClr val="accent2"/>
                </a:solidFill>
                <a:ea typeface="新細明體" panose="02020500000000000000" pitchFamily="18" charset="-120"/>
              </a:rPr>
              <a:t>determine whether a given graph contains Euler circuits, or Euler paths</a:t>
            </a:r>
            <a:r>
              <a:rPr lang="en-US" altLang="zh-TW" sz="2000">
                <a:ea typeface="新細明體" panose="02020500000000000000" pitchFamily="18" charset="-120"/>
              </a:rPr>
              <a:t>.</a:t>
            </a:r>
          </a:p>
        </p:txBody>
      </p:sp>
      <p:grpSp>
        <p:nvGrpSpPr>
          <p:cNvPr id="30725" name="Group 5">
            <a:extLst>
              <a:ext uri="{FF2B5EF4-FFF2-40B4-BE49-F238E27FC236}">
                <a16:creationId xmlns:a16="http://schemas.microsoft.com/office/drawing/2014/main" id="{4A545511-ABEA-437B-9859-5C34CFF32A6A}"/>
              </a:ext>
            </a:extLst>
          </p:cNvPr>
          <p:cNvGrpSpPr>
            <a:grpSpLocks/>
          </p:cNvGrpSpPr>
          <p:nvPr/>
        </p:nvGrpSpPr>
        <p:grpSpPr bwMode="auto">
          <a:xfrm>
            <a:off x="795338" y="2241550"/>
            <a:ext cx="8170862" cy="1600200"/>
            <a:chOff x="566" y="624"/>
            <a:chExt cx="5147" cy="1008"/>
          </a:xfrm>
        </p:grpSpPr>
        <p:grpSp>
          <p:nvGrpSpPr>
            <p:cNvPr id="30727" name="Group 6">
              <a:extLst>
                <a:ext uri="{FF2B5EF4-FFF2-40B4-BE49-F238E27FC236}">
                  <a16:creationId xmlns:a16="http://schemas.microsoft.com/office/drawing/2014/main" id="{07744B9A-5A92-4CDD-861B-DCEB19BABA58}"/>
                </a:ext>
              </a:extLst>
            </p:cNvPr>
            <p:cNvGrpSpPr>
              <a:grpSpLocks/>
            </p:cNvGrpSpPr>
            <p:nvPr/>
          </p:nvGrpSpPr>
          <p:grpSpPr bwMode="auto">
            <a:xfrm>
              <a:off x="1355" y="643"/>
              <a:ext cx="754" cy="689"/>
              <a:chOff x="1456" y="643"/>
              <a:chExt cx="754" cy="689"/>
            </a:xfrm>
          </p:grpSpPr>
          <p:sp>
            <p:nvSpPr>
              <p:cNvPr id="30775" name="AutoShape 7">
                <a:extLst>
                  <a:ext uri="{FF2B5EF4-FFF2-40B4-BE49-F238E27FC236}">
                    <a16:creationId xmlns:a16="http://schemas.microsoft.com/office/drawing/2014/main" id="{44F706C9-57E5-41B5-A8C1-D13A441C94C4}"/>
                  </a:ext>
                </a:extLst>
              </p:cNvPr>
              <p:cNvSpPr>
                <a:spLocks noChangeArrowheads="1"/>
              </p:cNvSpPr>
              <p:nvPr/>
            </p:nvSpPr>
            <p:spPr bwMode="auto">
              <a:xfrm>
                <a:off x="1632" y="1217"/>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30776" name="AutoShape 8">
                <a:extLst>
                  <a:ext uri="{FF2B5EF4-FFF2-40B4-BE49-F238E27FC236}">
                    <a16:creationId xmlns:a16="http://schemas.microsoft.com/office/drawing/2014/main" id="{60C1D2DE-047C-4F30-8124-B6CC355F6EFB}"/>
                  </a:ext>
                </a:extLst>
              </p:cNvPr>
              <p:cNvSpPr>
                <a:spLocks noChangeArrowheads="1"/>
              </p:cNvSpPr>
              <p:nvPr/>
            </p:nvSpPr>
            <p:spPr bwMode="auto">
              <a:xfrm>
                <a:off x="1456" y="887"/>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30777" name="AutoShape 9">
                <a:extLst>
                  <a:ext uri="{FF2B5EF4-FFF2-40B4-BE49-F238E27FC236}">
                    <a16:creationId xmlns:a16="http://schemas.microsoft.com/office/drawing/2014/main" id="{193335EF-0C27-4729-AAAD-BC205EB5C995}"/>
                  </a:ext>
                </a:extLst>
              </p:cNvPr>
              <p:cNvSpPr>
                <a:spLocks noChangeArrowheads="1"/>
              </p:cNvSpPr>
              <p:nvPr/>
            </p:nvSpPr>
            <p:spPr bwMode="auto">
              <a:xfrm>
                <a:off x="2078" y="1216"/>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30778" name="AutoShape 10">
                <a:extLst>
                  <a:ext uri="{FF2B5EF4-FFF2-40B4-BE49-F238E27FC236}">
                    <a16:creationId xmlns:a16="http://schemas.microsoft.com/office/drawing/2014/main" id="{39B6C1A4-82D2-446A-A236-EEF5785D564C}"/>
                  </a:ext>
                </a:extLst>
              </p:cNvPr>
              <p:cNvSpPr>
                <a:spLocks noChangeArrowheads="1"/>
              </p:cNvSpPr>
              <p:nvPr/>
            </p:nvSpPr>
            <p:spPr bwMode="auto">
              <a:xfrm>
                <a:off x="1822" y="643"/>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30779" name="AutoShape 11">
                <a:extLst>
                  <a:ext uri="{FF2B5EF4-FFF2-40B4-BE49-F238E27FC236}">
                    <a16:creationId xmlns:a16="http://schemas.microsoft.com/office/drawing/2014/main" id="{7B4E3000-8135-4168-A58D-287AFE49D8A9}"/>
                  </a:ext>
                </a:extLst>
              </p:cNvPr>
              <p:cNvCxnSpPr>
                <a:cxnSpLocks noChangeShapeType="1"/>
                <a:stCxn id="30775" idx="7"/>
                <a:endCxn id="30777" idx="1"/>
              </p:cNvCxnSpPr>
              <p:nvPr/>
            </p:nvCxnSpPr>
            <p:spPr bwMode="auto">
              <a:xfrm flipV="1">
                <a:off x="1745" y="1233"/>
                <a:ext cx="352" cy="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80" name="AutoShape 12">
                <a:extLst>
                  <a:ext uri="{FF2B5EF4-FFF2-40B4-BE49-F238E27FC236}">
                    <a16:creationId xmlns:a16="http://schemas.microsoft.com/office/drawing/2014/main" id="{B9D4B39F-F0BF-42C6-8199-89C347543D18}"/>
                  </a:ext>
                </a:extLst>
              </p:cNvPr>
              <p:cNvCxnSpPr>
                <a:cxnSpLocks noChangeShapeType="1"/>
                <a:stCxn id="30775" idx="7"/>
                <a:endCxn id="30778" idx="4"/>
              </p:cNvCxnSpPr>
              <p:nvPr/>
            </p:nvCxnSpPr>
            <p:spPr bwMode="auto">
              <a:xfrm flipV="1">
                <a:off x="1745" y="758"/>
                <a:ext cx="143" cy="47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81" name="AutoShape 13">
                <a:extLst>
                  <a:ext uri="{FF2B5EF4-FFF2-40B4-BE49-F238E27FC236}">
                    <a16:creationId xmlns:a16="http://schemas.microsoft.com/office/drawing/2014/main" id="{74040AB3-81F3-48FB-910B-8ADE5C41D934}"/>
                  </a:ext>
                </a:extLst>
              </p:cNvPr>
              <p:cNvCxnSpPr>
                <a:cxnSpLocks noChangeShapeType="1"/>
                <a:stCxn id="30776" idx="6"/>
                <a:endCxn id="30778" idx="4"/>
              </p:cNvCxnSpPr>
              <p:nvPr/>
            </p:nvCxnSpPr>
            <p:spPr bwMode="auto">
              <a:xfrm flipV="1">
                <a:off x="1588" y="758"/>
                <a:ext cx="300" cy="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82" name="AutoShape 14">
                <a:extLst>
                  <a:ext uri="{FF2B5EF4-FFF2-40B4-BE49-F238E27FC236}">
                    <a16:creationId xmlns:a16="http://schemas.microsoft.com/office/drawing/2014/main" id="{53110144-0505-4238-A70A-D6860E739090}"/>
                  </a:ext>
                </a:extLst>
              </p:cNvPr>
              <p:cNvCxnSpPr>
                <a:cxnSpLocks noChangeShapeType="1"/>
                <a:stCxn id="30776" idx="6"/>
                <a:endCxn id="30775" idx="7"/>
              </p:cNvCxnSpPr>
              <p:nvPr/>
            </p:nvCxnSpPr>
            <p:spPr bwMode="auto">
              <a:xfrm>
                <a:off x="1588" y="945"/>
                <a:ext cx="157" cy="28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0728" name="Group 15">
              <a:extLst>
                <a:ext uri="{FF2B5EF4-FFF2-40B4-BE49-F238E27FC236}">
                  <a16:creationId xmlns:a16="http://schemas.microsoft.com/office/drawing/2014/main" id="{D7A9688C-CD76-433A-9E4C-898FF0A6FD2E}"/>
                </a:ext>
              </a:extLst>
            </p:cNvPr>
            <p:cNvGrpSpPr>
              <a:grpSpLocks/>
            </p:cNvGrpSpPr>
            <p:nvPr/>
          </p:nvGrpSpPr>
          <p:grpSpPr bwMode="auto">
            <a:xfrm>
              <a:off x="593" y="647"/>
              <a:ext cx="498" cy="689"/>
              <a:chOff x="593" y="647"/>
              <a:chExt cx="498" cy="689"/>
            </a:xfrm>
          </p:grpSpPr>
          <p:sp>
            <p:nvSpPr>
              <p:cNvPr id="30769" name="AutoShape 16">
                <a:extLst>
                  <a:ext uri="{FF2B5EF4-FFF2-40B4-BE49-F238E27FC236}">
                    <a16:creationId xmlns:a16="http://schemas.microsoft.com/office/drawing/2014/main" id="{1A50DAD5-CA46-4105-9EC3-6F91CA500AB1}"/>
                  </a:ext>
                </a:extLst>
              </p:cNvPr>
              <p:cNvSpPr>
                <a:spLocks noChangeArrowheads="1"/>
              </p:cNvSpPr>
              <p:nvPr/>
            </p:nvSpPr>
            <p:spPr bwMode="auto">
              <a:xfrm>
                <a:off x="769" y="1221"/>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30770" name="AutoShape 17">
                <a:extLst>
                  <a:ext uri="{FF2B5EF4-FFF2-40B4-BE49-F238E27FC236}">
                    <a16:creationId xmlns:a16="http://schemas.microsoft.com/office/drawing/2014/main" id="{8D87AB99-1380-4F65-AF84-4EC4850ADCC6}"/>
                  </a:ext>
                </a:extLst>
              </p:cNvPr>
              <p:cNvSpPr>
                <a:spLocks noChangeArrowheads="1"/>
              </p:cNvSpPr>
              <p:nvPr/>
            </p:nvSpPr>
            <p:spPr bwMode="auto">
              <a:xfrm>
                <a:off x="593" y="891"/>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30771" name="AutoShape 18">
                <a:extLst>
                  <a:ext uri="{FF2B5EF4-FFF2-40B4-BE49-F238E27FC236}">
                    <a16:creationId xmlns:a16="http://schemas.microsoft.com/office/drawing/2014/main" id="{D8B598A6-BA44-44B6-BE13-8C9E05BC6C6E}"/>
                  </a:ext>
                </a:extLst>
              </p:cNvPr>
              <p:cNvSpPr>
                <a:spLocks noChangeArrowheads="1"/>
              </p:cNvSpPr>
              <p:nvPr/>
            </p:nvSpPr>
            <p:spPr bwMode="auto">
              <a:xfrm>
                <a:off x="959" y="647"/>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30772" name="AutoShape 19">
                <a:extLst>
                  <a:ext uri="{FF2B5EF4-FFF2-40B4-BE49-F238E27FC236}">
                    <a16:creationId xmlns:a16="http://schemas.microsoft.com/office/drawing/2014/main" id="{3B2EA066-3919-4796-BB29-033630300233}"/>
                  </a:ext>
                </a:extLst>
              </p:cNvPr>
              <p:cNvCxnSpPr>
                <a:cxnSpLocks noChangeShapeType="1"/>
                <a:stCxn id="30769" idx="7"/>
                <a:endCxn id="30771" idx="4"/>
              </p:cNvCxnSpPr>
              <p:nvPr/>
            </p:nvCxnSpPr>
            <p:spPr bwMode="auto">
              <a:xfrm flipV="1">
                <a:off x="882" y="762"/>
                <a:ext cx="143" cy="47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73" name="AutoShape 20">
                <a:extLst>
                  <a:ext uri="{FF2B5EF4-FFF2-40B4-BE49-F238E27FC236}">
                    <a16:creationId xmlns:a16="http://schemas.microsoft.com/office/drawing/2014/main" id="{BE8939AD-861E-4221-830F-481CC76AF336}"/>
                  </a:ext>
                </a:extLst>
              </p:cNvPr>
              <p:cNvCxnSpPr>
                <a:cxnSpLocks noChangeShapeType="1"/>
                <a:stCxn id="30770" idx="6"/>
                <a:endCxn id="30771" idx="4"/>
              </p:cNvCxnSpPr>
              <p:nvPr/>
            </p:nvCxnSpPr>
            <p:spPr bwMode="auto">
              <a:xfrm flipV="1">
                <a:off x="725" y="762"/>
                <a:ext cx="300" cy="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74" name="AutoShape 21">
                <a:extLst>
                  <a:ext uri="{FF2B5EF4-FFF2-40B4-BE49-F238E27FC236}">
                    <a16:creationId xmlns:a16="http://schemas.microsoft.com/office/drawing/2014/main" id="{63FD993E-5D49-4D0A-A2A5-F6D2CE86948E}"/>
                  </a:ext>
                </a:extLst>
              </p:cNvPr>
              <p:cNvCxnSpPr>
                <a:cxnSpLocks noChangeShapeType="1"/>
                <a:stCxn id="30770" idx="6"/>
                <a:endCxn id="30769" idx="7"/>
              </p:cNvCxnSpPr>
              <p:nvPr/>
            </p:nvCxnSpPr>
            <p:spPr bwMode="auto">
              <a:xfrm>
                <a:off x="725" y="949"/>
                <a:ext cx="157" cy="28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0729" name="Group 22">
              <a:extLst>
                <a:ext uri="{FF2B5EF4-FFF2-40B4-BE49-F238E27FC236}">
                  <a16:creationId xmlns:a16="http://schemas.microsoft.com/office/drawing/2014/main" id="{8B09A14A-198B-47BB-B2FB-E3C850B1740A}"/>
                </a:ext>
              </a:extLst>
            </p:cNvPr>
            <p:cNvGrpSpPr>
              <a:grpSpLocks/>
            </p:cNvGrpSpPr>
            <p:nvPr/>
          </p:nvGrpSpPr>
          <p:grpSpPr bwMode="auto">
            <a:xfrm>
              <a:off x="3295" y="624"/>
              <a:ext cx="768" cy="689"/>
              <a:chOff x="3377" y="606"/>
              <a:chExt cx="768" cy="689"/>
            </a:xfrm>
          </p:grpSpPr>
          <p:sp>
            <p:nvSpPr>
              <p:cNvPr id="30762" name="AutoShape 23">
                <a:extLst>
                  <a:ext uri="{FF2B5EF4-FFF2-40B4-BE49-F238E27FC236}">
                    <a16:creationId xmlns:a16="http://schemas.microsoft.com/office/drawing/2014/main" id="{736AC040-1A56-4E6E-BB04-05F83171CED4}"/>
                  </a:ext>
                </a:extLst>
              </p:cNvPr>
              <p:cNvSpPr>
                <a:spLocks noChangeArrowheads="1"/>
              </p:cNvSpPr>
              <p:nvPr/>
            </p:nvSpPr>
            <p:spPr bwMode="auto">
              <a:xfrm>
                <a:off x="4013" y="790"/>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30763" name="AutoShape 24">
                <a:extLst>
                  <a:ext uri="{FF2B5EF4-FFF2-40B4-BE49-F238E27FC236}">
                    <a16:creationId xmlns:a16="http://schemas.microsoft.com/office/drawing/2014/main" id="{114677CE-1C99-4B36-9E59-0B1DCC932C47}"/>
                  </a:ext>
                </a:extLst>
              </p:cNvPr>
              <p:cNvSpPr>
                <a:spLocks noChangeArrowheads="1"/>
              </p:cNvSpPr>
              <p:nvPr/>
            </p:nvSpPr>
            <p:spPr bwMode="auto">
              <a:xfrm>
                <a:off x="3608" y="1180"/>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30764" name="AutoShape 25">
                <a:extLst>
                  <a:ext uri="{FF2B5EF4-FFF2-40B4-BE49-F238E27FC236}">
                    <a16:creationId xmlns:a16="http://schemas.microsoft.com/office/drawing/2014/main" id="{0823519B-29AD-447C-8025-D22DEEE5D19B}"/>
                  </a:ext>
                </a:extLst>
              </p:cNvPr>
              <p:cNvSpPr>
                <a:spLocks noChangeArrowheads="1"/>
              </p:cNvSpPr>
              <p:nvPr/>
            </p:nvSpPr>
            <p:spPr bwMode="auto">
              <a:xfrm>
                <a:off x="3377" y="850"/>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30765" name="AutoShape 26">
                <a:extLst>
                  <a:ext uri="{FF2B5EF4-FFF2-40B4-BE49-F238E27FC236}">
                    <a16:creationId xmlns:a16="http://schemas.microsoft.com/office/drawing/2014/main" id="{5D8FE3B8-E9BD-41E6-85F8-17D17F3C2788}"/>
                  </a:ext>
                </a:extLst>
              </p:cNvPr>
              <p:cNvSpPr>
                <a:spLocks noChangeArrowheads="1"/>
              </p:cNvSpPr>
              <p:nvPr/>
            </p:nvSpPr>
            <p:spPr bwMode="auto">
              <a:xfrm>
                <a:off x="3743" y="606"/>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30766" name="AutoShape 27">
                <a:extLst>
                  <a:ext uri="{FF2B5EF4-FFF2-40B4-BE49-F238E27FC236}">
                    <a16:creationId xmlns:a16="http://schemas.microsoft.com/office/drawing/2014/main" id="{B92C4C59-E022-4F51-88E5-F328C5F4B429}"/>
                  </a:ext>
                </a:extLst>
              </p:cNvPr>
              <p:cNvCxnSpPr>
                <a:cxnSpLocks noChangeShapeType="1"/>
              </p:cNvCxnSpPr>
              <p:nvPr/>
            </p:nvCxnSpPr>
            <p:spPr bwMode="auto">
              <a:xfrm flipV="1">
                <a:off x="3666" y="721"/>
                <a:ext cx="143" cy="47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67" name="AutoShape 28">
                <a:extLst>
                  <a:ext uri="{FF2B5EF4-FFF2-40B4-BE49-F238E27FC236}">
                    <a16:creationId xmlns:a16="http://schemas.microsoft.com/office/drawing/2014/main" id="{D0F337EC-8BD8-4CDA-87AD-6B8DF09CADB7}"/>
                  </a:ext>
                </a:extLst>
              </p:cNvPr>
              <p:cNvCxnSpPr>
                <a:cxnSpLocks noChangeShapeType="1"/>
                <a:stCxn id="30763" idx="0"/>
                <a:endCxn id="30762" idx="3"/>
              </p:cNvCxnSpPr>
              <p:nvPr/>
            </p:nvCxnSpPr>
            <p:spPr bwMode="auto">
              <a:xfrm flipV="1">
                <a:off x="3674" y="888"/>
                <a:ext cx="358" cy="29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68" name="AutoShape 29">
                <a:extLst>
                  <a:ext uri="{FF2B5EF4-FFF2-40B4-BE49-F238E27FC236}">
                    <a16:creationId xmlns:a16="http://schemas.microsoft.com/office/drawing/2014/main" id="{39991276-9F14-4C91-AD4C-6F6FAEC3D3C7}"/>
                  </a:ext>
                </a:extLst>
              </p:cNvPr>
              <p:cNvCxnSpPr>
                <a:cxnSpLocks noChangeShapeType="1"/>
                <a:stCxn id="30764" idx="6"/>
                <a:endCxn id="30763" idx="0"/>
              </p:cNvCxnSpPr>
              <p:nvPr/>
            </p:nvCxnSpPr>
            <p:spPr bwMode="auto">
              <a:xfrm>
                <a:off x="3509" y="908"/>
                <a:ext cx="165" cy="27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0730" name="Group 30">
              <a:extLst>
                <a:ext uri="{FF2B5EF4-FFF2-40B4-BE49-F238E27FC236}">
                  <a16:creationId xmlns:a16="http://schemas.microsoft.com/office/drawing/2014/main" id="{72EF7D53-A83D-40B2-B299-EDE13BC9A984}"/>
                </a:ext>
              </a:extLst>
            </p:cNvPr>
            <p:cNvGrpSpPr>
              <a:grpSpLocks/>
            </p:cNvGrpSpPr>
            <p:nvPr/>
          </p:nvGrpSpPr>
          <p:grpSpPr bwMode="auto">
            <a:xfrm>
              <a:off x="2311" y="639"/>
              <a:ext cx="754" cy="689"/>
              <a:chOff x="2311" y="639"/>
              <a:chExt cx="754" cy="689"/>
            </a:xfrm>
          </p:grpSpPr>
          <p:sp>
            <p:nvSpPr>
              <p:cNvPr id="30753" name="AutoShape 31">
                <a:extLst>
                  <a:ext uri="{FF2B5EF4-FFF2-40B4-BE49-F238E27FC236}">
                    <a16:creationId xmlns:a16="http://schemas.microsoft.com/office/drawing/2014/main" id="{0B081807-CAD3-417F-BE08-3FFFD9F7C03C}"/>
                  </a:ext>
                </a:extLst>
              </p:cNvPr>
              <p:cNvSpPr>
                <a:spLocks noChangeArrowheads="1"/>
              </p:cNvSpPr>
              <p:nvPr/>
            </p:nvSpPr>
            <p:spPr bwMode="auto">
              <a:xfrm>
                <a:off x="2487" y="1213"/>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30754" name="AutoShape 32">
                <a:extLst>
                  <a:ext uri="{FF2B5EF4-FFF2-40B4-BE49-F238E27FC236}">
                    <a16:creationId xmlns:a16="http://schemas.microsoft.com/office/drawing/2014/main" id="{B6E7F595-5813-4A55-947D-16375CF080B1}"/>
                  </a:ext>
                </a:extLst>
              </p:cNvPr>
              <p:cNvSpPr>
                <a:spLocks noChangeArrowheads="1"/>
              </p:cNvSpPr>
              <p:nvPr/>
            </p:nvSpPr>
            <p:spPr bwMode="auto">
              <a:xfrm>
                <a:off x="2311" y="883"/>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30755" name="AutoShape 33">
                <a:extLst>
                  <a:ext uri="{FF2B5EF4-FFF2-40B4-BE49-F238E27FC236}">
                    <a16:creationId xmlns:a16="http://schemas.microsoft.com/office/drawing/2014/main" id="{0359AB13-CA58-402F-86C1-CA329F483EB4}"/>
                  </a:ext>
                </a:extLst>
              </p:cNvPr>
              <p:cNvSpPr>
                <a:spLocks noChangeArrowheads="1"/>
              </p:cNvSpPr>
              <p:nvPr/>
            </p:nvSpPr>
            <p:spPr bwMode="auto">
              <a:xfrm>
                <a:off x="2933" y="1212"/>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30756" name="AutoShape 34">
                <a:extLst>
                  <a:ext uri="{FF2B5EF4-FFF2-40B4-BE49-F238E27FC236}">
                    <a16:creationId xmlns:a16="http://schemas.microsoft.com/office/drawing/2014/main" id="{12057AF9-D02A-4A69-A4D7-981A7B1AD6A7}"/>
                  </a:ext>
                </a:extLst>
              </p:cNvPr>
              <p:cNvSpPr>
                <a:spLocks noChangeArrowheads="1"/>
              </p:cNvSpPr>
              <p:nvPr/>
            </p:nvSpPr>
            <p:spPr bwMode="auto">
              <a:xfrm>
                <a:off x="2677" y="639"/>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30757" name="AutoShape 35">
                <a:extLst>
                  <a:ext uri="{FF2B5EF4-FFF2-40B4-BE49-F238E27FC236}">
                    <a16:creationId xmlns:a16="http://schemas.microsoft.com/office/drawing/2014/main" id="{FD320628-48E4-44A9-9942-DCD3330EDB76}"/>
                  </a:ext>
                </a:extLst>
              </p:cNvPr>
              <p:cNvCxnSpPr>
                <a:cxnSpLocks noChangeShapeType="1"/>
                <a:stCxn id="30753" idx="7"/>
                <a:endCxn id="30755" idx="1"/>
              </p:cNvCxnSpPr>
              <p:nvPr/>
            </p:nvCxnSpPr>
            <p:spPr bwMode="auto">
              <a:xfrm flipV="1">
                <a:off x="2600" y="1229"/>
                <a:ext cx="352" cy="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58" name="AutoShape 36">
                <a:extLst>
                  <a:ext uri="{FF2B5EF4-FFF2-40B4-BE49-F238E27FC236}">
                    <a16:creationId xmlns:a16="http://schemas.microsoft.com/office/drawing/2014/main" id="{C400091E-9F22-43D6-8504-C7F88FAAD414}"/>
                  </a:ext>
                </a:extLst>
              </p:cNvPr>
              <p:cNvCxnSpPr>
                <a:cxnSpLocks noChangeShapeType="1"/>
                <a:stCxn id="30755" idx="1"/>
                <a:endCxn id="30754" idx="6"/>
              </p:cNvCxnSpPr>
              <p:nvPr/>
            </p:nvCxnSpPr>
            <p:spPr bwMode="auto">
              <a:xfrm flipH="1" flipV="1">
                <a:off x="2443" y="941"/>
                <a:ext cx="509" cy="28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59" name="AutoShape 37">
                <a:extLst>
                  <a:ext uri="{FF2B5EF4-FFF2-40B4-BE49-F238E27FC236}">
                    <a16:creationId xmlns:a16="http://schemas.microsoft.com/office/drawing/2014/main" id="{3E08F5FA-2BBF-4230-AF75-58BF05239DCB}"/>
                  </a:ext>
                </a:extLst>
              </p:cNvPr>
              <p:cNvCxnSpPr>
                <a:cxnSpLocks noChangeShapeType="1"/>
                <a:stCxn id="30753" idx="7"/>
                <a:endCxn id="30756" idx="4"/>
              </p:cNvCxnSpPr>
              <p:nvPr/>
            </p:nvCxnSpPr>
            <p:spPr bwMode="auto">
              <a:xfrm flipV="1">
                <a:off x="2600" y="754"/>
                <a:ext cx="143" cy="47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60" name="AutoShape 38">
                <a:extLst>
                  <a:ext uri="{FF2B5EF4-FFF2-40B4-BE49-F238E27FC236}">
                    <a16:creationId xmlns:a16="http://schemas.microsoft.com/office/drawing/2014/main" id="{69BAB311-389E-48CC-8425-FEF2E21CD6E8}"/>
                  </a:ext>
                </a:extLst>
              </p:cNvPr>
              <p:cNvCxnSpPr>
                <a:cxnSpLocks noChangeShapeType="1"/>
                <a:stCxn id="30754" idx="6"/>
                <a:endCxn id="30756" idx="4"/>
              </p:cNvCxnSpPr>
              <p:nvPr/>
            </p:nvCxnSpPr>
            <p:spPr bwMode="auto">
              <a:xfrm flipV="1">
                <a:off x="2443" y="754"/>
                <a:ext cx="300" cy="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61" name="AutoShape 39">
                <a:extLst>
                  <a:ext uri="{FF2B5EF4-FFF2-40B4-BE49-F238E27FC236}">
                    <a16:creationId xmlns:a16="http://schemas.microsoft.com/office/drawing/2014/main" id="{2905337E-B033-4580-BF92-6284CED1A100}"/>
                  </a:ext>
                </a:extLst>
              </p:cNvPr>
              <p:cNvCxnSpPr>
                <a:cxnSpLocks noChangeShapeType="1"/>
                <a:stCxn id="30754" idx="6"/>
                <a:endCxn id="30753" idx="7"/>
              </p:cNvCxnSpPr>
              <p:nvPr/>
            </p:nvCxnSpPr>
            <p:spPr bwMode="auto">
              <a:xfrm>
                <a:off x="2443" y="941"/>
                <a:ext cx="157" cy="28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0731" name="Text Box 40">
              <a:extLst>
                <a:ext uri="{FF2B5EF4-FFF2-40B4-BE49-F238E27FC236}">
                  <a16:creationId xmlns:a16="http://schemas.microsoft.com/office/drawing/2014/main" id="{20E58189-46B2-4925-8D8D-419386640446}"/>
                </a:ext>
              </a:extLst>
            </p:cNvPr>
            <p:cNvSpPr txBox="1">
              <a:spLocks noChangeArrowheads="1"/>
            </p:cNvSpPr>
            <p:nvPr/>
          </p:nvSpPr>
          <p:spPr bwMode="auto">
            <a:xfrm>
              <a:off x="566" y="1420"/>
              <a:ext cx="70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solidFill>
                    <a:schemeClr val="accent2"/>
                  </a:solidFill>
                  <a:latin typeface="Times New Roman" panose="02020603050405020304" pitchFamily="18" charset="0"/>
                  <a:ea typeface="新細明體" panose="02020500000000000000" pitchFamily="18" charset="-120"/>
                </a:rPr>
                <a:t>EC</a:t>
              </a:r>
              <a:r>
                <a:rPr lang="en-US" altLang="zh-TW" sz="1600">
                  <a:latin typeface="Times New Roman" panose="02020603050405020304" pitchFamily="18" charset="0"/>
                  <a:ea typeface="新細明體" panose="02020500000000000000" pitchFamily="18" charset="-120"/>
                </a:rPr>
                <a:t>: ABDA</a:t>
              </a:r>
            </a:p>
          </p:txBody>
        </p:sp>
        <p:sp>
          <p:nvSpPr>
            <p:cNvPr id="30732" name="Text Box 41">
              <a:extLst>
                <a:ext uri="{FF2B5EF4-FFF2-40B4-BE49-F238E27FC236}">
                  <a16:creationId xmlns:a16="http://schemas.microsoft.com/office/drawing/2014/main" id="{58DB9538-387D-4D16-813D-3B45D4E97E56}"/>
                </a:ext>
              </a:extLst>
            </p:cNvPr>
            <p:cNvSpPr txBox="1">
              <a:spLocks noChangeArrowheads="1"/>
            </p:cNvSpPr>
            <p:nvPr/>
          </p:nvSpPr>
          <p:spPr bwMode="auto">
            <a:xfrm>
              <a:off x="4438" y="1388"/>
              <a:ext cx="127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solidFill>
                    <a:schemeClr val="accent2"/>
                  </a:solidFill>
                  <a:latin typeface="Times New Roman" panose="02020603050405020304" pitchFamily="18" charset="0"/>
                  <a:ea typeface="新細明體" panose="02020500000000000000" pitchFamily="18" charset="-120"/>
                </a:rPr>
                <a:t>EC</a:t>
              </a:r>
              <a:r>
                <a:rPr lang="en-US" altLang="zh-TW" sz="1600">
                  <a:latin typeface="Times New Roman" panose="02020603050405020304" pitchFamily="18" charset="0"/>
                  <a:ea typeface="新細明體" panose="02020500000000000000" pitchFamily="18" charset="-120"/>
                </a:rPr>
                <a:t>: ABA</a:t>
              </a:r>
              <a:r>
                <a:rPr lang="en-US" altLang="zh-TW" sz="1600">
                  <a:solidFill>
                    <a:schemeClr val="accent2"/>
                  </a:solidFill>
                  <a:latin typeface="Times New Roman" panose="02020603050405020304" pitchFamily="18" charset="0"/>
                  <a:ea typeface="新細明體" panose="02020500000000000000" pitchFamily="18" charset="-120"/>
                </a:rPr>
                <a:t> </a:t>
              </a:r>
              <a:r>
                <a:rPr lang="en-US" altLang="zh-TW" sz="1600">
                  <a:latin typeface="Times New Roman" panose="02020603050405020304" pitchFamily="18" charset="0"/>
                  <a:ea typeface="新細明體" panose="02020500000000000000" pitchFamily="18" charset="-120"/>
                </a:rPr>
                <a:t>DEC</a:t>
              </a:r>
              <a:r>
                <a:rPr lang="en-US" altLang="zh-TW" sz="1600">
                  <a:solidFill>
                    <a:schemeClr val="accent2"/>
                  </a:solidFill>
                  <a:latin typeface="Times New Roman" panose="02020603050405020304" pitchFamily="18" charset="0"/>
                  <a:ea typeface="新細明體" panose="02020500000000000000" pitchFamily="18" charset="-120"/>
                </a:rPr>
                <a:t> </a:t>
              </a:r>
              <a:r>
                <a:rPr lang="en-US" altLang="zh-TW" sz="1600">
                  <a:latin typeface="Times New Roman" panose="02020603050405020304" pitchFamily="18" charset="0"/>
                  <a:ea typeface="新細明體" panose="02020500000000000000" pitchFamily="18" charset="-120"/>
                </a:rPr>
                <a:t>FGCA</a:t>
              </a:r>
            </a:p>
          </p:txBody>
        </p:sp>
        <p:grpSp>
          <p:nvGrpSpPr>
            <p:cNvPr id="30733" name="Group 42">
              <a:extLst>
                <a:ext uri="{FF2B5EF4-FFF2-40B4-BE49-F238E27FC236}">
                  <a16:creationId xmlns:a16="http://schemas.microsoft.com/office/drawing/2014/main" id="{F3464690-C3A9-489A-8A93-22B3024FB1A8}"/>
                </a:ext>
              </a:extLst>
            </p:cNvPr>
            <p:cNvGrpSpPr>
              <a:grpSpLocks/>
            </p:cNvGrpSpPr>
            <p:nvPr/>
          </p:nvGrpSpPr>
          <p:grpSpPr bwMode="auto">
            <a:xfrm>
              <a:off x="4414" y="635"/>
              <a:ext cx="1216" cy="693"/>
              <a:chOff x="4569" y="689"/>
              <a:chExt cx="1216" cy="693"/>
            </a:xfrm>
          </p:grpSpPr>
          <p:sp>
            <p:nvSpPr>
              <p:cNvPr id="30737" name="AutoShape 43">
                <a:extLst>
                  <a:ext uri="{FF2B5EF4-FFF2-40B4-BE49-F238E27FC236}">
                    <a16:creationId xmlns:a16="http://schemas.microsoft.com/office/drawing/2014/main" id="{391FD94A-CEBF-4749-AAAD-BDE84D5E7051}"/>
                  </a:ext>
                </a:extLst>
              </p:cNvPr>
              <p:cNvSpPr>
                <a:spLocks noChangeArrowheads="1"/>
              </p:cNvSpPr>
              <p:nvPr/>
            </p:nvSpPr>
            <p:spPr bwMode="auto">
              <a:xfrm>
                <a:off x="5311" y="689"/>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sp>
            <p:nvSpPr>
              <p:cNvPr id="30738" name="AutoShape 44">
                <a:extLst>
                  <a:ext uri="{FF2B5EF4-FFF2-40B4-BE49-F238E27FC236}">
                    <a16:creationId xmlns:a16="http://schemas.microsoft.com/office/drawing/2014/main" id="{861E7A7A-1C97-4560-B7F2-D6052672F14A}"/>
                  </a:ext>
                </a:extLst>
              </p:cNvPr>
              <p:cNvSpPr>
                <a:spLocks noChangeArrowheads="1"/>
              </p:cNvSpPr>
              <p:nvPr/>
            </p:nvSpPr>
            <p:spPr bwMode="auto">
              <a:xfrm>
                <a:off x="5653" y="731"/>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F</a:t>
                </a:r>
              </a:p>
            </p:txBody>
          </p:sp>
          <p:sp>
            <p:nvSpPr>
              <p:cNvPr id="30739" name="AutoShape 45">
                <a:extLst>
                  <a:ext uri="{FF2B5EF4-FFF2-40B4-BE49-F238E27FC236}">
                    <a16:creationId xmlns:a16="http://schemas.microsoft.com/office/drawing/2014/main" id="{9A85A6F4-EB7C-4594-AD21-A0F4E237ADE3}"/>
                  </a:ext>
                </a:extLst>
              </p:cNvPr>
              <p:cNvSpPr>
                <a:spLocks noChangeArrowheads="1"/>
              </p:cNvSpPr>
              <p:nvPr/>
            </p:nvSpPr>
            <p:spPr bwMode="auto">
              <a:xfrm>
                <a:off x="5548" y="1074"/>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G</a:t>
                </a:r>
              </a:p>
            </p:txBody>
          </p:sp>
          <p:sp>
            <p:nvSpPr>
              <p:cNvPr id="30740" name="AutoShape 46">
                <a:extLst>
                  <a:ext uri="{FF2B5EF4-FFF2-40B4-BE49-F238E27FC236}">
                    <a16:creationId xmlns:a16="http://schemas.microsoft.com/office/drawing/2014/main" id="{30B67574-AF46-4C43-9730-5800D23416CF}"/>
                  </a:ext>
                </a:extLst>
              </p:cNvPr>
              <p:cNvSpPr>
                <a:spLocks noChangeArrowheads="1"/>
              </p:cNvSpPr>
              <p:nvPr/>
            </p:nvSpPr>
            <p:spPr bwMode="auto">
              <a:xfrm>
                <a:off x="4745" y="1267"/>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30741" name="AutoShape 47">
                <a:extLst>
                  <a:ext uri="{FF2B5EF4-FFF2-40B4-BE49-F238E27FC236}">
                    <a16:creationId xmlns:a16="http://schemas.microsoft.com/office/drawing/2014/main" id="{212F55B0-1DDA-4D22-BABB-92B49607F80F}"/>
                  </a:ext>
                </a:extLst>
              </p:cNvPr>
              <p:cNvSpPr>
                <a:spLocks noChangeArrowheads="1"/>
              </p:cNvSpPr>
              <p:nvPr/>
            </p:nvSpPr>
            <p:spPr bwMode="auto">
              <a:xfrm>
                <a:off x="4569" y="937"/>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30742" name="AutoShape 48">
                <a:extLst>
                  <a:ext uri="{FF2B5EF4-FFF2-40B4-BE49-F238E27FC236}">
                    <a16:creationId xmlns:a16="http://schemas.microsoft.com/office/drawing/2014/main" id="{834D709E-214E-4279-ABA3-2159ACE24A44}"/>
                  </a:ext>
                </a:extLst>
              </p:cNvPr>
              <p:cNvSpPr>
                <a:spLocks noChangeArrowheads="1"/>
              </p:cNvSpPr>
              <p:nvPr/>
            </p:nvSpPr>
            <p:spPr bwMode="auto">
              <a:xfrm>
                <a:off x="5191" y="1266"/>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30743" name="AutoShape 49">
                <a:extLst>
                  <a:ext uri="{FF2B5EF4-FFF2-40B4-BE49-F238E27FC236}">
                    <a16:creationId xmlns:a16="http://schemas.microsoft.com/office/drawing/2014/main" id="{E9E18D87-F9BA-41CA-9346-5EDDBDA5FE96}"/>
                  </a:ext>
                </a:extLst>
              </p:cNvPr>
              <p:cNvSpPr>
                <a:spLocks noChangeArrowheads="1"/>
              </p:cNvSpPr>
              <p:nvPr/>
            </p:nvSpPr>
            <p:spPr bwMode="auto">
              <a:xfrm>
                <a:off x="4935" y="693"/>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30744" name="AutoShape 50">
                <a:extLst>
                  <a:ext uri="{FF2B5EF4-FFF2-40B4-BE49-F238E27FC236}">
                    <a16:creationId xmlns:a16="http://schemas.microsoft.com/office/drawing/2014/main" id="{54676DE8-C318-43B1-B2AC-35B779E53D4C}"/>
                  </a:ext>
                </a:extLst>
              </p:cNvPr>
              <p:cNvCxnSpPr>
                <a:cxnSpLocks noChangeShapeType="1"/>
                <a:stCxn id="30740" idx="7"/>
                <a:endCxn id="30742" idx="1"/>
              </p:cNvCxnSpPr>
              <p:nvPr/>
            </p:nvCxnSpPr>
            <p:spPr bwMode="auto">
              <a:xfrm flipV="1">
                <a:off x="4858" y="1283"/>
                <a:ext cx="352" cy="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45" name="AutoShape 51">
                <a:extLst>
                  <a:ext uri="{FF2B5EF4-FFF2-40B4-BE49-F238E27FC236}">
                    <a16:creationId xmlns:a16="http://schemas.microsoft.com/office/drawing/2014/main" id="{AEFC2449-4398-4904-B151-BBC3D07A8D4F}"/>
                  </a:ext>
                </a:extLst>
              </p:cNvPr>
              <p:cNvCxnSpPr>
                <a:cxnSpLocks noChangeShapeType="1"/>
                <a:stCxn id="30740" idx="7"/>
                <a:endCxn id="30743" idx="4"/>
              </p:cNvCxnSpPr>
              <p:nvPr/>
            </p:nvCxnSpPr>
            <p:spPr bwMode="auto">
              <a:xfrm flipV="1">
                <a:off x="4858" y="808"/>
                <a:ext cx="143" cy="47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46" name="AutoShape 52">
                <a:extLst>
                  <a:ext uri="{FF2B5EF4-FFF2-40B4-BE49-F238E27FC236}">
                    <a16:creationId xmlns:a16="http://schemas.microsoft.com/office/drawing/2014/main" id="{596D54D6-CE55-4EA2-95C9-E550DF13103B}"/>
                  </a:ext>
                </a:extLst>
              </p:cNvPr>
              <p:cNvCxnSpPr>
                <a:cxnSpLocks noChangeShapeType="1"/>
                <a:stCxn id="30737" idx="2"/>
                <a:endCxn id="30743" idx="6"/>
              </p:cNvCxnSpPr>
              <p:nvPr/>
            </p:nvCxnSpPr>
            <p:spPr bwMode="auto">
              <a:xfrm flipH="1">
                <a:off x="5067" y="747"/>
                <a:ext cx="244" cy="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47" name="AutoShape 53">
                <a:extLst>
                  <a:ext uri="{FF2B5EF4-FFF2-40B4-BE49-F238E27FC236}">
                    <a16:creationId xmlns:a16="http://schemas.microsoft.com/office/drawing/2014/main" id="{76082E7D-3FF0-476A-AD07-8114EC990EEB}"/>
                  </a:ext>
                </a:extLst>
              </p:cNvPr>
              <p:cNvCxnSpPr>
                <a:cxnSpLocks noChangeShapeType="1"/>
                <a:stCxn id="30742" idx="0"/>
                <a:endCxn id="30737" idx="4"/>
              </p:cNvCxnSpPr>
              <p:nvPr/>
            </p:nvCxnSpPr>
            <p:spPr bwMode="auto">
              <a:xfrm flipV="1">
                <a:off x="5257" y="804"/>
                <a:ext cx="120" cy="46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48" name="AutoShape 54">
                <a:extLst>
                  <a:ext uri="{FF2B5EF4-FFF2-40B4-BE49-F238E27FC236}">
                    <a16:creationId xmlns:a16="http://schemas.microsoft.com/office/drawing/2014/main" id="{63D6F887-2F8B-4715-AE27-618A80104532}"/>
                  </a:ext>
                </a:extLst>
              </p:cNvPr>
              <p:cNvCxnSpPr>
                <a:cxnSpLocks noChangeShapeType="1"/>
                <a:stCxn id="30742" idx="7"/>
                <a:endCxn id="30738" idx="3"/>
              </p:cNvCxnSpPr>
              <p:nvPr/>
            </p:nvCxnSpPr>
            <p:spPr bwMode="auto">
              <a:xfrm flipV="1">
                <a:off x="5304" y="829"/>
                <a:ext cx="368" cy="45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49" name="AutoShape 55">
                <a:extLst>
                  <a:ext uri="{FF2B5EF4-FFF2-40B4-BE49-F238E27FC236}">
                    <a16:creationId xmlns:a16="http://schemas.microsoft.com/office/drawing/2014/main" id="{204326EC-FEDE-4FC3-BD8B-6A87DDBA2346}"/>
                  </a:ext>
                </a:extLst>
              </p:cNvPr>
              <p:cNvCxnSpPr>
                <a:cxnSpLocks noChangeShapeType="1"/>
                <a:stCxn id="30742" idx="7"/>
                <a:endCxn id="30739" idx="3"/>
              </p:cNvCxnSpPr>
              <p:nvPr/>
            </p:nvCxnSpPr>
            <p:spPr bwMode="auto">
              <a:xfrm flipV="1">
                <a:off x="5304" y="1172"/>
                <a:ext cx="263" cy="11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50" name="AutoShape 56">
                <a:extLst>
                  <a:ext uri="{FF2B5EF4-FFF2-40B4-BE49-F238E27FC236}">
                    <a16:creationId xmlns:a16="http://schemas.microsoft.com/office/drawing/2014/main" id="{17A47BA8-3591-475C-87C3-933A283D9691}"/>
                  </a:ext>
                </a:extLst>
              </p:cNvPr>
              <p:cNvCxnSpPr>
                <a:cxnSpLocks noChangeShapeType="1"/>
                <a:stCxn id="30739" idx="7"/>
                <a:endCxn id="30738" idx="4"/>
              </p:cNvCxnSpPr>
              <p:nvPr/>
            </p:nvCxnSpPr>
            <p:spPr bwMode="auto">
              <a:xfrm flipV="1">
                <a:off x="5661" y="846"/>
                <a:ext cx="58" cy="24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51" name="AutoShape 57">
                <a:extLst>
                  <a:ext uri="{FF2B5EF4-FFF2-40B4-BE49-F238E27FC236}">
                    <a16:creationId xmlns:a16="http://schemas.microsoft.com/office/drawing/2014/main" id="{801954CF-2116-4BBE-95C6-CC9C5729ADCA}"/>
                  </a:ext>
                </a:extLst>
              </p:cNvPr>
              <p:cNvCxnSpPr>
                <a:cxnSpLocks noChangeShapeType="1"/>
                <a:stCxn id="30740" idx="2"/>
                <a:endCxn id="30741" idx="4"/>
              </p:cNvCxnSpPr>
              <p:nvPr/>
            </p:nvCxnSpPr>
            <p:spPr bwMode="auto">
              <a:xfrm rot="10800000">
                <a:off x="4635" y="1052"/>
                <a:ext cx="110" cy="273"/>
              </a:xfrm>
              <a:prstGeom prst="curvedConnector2">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52" name="AutoShape 58">
                <a:extLst>
                  <a:ext uri="{FF2B5EF4-FFF2-40B4-BE49-F238E27FC236}">
                    <a16:creationId xmlns:a16="http://schemas.microsoft.com/office/drawing/2014/main" id="{A9990180-6A98-49D2-BD2D-62FE99A47C57}"/>
                  </a:ext>
                </a:extLst>
              </p:cNvPr>
              <p:cNvCxnSpPr>
                <a:cxnSpLocks noChangeShapeType="1"/>
                <a:stCxn id="30740" idx="0"/>
                <a:endCxn id="30741" idx="6"/>
              </p:cNvCxnSpPr>
              <p:nvPr/>
            </p:nvCxnSpPr>
            <p:spPr bwMode="auto">
              <a:xfrm rot="5400000" flipH="1">
                <a:off x="4620" y="1076"/>
                <a:ext cx="272" cy="110"/>
              </a:xfrm>
              <a:prstGeom prst="curvedConnector2">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0734" name="Text Box 59">
              <a:extLst>
                <a:ext uri="{FF2B5EF4-FFF2-40B4-BE49-F238E27FC236}">
                  <a16:creationId xmlns:a16="http://schemas.microsoft.com/office/drawing/2014/main" id="{CF9D430A-2984-4E6B-8ED9-785BE3D94701}"/>
                </a:ext>
              </a:extLst>
            </p:cNvPr>
            <p:cNvSpPr txBox="1">
              <a:spLocks noChangeArrowheads="1"/>
            </p:cNvSpPr>
            <p:nvPr/>
          </p:nvSpPr>
          <p:spPr bwMode="auto">
            <a:xfrm>
              <a:off x="1325" y="1411"/>
              <a:ext cx="779"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solidFill>
                    <a:schemeClr val="accent2"/>
                  </a:solidFill>
                  <a:latin typeface="Times New Roman" panose="02020603050405020304" pitchFamily="18" charset="0"/>
                  <a:ea typeface="新細明體" panose="02020500000000000000" pitchFamily="18" charset="-120"/>
                </a:rPr>
                <a:t>EP</a:t>
              </a:r>
              <a:r>
                <a:rPr lang="en-US" altLang="zh-TW" sz="1600">
                  <a:latin typeface="Times New Roman" panose="02020603050405020304" pitchFamily="18" charset="0"/>
                  <a:ea typeface="新細明體" panose="02020500000000000000" pitchFamily="18" charset="-120"/>
                </a:rPr>
                <a:t>: ABDAC</a:t>
              </a:r>
            </a:p>
          </p:txBody>
        </p:sp>
        <p:sp>
          <p:nvSpPr>
            <p:cNvPr id="30735" name="Text Box 60">
              <a:extLst>
                <a:ext uri="{FF2B5EF4-FFF2-40B4-BE49-F238E27FC236}">
                  <a16:creationId xmlns:a16="http://schemas.microsoft.com/office/drawing/2014/main" id="{B8663160-EF93-44B0-9DDB-3919E616F93D}"/>
                </a:ext>
              </a:extLst>
            </p:cNvPr>
            <p:cNvSpPr txBox="1">
              <a:spLocks noChangeArrowheads="1"/>
            </p:cNvSpPr>
            <p:nvPr/>
          </p:nvSpPr>
          <p:spPr bwMode="auto">
            <a:xfrm>
              <a:off x="2257" y="1410"/>
              <a:ext cx="86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solidFill>
                    <a:schemeClr val="accent2"/>
                  </a:solidFill>
                  <a:latin typeface="Times New Roman" panose="02020603050405020304" pitchFamily="18" charset="0"/>
                  <a:ea typeface="新細明體" panose="02020500000000000000" pitchFamily="18" charset="-120"/>
                </a:rPr>
                <a:t>EP</a:t>
              </a:r>
              <a:r>
                <a:rPr lang="en-US" altLang="zh-TW" sz="1600">
                  <a:latin typeface="Times New Roman" panose="02020603050405020304" pitchFamily="18" charset="0"/>
                  <a:ea typeface="新細明體" panose="02020500000000000000" pitchFamily="18" charset="-120"/>
                </a:rPr>
                <a:t>: ABDACB</a:t>
              </a:r>
            </a:p>
          </p:txBody>
        </p:sp>
        <p:sp>
          <p:nvSpPr>
            <p:cNvPr id="30736" name="Text Box 61">
              <a:extLst>
                <a:ext uri="{FF2B5EF4-FFF2-40B4-BE49-F238E27FC236}">
                  <a16:creationId xmlns:a16="http://schemas.microsoft.com/office/drawing/2014/main" id="{20747595-02A1-43F7-AB3F-F5AAFDD259B1}"/>
                </a:ext>
              </a:extLst>
            </p:cNvPr>
            <p:cNvSpPr txBox="1">
              <a:spLocks noChangeArrowheads="1"/>
            </p:cNvSpPr>
            <p:nvPr/>
          </p:nvSpPr>
          <p:spPr bwMode="auto">
            <a:xfrm>
              <a:off x="3340" y="1406"/>
              <a:ext cx="74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solidFill>
                    <a:schemeClr val="accent2"/>
                  </a:solidFill>
                  <a:latin typeface="Times New Roman" panose="02020603050405020304" pitchFamily="18" charset="0"/>
                  <a:ea typeface="新細明體" panose="02020500000000000000" pitchFamily="18" charset="-120"/>
                </a:rPr>
                <a:t>EP</a:t>
              </a:r>
              <a:r>
                <a:rPr lang="en-US" altLang="zh-TW" sz="1600">
                  <a:latin typeface="Times New Roman" panose="02020603050405020304" pitchFamily="18" charset="0"/>
                  <a:ea typeface="新細明體" panose="02020500000000000000" pitchFamily="18" charset="-120"/>
                </a:rPr>
                <a:t>: ? </a:t>
              </a:r>
              <a:r>
                <a:rPr lang="en-US" altLang="zh-TW" sz="1600">
                  <a:solidFill>
                    <a:schemeClr val="accent2"/>
                  </a:solidFill>
                  <a:latin typeface="Times New Roman" panose="02020603050405020304" pitchFamily="18" charset="0"/>
                  <a:ea typeface="新細明體" panose="02020500000000000000" pitchFamily="18" charset="-120"/>
                </a:rPr>
                <a:t>EC</a:t>
              </a:r>
              <a:r>
                <a:rPr lang="en-US" altLang="zh-TW" sz="1600">
                  <a:latin typeface="Times New Roman" panose="02020603050405020304" pitchFamily="18" charset="0"/>
                  <a:ea typeface="新細明體" panose="02020500000000000000" pitchFamily="18" charset="-120"/>
                </a:rPr>
                <a:t>: ? </a:t>
              </a:r>
            </a:p>
          </p:txBody>
        </p:sp>
      </p:grpSp>
      <p:sp>
        <p:nvSpPr>
          <p:cNvPr id="30726" name="Text Box 63">
            <a:extLst>
              <a:ext uri="{FF2B5EF4-FFF2-40B4-BE49-F238E27FC236}">
                <a16:creationId xmlns:a16="http://schemas.microsoft.com/office/drawing/2014/main" id="{70CE941D-E59E-413B-BC7E-80314A975D30}"/>
              </a:ext>
            </a:extLst>
          </p:cNvPr>
          <p:cNvSpPr txBox="1">
            <a:spLocks noChangeArrowheads="1"/>
          </p:cNvSpPr>
          <p:nvPr/>
        </p:nvSpPr>
        <p:spPr bwMode="auto">
          <a:xfrm>
            <a:off x="457200" y="6408738"/>
            <a:ext cx="20939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投影片編號版面配置區 3">
            <a:extLst>
              <a:ext uri="{FF2B5EF4-FFF2-40B4-BE49-F238E27FC236}">
                <a16:creationId xmlns:a16="http://schemas.microsoft.com/office/drawing/2014/main" id="{1B58793C-A223-4899-AEC0-7E0D9E66AA58}"/>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8A1460C5-F600-4C2B-85A7-1492D8A28C8B}" type="slidenum">
              <a:rPr lang="zh-TW" altLang="en-US" sz="1400" smtClean="0">
                <a:latin typeface="Times New Roman" panose="02020603050405020304" pitchFamily="18" charset="0"/>
              </a:rPr>
              <a:pPr/>
              <a:t>15</a:t>
            </a:fld>
            <a:endParaRPr lang="en-US" altLang="zh-TW" sz="1400">
              <a:latin typeface="Times New Roman" panose="02020603050405020304" pitchFamily="18" charset="0"/>
            </a:endParaRPr>
          </a:p>
        </p:txBody>
      </p:sp>
      <p:sp>
        <p:nvSpPr>
          <p:cNvPr id="32771" name="Rectangle 2">
            <a:extLst>
              <a:ext uri="{FF2B5EF4-FFF2-40B4-BE49-F238E27FC236}">
                <a16:creationId xmlns:a16="http://schemas.microsoft.com/office/drawing/2014/main" id="{F2C88B4D-2986-440A-B74F-851F74188BFF}"/>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Proof of Thm 4.5 </a:t>
            </a:r>
            <a:r>
              <a:rPr lang="en-US" altLang="zh-TW" sz="2800">
                <a:ea typeface="新細明體" panose="02020500000000000000" pitchFamily="18" charset="-120"/>
              </a:rPr>
              <a:t>(1/2)</a:t>
            </a:r>
          </a:p>
        </p:txBody>
      </p:sp>
      <p:sp>
        <p:nvSpPr>
          <p:cNvPr id="28676" name="Rectangle 3">
            <a:extLst>
              <a:ext uri="{FF2B5EF4-FFF2-40B4-BE49-F238E27FC236}">
                <a16:creationId xmlns:a16="http://schemas.microsoft.com/office/drawing/2014/main" id="{33A51A00-9691-4CBC-8604-95D07E4AB45F}"/>
              </a:ext>
            </a:extLst>
          </p:cNvPr>
          <p:cNvSpPr>
            <a:spLocks noGrp="1" noChangeArrowheads="1"/>
          </p:cNvSpPr>
          <p:nvPr>
            <p:ph type="body" idx="1"/>
          </p:nvPr>
        </p:nvSpPr>
        <p:spPr>
          <a:xfrm>
            <a:off x="95250" y="915988"/>
            <a:ext cx="9715500" cy="6172200"/>
          </a:xfrm>
        </p:spPr>
        <p:txBody>
          <a:bodyPr/>
          <a:lstStyle/>
          <a:p>
            <a:pPr marL="0" indent="0">
              <a:spcBef>
                <a:spcPts val="600"/>
              </a:spcBef>
              <a:defRPr/>
            </a:pPr>
            <a:r>
              <a:rPr lang="en-US" altLang="zh-TW" sz="1900" dirty="0">
                <a:ea typeface="新細明體" panose="02020500000000000000" pitchFamily="18" charset="-120"/>
                <a:sym typeface="Wingdings" panose="05000000000000000000" pitchFamily="2" charset="2"/>
              </a:rPr>
              <a:t>(a) </a:t>
            </a:r>
            <a:r>
              <a:rPr lang="en-US" altLang="zh-TW" sz="1900" b="1" dirty="0">
                <a:solidFill>
                  <a:srgbClr val="008000"/>
                </a:solidFill>
                <a:ea typeface="新細明體" panose="02020500000000000000" pitchFamily="18" charset="-120"/>
                <a:sym typeface="Wingdings" panose="05000000000000000000" pitchFamily="2" charset="2"/>
              </a:rPr>
              <a:t>deg(</a:t>
            </a:r>
            <a:r>
              <a:rPr lang="en-US" altLang="zh-TW" sz="1900" b="1" dirty="0" err="1">
                <a:solidFill>
                  <a:srgbClr val="008000"/>
                </a:solidFill>
                <a:ea typeface="新細明體" panose="02020500000000000000" pitchFamily="18" charset="-120"/>
                <a:sym typeface="Wingdings" panose="05000000000000000000" pitchFamily="2" charset="2"/>
              </a:rPr>
              <a:t>i</a:t>
            </a:r>
            <a:r>
              <a:rPr lang="en-US" altLang="zh-TW" sz="1900" b="1" dirty="0">
                <a:solidFill>
                  <a:srgbClr val="008000"/>
                </a:solidFill>
                <a:ea typeface="新細明體" panose="02020500000000000000" pitchFamily="18" charset="-120"/>
                <a:sym typeface="Wingdings" panose="05000000000000000000" pitchFamily="2" charset="2"/>
              </a:rPr>
              <a:t>) </a:t>
            </a:r>
            <a:r>
              <a:rPr lang="en-US" altLang="zh-TW" sz="1900" dirty="0">
                <a:solidFill>
                  <a:srgbClr val="008000"/>
                </a:solidFill>
                <a:ea typeface="新細明體" panose="02020500000000000000" pitchFamily="18" charset="-120"/>
                <a:sym typeface="Wingdings" panose="05000000000000000000" pitchFamily="2" charset="2"/>
              </a:rPr>
              <a:t>is</a:t>
            </a:r>
            <a:r>
              <a:rPr lang="en-US" altLang="zh-TW" sz="1900" b="1" dirty="0">
                <a:solidFill>
                  <a:srgbClr val="008000"/>
                </a:solidFill>
                <a:ea typeface="新細明體" panose="02020500000000000000" pitchFamily="18" charset="-120"/>
                <a:sym typeface="Wingdings" panose="05000000000000000000" pitchFamily="2" charset="2"/>
              </a:rPr>
              <a:t> even </a:t>
            </a:r>
            <a:r>
              <a:rPr lang="en-US" altLang="zh-TW" sz="1900" dirty="0">
                <a:solidFill>
                  <a:srgbClr val="008000"/>
                </a:solidFill>
                <a:ea typeface="新細明體" panose="02020500000000000000" pitchFamily="18" charset="-120"/>
                <a:sym typeface="Wingdings" panose="05000000000000000000" pitchFamily="2" charset="2"/>
              </a:rPr>
              <a:t>for each </a:t>
            </a:r>
            <a:r>
              <a:rPr lang="en-US" altLang="zh-TW" sz="1900" dirty="0" err="1">
                <a:solidFill>
                  <a:srgbClr val="008000"/>
                </a:solidFill>
                <a:ea typeface="新細明體" panose="02020500000000000000" pitchFamily="18" charset="-120"/>
                <a:sym typeface="Wingdings" panose="05000000000000000000" pitchFamily="2" charset="2"/>
              </a:rPr>
              <a:t>i</a:t>
            </a:r>
            <a:r>
              <a:rPr lang="en-US" altLang="zh-TW" sz="1900" dirty="0">
                <a:solidFill>
                  <a:srgbClr val="008000"/>
                </a:solidFill>
                <a:ea typeface="新細明體" panose="02020500000000000000" pitchFamily="18" charset="-120"/>
                <a:sym typeface="Wingdings" panose="05000000000000000000" pitchFamily="2" charset="2"/>
              </a:rPr>
              <a:t> in V </a:t>
            </a:r>
            <a:r>
              <a:rPr lang="en-US" altLang="zh-TW" sz="1900" b="1" dirty="0">
                <a:solidFill>
                  <a:srgbClr val="008000"/>
                </a:solidFill>
                <a:ea typeface="新細明體" panose="02020500000000000000" pitchFamily="18" charset="-120"/>
                <a:sym typeface="Wingdings" panose="05000000000000000000" pitchFamily="2" charset="2"/>
              </a:rPr>
              <a:t></a:t>
            </a:r>
            <a:r>
              <a:rPr lang="en-US" altLang="zh-TW" sz="1900" dirty="0">
                <a:solidFill>
                  <a:srgbClr val="008000"/>
                </a:solidFill>
                <a:ea typeface="新細明體" panose="02020500000000000000" pitchFamily="18" charset="-120"/>
                <a:sym typeface="Wingdings" panose="05000000000000000000" pitchFamily="2" charset="2"/>
              </a:rPr>
              <a:t> There exists an </a:t>
            </a:r>
            <a:r>
              <a:rPr lang="en-US" altLang="zh-TW" sz="1900" b="1" dirty="0">
                <a:solidFill>
                  <a:srgbClr val="008000"/>
                </a:solidFill>
                <a:ea typeface="新細明體" panose="02020500000000000000" pitchFamily="18" charset="-120"/>
                <a:sym typeface="Wingdings" panose="05000000000000000000" pitchFamily="2" charset="2"/>
              </a:rPr>
              <a:t>Euler Circuit</a:t>
            </a:r>
            <a:br>
              <a:rPr lang="en-US" altLang="zh-TW" sz="1900" dirty="0">
                <a:ea typeface="新細明體" panose="02020500000000000000" pitchFamily="18" charset="-120"/>
                <a:sym typeface="Wingdings" panose="05000000000000000000" pitchFamily="2" charset="2"/>
              </a:rPr>
            </a:br>
            <a:r>
              <a:rPr lang="en-US" altLang="zh-TW" sz="1900" dirty="0">
                <a:ea typeface="新細明體" panose="02020500000000000000" pitchFamily="18" charset="-120"/>
                <a:sym typeface="Wingdings" panose="05000000000000000000" pitchFamily="2" charset="2"/>
              </a:rPr>
              <a:t></a:t>
            </a:r>
            <a:r>
              <a:rPr lang="en-US" altLang="zh-TW" sz="1900" dirty="0">
                <a:ea typeface="新細明體" panose="02020500000000000000" pitchFamily="18" charset="-120"/>
              </a:rPr>
              <a:t>: when the circuit passes a vertex, there is an </a:t>
            </a:r>
            <a:r>
              <a:rPr lang="en-US" altLang="zh-TW" sz="1900" dirty="0">
                <a:solidFill>
                  <a:schemeClr val="accent6"/>
                </a:solidFill>
                <a:ea typeface="新細明體" panose="02020500000000000000" pitchFamily="18" charset="-120"/>
              </a:rPr>
              <a:t>entering edge</a:t>
            </a:r>
            <a:r>
              <a:rPr lang="en-US" altLang="zh-TW" sz="1900" dirty="0">
                <a:ea typeface="新細明體" panose="02020500000000000000" pitchFamily="18" charset="-120"/>
              </a:rPr>
              <a:t>, and a </a:t>
            </a:r>
            <a:r>
              <a:rPr lang="en-US" altLang="zh-TW" sz="1900" dirty="0">
                <a:solidFill>
                  <a:schemeClr val="accent6"/>
                </a:solidFill>
                <a:ea typeface="新細明體" panose="02020500000000000000" pitchFamily="18" charset="-120"/>
              </a:rPr>
              <a:t>leaving edge</a:t>
            </a:r>
            <a:r>
              <a:rPr lang="en-US" altLang="zh-TW" sz="1900" dirty="0">
                <a:ea typeface="新細明體" panose="02020500000000000000" pitchFamily="18" charset="-120"/>
              </a:rPr>
              <a:t> (different from the entering edge), so they </a:t>
            </a:r>
            <a:r>
              <a:rPr lang="en-US" altLang="zh-TW" sz="1900" dirty="0">
                <a:solidFill>
                  <a:schemeClr val="accent6"/>
                </a:solidFill>
                <a:ea typeface="新細明體" panose="02020500000000000000" pitchFamily="18" charset="-120"/>
              </a:rPr>
              <a:t>can be paired</a:t>
            </a:r>
            <a:r>
              <a:rPr lang="en-US" altLang="zh-TW" sz="1900" dirty="0">
                <a:ea typeface="新細明體" panose="02020500000000000000" pitchFamily="18" charset="-120"/>
              </a:rPr>
              <a:t>. </a:t>
            </a:r>
            <a:br>
              <a:rPr lang="en-US" altLang="zh-TW" sz="1900" dirty="0">
                <a:ea typeface="新細明體" panose="02020500000000000000" pitchFamily="18" charset="-120"/>
              </a:rPr>
            </a:br>
            <a:r>
              <a:rPr lang="en-US" altLang="zh-TW" sz="1900" dirty="0">
                <a:ea typeface="新細明體" panose="02020500000000000000" pitchFamily="18" charset="-120"/>
              </a:rPr>
              <a:t>Since each edge is passed exactly once, every edge through a vertex can be paired, thus each vertex has even deg</a:t>
            </a:r>
          </a:p>
          <a:p>
            <a:pPr>
              <a:spcBef>
                <a:spcPts val="600"/>
              </a:spcBef>
              <a:buFont typeface="Wingdings" panose="05000000000000000000" pitchFamily="2" charset="2"/>
              <a:buChar char="è"/>
              <a:defRPr/>
            </a:pPr>
            <a:r>
              <a:rPr lang="en-US" altLang="zh-TW" sz="1900" dirty="0">
                <a:ea typeface="新細明體" panose="02020500000000000000" pitchFamily="18" charset="-120"/>
              </a:rPr>
              <a:t>By using the Euler Circuit Algorithm (next 2 pages), we can get an Euler Circuit</a:t>
            </a:r>
          </a:p>
          <a:p>
            <a:pPr marL="0" indent="0">
              <a:spcBef>
                <a:spcPts val="600"/>
              </a:spcBef>
              <a:defRPr/>
            </a:pPr>
            <a:endParaRPr lang="en-US" altLang="zh-TW" sz="1900" dirty="0">
              <a:ea typeface="新細明體" panose="02020500000000000000" pitchFamily="18" charset="-120"/>
            </a:endParaRPr>
          </a:p>
          <a:p>
            <a:pPr marL="0" indent="0">
              <a:spcBef>
                <a:spcPts val="600"/>
              </a:spcBef>
              <a:defRPr/>
            </a:pPr>
            <a:r>
              <a:rPr lang="en-US" altLang="zh-TW" sz="1900" dirty="0">
                <a:ea typeface="新細明體" panose="02020500000000000000" pitchFamily="18" charset="-120"/>
              </a:rPr>
              <a:t>(b): </a:t>
            </a:r>
            <a:r>
              <a:rPr lang="en-US" altLang="zh-TW" sz="1900" dirty="0">
                <a:solidFill>
                  <a:srgbClr val="008000"/>
                </a:solidFill>
                <a:ea typeface="新細明體" panose="02020500000000000000" pitchFamily="18" charset="-120"/>
              </a:rPr>
              <a:t>an </a:t>
            </a:r>
            <a:r>
              <a:rPr lang="en-US" altLang="zh-TW" sz="1900" b="1" dirty="0">
                <a:solidFill>
                  <a:srgbClr val="008000"/>
                </a:solidFill>
                <a:ea typeface="新細明體" panose="02020500000000000000" pitchFamily="18" charset="-120"/>
              </a:rPr>
              <a:t>Euler Path </a:t>
            </a:r>
            <a:r>
              <a:rPr lang="en-US" altLang="zh-TW" sz="1900" dirty="0">
                <a:solidFill>
                  <a:srgbClr val="008000"/>
                </a:solidFill>
                <a:ea typeface="新細明體" panose="02020500000000000000" pitchFamily="18" charset="-120"/>
              </a:rPr>
              <a:t>starts and end at the only 2 vertices of </a:t>
            </a:r>
            <a:r>
              <a:rPr lang="en-US" altLang="zh-TW" sz="1900" b="1" dirty="0">
                <a:solidFill>
                  <a:srgbClr val="008000"/>
                </a:solidFill>
                <a:ea typeface="新細明體" panose="02020500000000000000" pitchFamily="18" charset="-120"/>
              </a:rPr>
              <a:t>odd degree</a:t>
            </a:r>
            <a:br>
              <a:rPr lang="en-US" altLang="zh-TW" sz="1900" dirty="0">
                <a:ea typeface="新細明體" panose="02020500000000000000" pitchFamily="18" charset="-120"/>
              </a:rPr>
            </a:br>
            <a:r>
              <a:rPr lang="en-US" altLang="zh-TW" sz="1900" dirty="0">
                <a:ea typeface="新細明體" panose="02020500000000000000" pitchFamily="18" charset="-120"/>
                <a:sym typeface="Wingdings" panose="05000000000000000000" pitchFamily="2" charset="2"/>
              </a:rPr>
              <a:t></a:t>
            </a:r>
            <a:r>
              <a:rPr lang="en-US" altLang="zh-TW" sz="1900" dirty="0">
                <a:ea typeface="新細明體" panose="02020500000000000000" pitchFamily="18" charset="-120"/>
              </a:rPr>
              <a:t> trivial,  </a:t>
            </a:r>
            <a:br>
              <a:rPr lang="en-US" altLang="zh-TW" sz="1900" dirty="0">
                <a:ea typeface="新細明體" panose="02020500000000000000" pitchFamily="18" charset="-120"/>
              </a:rPr>
            </a:br>
            <a:r>
              <a:rPr lang="en-US" altLang="zh-TW" sz="1900" dirty="0">
                <a:ea typeface="新細明體" panose="02020500000000000000" pitchFamily="18" charset="-120"/>
                <a:sym typeface="Wingdings" panose="05000000000000000000" pitchFamily="2" charset="2"/>
              </a:rPr>
              <a:t></a:t>
            </a:r>
            <a:r>
              <a:rPr lang="en-US" altLang="zh-TW" sz="1900" dirty="0">
                <a:ea typeface="新細明體" panose="02020500000000000000" pitchFamily="18" charset="-120"/>
              </a:rPr>
              <a:t> Add an artificial edge between the 2 vertices with odd degrees, we can form an Euler circuit, then we remove the artificial edge and obtain the Euler path</a:t>
            </a:r>
            <a:endParaRPr lang="zh-TW" altLang="en-US" sz="1900" dirty="0">
              <a:ea typeface="新細明體" panose="02020500000000000000" pitchFamily="18" charset="-120"/>
            </a:endParaRPr>
          </a:p>
        </p:txBody>
      </p:sp>
      <p:sp>
        <p:nvSpPr>
          <p:cNvPr id="8" name="矩形 7">
            <a:extLst>
              <a:ext uri="{FF2B5EF4-FFF2-40B4-BE49-F238E27FC236}">
                <a16:creationId xmlns:a16="http://schemas.microsoft.com/office/drawing/2014/main" id="{AFBC4604-DFA9-44B1-B14A-C3EF179A8FBE}"/>
              </a:ext>
            </a:extLst>
          </p:cNvPr>
          <p:cNvSpPr>
            <a:spLocks noChangeArrowheads="1"/>
          </p:cNvSpPr>
          <p:nvPr/>
        </p:nvSpPr>
        <p:spPr bwMode="auto">
          <a:xfrm>
            <a:off x="104775" y="3835400"/>
            <a:ext cx="9607550" cy="560388"/>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8680" name="矩形 8">
            <a:extLst>
              <a:ext uri="{FF2B5EF4-FFF2-40B4-BE49-F238E27FC236}">
                <a16:creationId xmlns:a16="http://schemas.microsoft.com/office/drawing/2014/main" id="{0DBD730F-5604-4387-A3BF-E88A856FBC8C}"/>
              </a:ext>
            </a:extLst>
          </p:cNvPr>
          <p:cNvSpPr>
            <a:spLocks noChangeArrowheads="1"/>
          </p:cNvSpPr>
          <p:nvPr/>
        </p:nvSpPr>
        <p:spPr bwMode="auto">
          <a:xfrm>
            <a:off x="95250" y="1282700"/>
            <a:ext cx="9267825" cy="121761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0" name="矩形 9">
            <a:extLst>
              <a:ext uri="{FF2B5EF4-FFF2-40B4-BE49-F238E27FC236}">
                <a16:creationId xmlns:a16="http://schemas.microsoft.com/office/drawing/2014/main" id="{073377DA-9545-4B73-9E68-942EEAC12BD5}"/>
              </a:ext>
            </a:extLst>
          </p:cNvPr>
          <p:cNvSpPr>
            <a:spLocks noChangeArrowheads="1"/>
          </p:cNvSpPr>
          <p:nvPr/>
        </p:nvSpPr>
        <p:spPr bwMode="auto">
          <a:xfrm>
            <a:off x="104775" y="2500313"/>
            <a:ext cx="9258300" cy="6778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32776" name="Text Box 36">
            <a:extLst>
              <a:ext uri="{FF2B5EF4-FFF2-40B4-BE49-F238E27FC236}">
                <a16:creationId xmlns:a16="http://schemas.microsoft.com/office/drawing/2014/main" id="{EB4367FC-7209-4E9C-BCF5-206CF9E5D1AC}"/>
              </a:ext>
            </a:extLst>
          </p:cNvPr>
          <p:cNvSpPr txBox="1">
            <a:spLocks noChangeArrowheads="1"/>
          </p:cNvSpPr>
          <p:nvPr/>
        </p:nvSpPr>
        <p:spPr bwMode="auto">
          <a:xfrm>
            <a:off x="55563" y="6354763"/>
            <a:ext cx="20939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8680"/>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8680"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投影片編號版面配置區 3">
            <a:extLst>
              <a:ext uri="{FF2B5EF4-FFF2-40B4-BE49-F238E27FC236}">
                <a16:creationId xmlns:a16="http://schemas.microsoft.com/office/drawing/2014/main" id="{F9F14148-4454-4AB2-9914-05FD0FC86826}"/>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8F08CB4F-E6A8-44BD-B96F-98B52624869C}" type="slidenum">
              <a:rPr lang="zh-TW" altLang="en-US" sz="1400" smtClean="0">
                <a:latin typeface="Times New Roman" panose="02020603050405020304" pitchFamily="18" charset="0"/>
              </a:rPr>
              <a:pPr/>
              <a:t>16</a:t>
            </a:fld>
            <a:endParaRPr lang="en-US" altLang="zh-TW" sz="1400">
              <a:latin typeface="Times New Roman" panose="02020603050405020304" pitchFamily="18" charset="0"/>
            </a:endParaRPr>
          </a:p>
        </p:txBody>
      </p:sp>
      <p:sp>
        <p:nvSpPr>
          <p:cNvPr id="34819" name="Rectangle 2">
            <a:extLst>
              <a:ext uri="{FF2B5EF4-FFF2-40B4-BE49-F238E27FC236}">
                <a16:creationId xmlns:a16="http://schemas.microsoft.com/office/drawing/2014/main" id="{F76FE854-0C96-49E5-87F0-4DC06F3DA32E}"/>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Proof of Thm 4.5 </a:t>
            </a:r>
            <a:r>
              <a:rPr lang="en-US" altLang="zh-TW" sz="2800">
                <a:ea typeface="新細明體" panose="02020500000000000000" pitchFamily="18" charset="-120"/>
              </a:rPr>
              <a:t>(2/2)</a:t>
            </a:r>
          </a:p>
        </p:txBody>
      </p:sp>
      <p:sp>
        <p:nvSpPr>
          <p:cNvPr id="28676" name="Rectangle 3">
            <a:extLst>
              <a:ext uri="{FF2B5EF4-FFF2-40B4-BE49-F238E27FC236}">
                <a16:creationId xmlns:a16="http://schemas.microsoft.com/office/drawing/2014/main" id="{33A51A00-9691-4CBC-8604-95D07E4AB45F}"/>
              </a:ext>
            </a:extLst>
          </p:cNvPr>
          <p:cNvSpPr>
            <a:spLocks noGrp="1" noChangeArrowheads="1"/>
          </p:cNvSpPr>
          <p:nvPr>
            <p:ph type="body" idx="1"/>
          </p:nvPr>
        </p:nvSpPr>
        <p:spPr>
          <a:xfrm>
            <a:off x="127000" y="942975"/>
            <a:ext cx="9715500" cy="6172200"/>
          </a:xfrm>
        </p:spPr>
        <p:txBody>
          <a:bodyPr/>
          <a:lstStyle/>
          <a:p>
            <a:pPr marL="0" indent="0">
              <a:spcBef>
                <a:spcPts val="600"/>
              </a:spcBef>
              <a:defRPr/>
            </a:pPr>
            <a:r>
              <a:rPr lang="en-US" altLang="zh-TW" sz="1900" dirty="0">
                <a:ea typeface="新細明體" panose="02020500000000000000" pitchFamily="18" charset="-120"/>
                <a:sym typeface="Wingdings" panose="05000000000000000000" pitchFamily="2" charset="2"/>
              </a:rPr>
              <a:t>Details on the Euler Circuit Algorithm </a:t>
            </a:r>
            <a:r>
              <a:rPr lang="en-US" altLang="zh-TW" sz="1900" dirty="0">
                <a:ea typeface="新細明體" panose="02020500000000000000" pitchFamily="18" charset="-120"/>
              </a:rPr>
              <a:t> </a:t>
            </a:r>
          </a:p>
          <a:p>
            <a:pPr marL="0" indent="0">
              <a:spcBef>
                <a:spcPts val="600"/>
              </a:spcBef>
              <a:defRPr/>
            </a:pPr>
            <a:r>
              <a:rPr lang="en-US" altLang="zh-TW" sz="1900" dirty="0">
                <a:ea typeface="新細明體" panose="02020500000000000000" pitchFamily="18" charset="-120"/>
              </a:rPr>
              <a:t>choose a starting vertex u, if there is a loop on u, pass it, then leave u along an edge </a:t>
            </a:r>
            <a:r>
              <a:rPr lang="en-US" altLang="zh-TW" sz="1900" dirty="0">
                <a:solidFill>
                  <a:srgbClr val="008000"/>
                </a:solidFill>
                <a:ea typeface="新細明體" panose="02020500000000000000" pitchFamily="18" charset="-120"/>
              </a:rPr>
              <a:t>e</a:t>
            </a:r>
            <a:r>
              <a:rPr lang="en-US" altLang="zh-TW" sz="1900" baseline="-25000" dirty="0">
                <a:solidFill>
                  <a:srgbClr val="008000"/>
                </a:solidFill>
                <a:ea typeface="新細明體" panose="02020500000000000000" pitchFamily="18" charset="-120"/>
              </a:rPr>
              <a:t>1</a:t>
            </a:r>
            <a:r>
              <a:rPr lang="en-US" altLang="zh-TW" sz="1900" dirty="0">
                <a:ea typeface="新細明體" panose="02020500000000000000" pitchFamily="18" charset="-120"/>
              </a:rPr>
              <a:t> (u,u</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a:t>
            </a:r>
            <a:r>
              <a:rPr lang="en-US" altLang="zh-TW" sz="1900" dirty="0">
                <a:solidFill>
                  <a:schemeClr val="accent2"/>
                </a:solidFill>
                <a:ea typeface="新細明體" panose="02020500000000000000" pitchFamily="18" charset="-120"/>
              </a:rPr>
              <a:t>(it must exist since there are more than 2 vertices and the graph is connected)</a:t>
            </a:r>
            <a:r>
              <a:rPr lang="en-US" altLang="zh-TW" sz="1900" dirty="0">
                <a:ea typeface="新細明體" panose="02020500000000000000" pitchFamily="18" charset="-120"/>
              </a:rPr>
              <a:t>, in u</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if there is a loop on u</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pass it, then leave u</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along another edge </a:t>
            </a:r>
            <a:r>
              <a:rPr lang="en-US" altLang="zh-TW" sz="1900" dirty="0">
                <a:solidFill>
                  <a:srgbClr val="008000"/>
                </a:solidFill>
                <a:ea typeface="新細明體" panose="02020500000000000000" pitchFamily="18" charset="-120"/>
              </a:rPr>
              <a:t>e</a:t>
            </a:r>
            <a:r>
              <a:rPr lang="en-US" altLang="zh-TW" sz="1900" baseline="-25000" dirty="0">
                <a:solidFill>
                  <a:srgbClr val="008000"/>
                </a:solidFill>
                <a:ea typeface="新細明體" panose="02020500000000000000" pitchFamily="18" charset="-120"/>
              </a:rPr>
              <a:t>2 </a:t>
            </a:r>
            <a:r>
              <a:rPr lang="en-US" altLang="zh-TW" sz="1900" dirty="0">
                <a:ea typeface="新細明體" panose="02020500000000000000" pitchFamily="18" charset="-120"/>
              </a:rPr>
              <a:t>different from </a:t>
            </a:r>
            <a:r>
              <a:rPr lang="en-US" altLang="zh-TW" sz="1900" dirty="0">
                <a:solidFill>
                  <a:srgbClr val="008000"/>
                </a:solidFill>
                <a:ea typeface="新細明體" panose="02020500000000000000" pitchFamily="18" charset="-120"/>
              </a:rPr>
              <a:t>e</a:t>
            </a:r>
            <a:r>
              <a:rPr lang="en-US" altLang="zh-TW" sz="1900" baseline="-25000" dirty="0">
                <a:solidFill>
                  <a:srgbClr val="008000"/>
                </a:solidFill>
                <a:ea typeface="新細明體" panose="02020500000000000000" pitchFamily="18" charset="-120"/>
              </a:rPr>
              <a:t>1 </a:t>
            </a:r>
            <a:br>
              <a:rPr lang="en-US" altLang="zh-TW" sz="1900" baseline="-25000" dirty="0">
                <a:solidFill>
                  <a:srgbClr val="008000"/>
                </a:solidFill>
                <a:ea typeface="新細明體" panose="02020500000000000000" pitchFamily="18" charset="-120"/>
              </a:rPr>
            </a:br>
            <a:r>
              <a:rPr lang="en-US" altLang="zh-TW" sz="1900" dirty="0">
                <a:solidFill>
                  <a:schemeClr val="accent2"/>
                </a:solidFill>
                <a:ea typeface="新細明體" panose="02020500000000000000" pitchFamily="18" charset="-120"/>
              </a:rPr>
              <a:t>(</a:t>
            </a:r>
            <a:r>
              <a:rPr lang="en-US" altLang="zh-TW" sz="1900" dirty="0">
                <a:solidFill>
                  <a:srgbClr val="008000"/>
                </a:solidFill>
                <a:ea typeface="新細明體" panose="02020500000000000000" pitchFamily="18" charset="-120"/>
              </a:rPr>
              <a:t>e</a:t>
            </a:r>
            <a:r>
              <a:rPr lang="en-US" altLang="zh-TW" sz="1900" baseline="-25000" dirty="0">
                <a:solidFill>
                  <a:srgbClr val="008000"/>
                </a:solidFill>
                <a:ea typeface="新細明體" panose="02020500000000000000" pitchFamily="18" charset="-120"/>
              </a:rPr>
              <a:t>2</a:t>
            </a:r>
            <a:r>
              <a:rPr lang="en-US" altLang="zh-TW" sz="1900" dirty="0">
                <a:solidFill>
                  <a:schemeClr val="accent2"/>
                </a:solidFill>
                <a:ea typeface="新細明體" panose="02020500000000000000" pitchFamily="18" charset="-120"/>
              </a:rPr>
              <a:t> must exist since each vertex has even degree)</a:t>
            </a:r>
            <a:r>
              <a:rPr lang="en-US" altLang="zh-TW" sz="1900" dirty="0">
                <a:ea typeface="新細明體" panose="02020500000000000000" pitchFamily="18" charset="-120"/>
              </a:rPr>
              <a:t> to vertex u</a:t>
            </a:r>
            <a:r>
              <a:rPr lang="en-US" altLang="zh-TW" sz="1900" baseline="-25000" dirty="0">
                <a:ea typeface="新細明體" panose="02020500000000000000" pitchFamily="18" charset="-120"/>
              </a:rPr>
              <a:t>2</a:t>
            </a:r>
            <a:r>
              <a:rPr lang="en-US" altLang="zh-TW" sz="1900" dirty="0">
                <a:ea typeface="新細明體" panose="02020500000000000000" pitchFamily="18" charset="-120"/>
              </a:rPr>
              <a:t>. </a:t>
            </a:r>
            <a:br>
              <a:rPr lang="en-US" altLang="zh-TW" sz="1900" dirty="0">
                <a:ea typeface="新細明體" panose="02020500000000000000" pitchFamily="18" charset="-120"/>
              </a:rPr>
            </a:br>
            <a:r>
              <a:rPr lang="en-US" altLang="zh-TW" sz="1900" dirty="0">
                <a:ea typeface="新細明體" panose="02020500000000000000" pitchFamily="18" charset="-120"/>
              </a:rPr>
              <a:t>Repeat these steps until finally we return u. </a:t>
            </a:r>
            <a:r>
              <a:rPr lang="en-US" altLang="zh-TW" sz="1900" dirty="0">
                <a:solidFill>
                  <a:schemeClr val="accent2"/>
                </a:solidFill>
                <a:ea typeface="新細明體" panose="02020500000000000000" pitchFamily="18" charset="-120"/>
              </a:rPr>
              <a:t>(this has to happen since # edge is finite and the graph is connected)</a:t>
            </a:r>
            <a:r>
              <a:rPr lang="en-US" altLang="zh-TW" sz="1900" dirty="0">
                <a:ea typeface="新細明體" panose="02020500000000000000" pitchFamily="18" charset="-120"/>
              </a:rPr>
              <a:t> Then we get a circuit C</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from u to u.</a:t>
            </a:r>
          </a:p>
          <a:p>
            <a:pPr>
              <a:spcBef>
                <a:spcPts val="600"/>
              </a:spcBef>
              <a:defRPr/>
            </a:pPr>
            <a:r>
              <a:rPr lang="en-US" altLang="zh-TW" sz="1900" dirty="0">
                <a:ea typeface="新細明體" panose="02020500000000000000" pitchFamily="18" charset="-120"/>
              </a:rPr>
              <a:t>If C</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covers all the edges, then we get an Euler circuit, done.</a:t>
            </a:r>
          </a:p>
          <a:p>
            <a:pPr>
              <a:spcBef>
                <a:spcPts val="600"/>
              </a:spcBef>
              <a:defRPr/>
            </a:pPr>
            <a:r>
              <a:rPr lang="en-US" altLang="zh-TW" sz="1900" dirty="0">
                <a:ea typeface="新細明體" panose="02020500000000000000" pitchFamily="18" charset="-120"/>
              </a:rPr>
              <a:t>Otherwise, we delete all the edges on C</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from G, then delete all the induced isolated vertices from G, and obtain the remaining subgraph G</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a:t>
            </a:r>
          </a:p>
          <a:p>
            <a:pPr>
              <a:spcBef>
                <a:spcPts val="600"/>
              </a:spcBef>
              <a:defRPr/>
            </a:pPr>
            <a:r>
              <a:rPr lang="en-US" altLang="zh-TW" sz="1900" dirty="0">
                <a:ea typeface="新細明體" panose="02020500000000000000" pitchFamily="18" charset="-120"/>
              </a:rPr>
              <a:t>On G</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we choose a vertex v </a:t>
            </a:r>
            <a:r>
              <a:rPr lang="en-US" altLang="zh-TW" sz="1900" dirty="0">
                <a:solidFill>
                  <a:schemeClr val="accent2"/>
                </a:solidFill>
                <a:ea typeface="新細明體" panose="02020500000000000000" pitchFamily="18" charset="-120"/>
              </a:rPr>
              <a:t>(it exists due to connected graph)</a:t>
            </a:r>
            <a:r>
              <a:rPr lang="en-US" altLang="zh-TW" sz="1900" dirty="0">
                <a:ea typeface="新細明體" panose="02020500000000000000" pitchFamily="18" charset="-120"/>
              </a:rPr>
              <a:t>, and do the same steps as above to form a circuit C</a:t>
            </a:r>
            <a:r>
              <a:rPr lang="en-US" altLang="zh-TW" sz="1900" baseline="-25000" dirty="0">
                <a:ea typeface="新細明體" panose="02020500000000000000" pitchFamily="18" charset="-120"/>
              </a:rPr>
              <a:t>2</a:t>
            </a:r>
            <a:r>
              <a:rPr lang="en-US" altLang="zh-TW" sz="1900" dirty="0">
                <a:ea typeface="新細明體" panose="02020500000000000000" pitchFamily="18" charset="-120"/>
              </a:rPr>
              <a:t> back to v.</a:t>
            </a:r>
          </a:p>
          <a:p>
            <a:pPr>
              <a:spcBef>
                <a:spcPts val="600"/>
              </a:spcBef>
              <a:defRPr/>
            </a:pPr>
            <a:r>
              <a:rPr lang="en-US" altLang="zh-TW" sz="1900" dirty="0">
                <a:ea typeface="新細明體" panose="02020500000000000000" pitchFamily="18" charset="-120"/>
              </a:rPr>
              <a:t>Now, combine C</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&amp; C</a:t>
            </a:r>
            <a:r>
              <a:rPr lang="en-US" altLang="zh-TW" sz="1900" baseline="-25000" dirty="0">
                <a:ea typeface="新細明體" panose="02020500000000000000" pitchFamily="18" charset="-120"/>
              </a:rPr>
              <a:t>2</a:t>
            </a:r>
            <a:r>
              <a:rPr lang="en-US" altLang="zh-TW" sz="1900" dirty="0">
                <a:ea typeface="新細明體" panose="02020500000000000000" pitchFamily="18" charset="-120"/>
              </a:rPr>
              <a:t>, we get a larger circuit C</a:t>
            </a:r>
            <a:r>
              <a:rPr lang="en-US" altLang="zh-TW" sz="1900" dirty="0">
                <a:latin typeface="Times New Roman" panose="02020603050405020304" pitchFamily="18" charset="0"/>
                <a:ea typeface="新細明體" panose="02020500000000000000" pitchFamily="18" charset="-120"/>
              </a:rPr>
              <a:t>’</a:t>
            </a:r>
            <a:r>
              <a:rPr lang="en-US" altLang="zh-TW" sz="1900" dirty="0">
                <a:ea typeface="新細明體" panose="02020500000000000000" pitchFamily="18" charset="-120"/>
              </a:rPr>
              <a:t> starts from u along C</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to v, then along C</a:t>
            </a:r>
            <a:r>
              <a:rPr lang="en-US" altLang="zh-TW" sz="1900" baseline="-25000" dirty="0">
                <a:ea typeface="新細明體" panose="02020500000000000000" pitchFamily="18" charset="-120"/>
              </a:rPr>
              <a:t>2</a:t>
            </a:r>
            <a:r>
              <a:rPr lang="en-US" altLang="zh-TW" sz="1900" dirty="0">
                <a:ea typeface="新細明體" panose="02020500000000000000" pitchFamily="18" charset="-120"/>
              </a:rPr>
              <a:t> back to v, and along C</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back to u. if C</a:t>
            </a:r>
            <a:r>
              <a:rPr lang="en-US" altLang="zh-TW" sz="1900" dirty="0">
                <a:latin typeface="Times New Roman" panose="02020603050405020304" pitchFamily="18" charset="0"/>
                <a:ea typeface="新細明體" panose="02020500000000000000" pitchFamily="18" charset="-120"/>
              </a:rPr>
              <a:t>’</a:t>
            </a:r>
            <a:r>
              <a:rPr lang="en-US" altLang="zh-TW" sz="1900" dirty="0">
                <a:ea typeface="新細明體" panose="02020500000000000000" pitchFamily="18" charset="-120"/>
              </a:rPr>
              <a:t> covers all the edges, we are done. Otherwise, we repeat the same procedures until finally all the edges are covered. </a:t>
            </a:r>
            <a:r>
              <a:rPr lang="en-US" altLang="zh-TW" sz="1900" dirty="0">
                <a:solidFill>
                  <a:schemeClr val="accent2"/>
                </a:solidFill>
                <a:ea typeface="新細明體" panose="02020500000000000000" pitchFamily="18" charset="-120"/>
              </a:rPr>
              <a:t>The algorithm will stop since the graph is finite</a:t>
            </a:r>
            <a:r>
              <a:rPr lang="en-US" altLang="zh-TW" sz="1900" dirty="0">
                <a:ea typeface="新細明體" panose="02020500000000000000" pitchFamily="18" charset="-120"/>
              </a:rPr>
              <a:t>, at which time, we obtain an Euler circuit by combining all the smaller circuits.</a:t>
            </a:r>
          </a:p>
        </p:txBody>
      </p:sp>
      <p:sp>
        <p:nvSpPr>
          <p:cNvPr id="34821" name="Text Box 36">
            <a:extLst>
              <a:ext uri="{FF2B5EF4-FFF2-40B4-BE49-F238E27FC236}">
                <a16:creationId xmlns:a16="http://schemas.microsoft.com/office/drawing/2014/main" id="{B04754B6-B6D3-4D2E-A815-188FF7C9D26B}"/>
              </a:ext>
            </a:extLst>
          </p:cNvPr>
          <p:cNvSpPr txBox="1">
            <a:spLocks noChangeArrowheads="1"/>
          </p:cNvSpPr>
          <p:nvPr/>
        </p:nvSpPr>
        <p:spPr bwMode="auto">
          <a:xfrm>
            <a:off x="55563" y="6354763"/>
            <a:ext cx="20939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676">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8676">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8676">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867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投影片編號版面配置區 3">
            <a:extLst>
              <a:ext uri="{FF2B5EF4-FFF2-40B4-BE49-F238E27FC236}">
                <a16:creationId xmlns:a16="http://schemas.microsoft.com/office/drawing/2014/main" id="{7E1A24C6-564E-4FBC-9147-076E3DCC509B}"/>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B6C79203-345E-429F-95B2-ACDC2FF4C8E5}" type="slidenum">
              <a:rPr lang="zh-TW" altLang="en-US" sz="1400" smtClean="0">
                <a:latin typeface="Times New Roman" panose="02020603050405020304" pitchFamily="18" charset="0"/>
              </a:rPr>
              <a:pPr/>
              <a:t>17</a:t>
            </a:fld>
            <a:endParaRPr lang="en-US" altLang="zh-TW" sz="1400">
              <a:latin typeface="Times New Roman" panose="02020603050405020304" pitchFamily="18" charset="0"/>
            </a:endParaRPr>
          </a:p>
        </p:txBody>
      </p:sp>
      <p:sp>
        <p:nvSpPr>
          <p:cNvPr id="36867" name="Rectangle 2">
            <a:extLst>
              <a:ext uri="{FF2B5EF4-FFF2-40B4-BE49-F238E27FC236}">
                <a16:creationId xmlns:a16="http://schemas.microsoft.com/office/drawing/2014/main" id="{66ECE28C-6B6B-439E-9908-132BE65848C1}"/>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Euler Circuit Algorithm</a:t>
            </a:r>
          </a:p>
        </p:txBody>
      </p:sp>
      <p:sp>
        <p:nvSpPr>
          <p:cNvPr id="36868" name="Rectangle 3">
            <a:extLst>
              <a:ext uri="{FF2B5EF4-FFF2-40B4-BE49-F238E27FC236}">
                <a16:creationId xmlns:a16="http://schemas.microsoft.com/office/drawing/2014/main" id="{A4E32BFF-C7B7-4BB7-B579-5498C4DF35BA}"/>
              </a:ext>
            </a:extLst>
          </p:cNvPr>
          <p:cNvSpPr>
            <a:spLocks noGrp="1" noChangeArrowheads="1"/>
          </p:cNvSpPr>
          <p:nvPr>
            <p:ph type="body" idx="1"/>
          </p:nvPr>
        </p:nvSpPr>
        <p:spPr/>
        <p:txBody>
          <a:bodyPr/>
          <a:lstStyle/>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p:txBody>
      </p:sp>
      <p:sp>
        <p:nvSpPr>
          <p:cNvPr id="36869" name="Text Box 5">
            <a:extLst>
              <a:ext uri="{FF2B5EF4-FFF2-40B4-BE49-F238E27FC236}">
                <a16:creationId xmlns:a16="http://schemas.microsoft.com/office/drawing/2014/main" id="{847106B9-3A4B-4BB2-B6BA-581B22E764A6}"/>
              </a:ext>
            </a:extLst>
          </p:cNvPr>
          <p:cNvSpPr txBox="1">
            <a:spLocks noChangeArrowheads="1"/>
          </p:cNvSpPr>
          <p:nvPr/>
        </p:nvSpPr>
        <p:spPr bwMode="auto">
          <a:xfrm>
            <a:off x="1195388" y="1343025"/>
            <a:ext cx="7323137" cy="449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800" b="1">
                <a:latin typeface="Arial Unicode MS" pitchFamily="34" charset="-120"/>
                <a:ea typeface="Arial Unicode MS" pitchFamily="34" charset="-120"/>
              </a:rPr>
              <a:t>begin</a:t>
            </a:r>
          </a:p>
          <a:p>
            <a:pPr eaLnBrk="1" hangingPunct="1"/>
            <a:r>
              <a:rPr lang="en-US" altLang="zh-TW" sz="1800">
                <a:latin typeface="Arial Unicode MS" pitchFamily="34" charset="-120"/>
                <a:ea typeface="Arial Unicode MS" pitchFamily="34" charset="-120"/>
              </a:rPr>
              <a:t>     initialization: Set E={all edges of G}</a:t>
            </a:r>
          </a:p>
          <a:p>
            <a:pPr eaLnBrk="1" hangingPunct="1"/>
            <a:r>
              <a:rPr lang="en-US" altLang="zh-TW" sz="1800">
                <a:latin typeface="Arial Unicode MS" pitchFamily="34" charset="-120"/>
                <a:ea typeface="Arial Unicode MS" pitchFamily="34" charset="-120"/>
              </a:rPr>
              <a:t>        select a vertex u, let C be the path consisting of just u</a:t>
            </a:r>
            <a:r>
              <a:rPr lang="en-US" altLang="zh-TW" sz="1800" b="1">
                <a:latin typeface="Arial Unicode MS" pitchFamily="34" charset="-120"/>
                <a:ea typeface="Arial Unicode MS" pitchFamily="34" charset="-120"/>
              </a:rPr>
              <a:t>            </a:t>
            </a:r>
          </a:p>
          <a:p>
            <a:pPr eaLnBrk="1" hangingPunct="1"/>
            <a:r>
              <a:rPr lang="en-US" altLang="zh-TW" sz="1800" b="1">
                <a:latin typeface="Arial Unicode MS" pitchFamily="34" charset="-120"/>
                <a:ea typeface="Arial Unicode MS" pitchFamily="34" charset="-120"/>
              </a:rPr>
              <a:t>     while</a:t>
            </a:r>
            <a:r>
              <a:rPr lang="en-US" altLang="zh-TW" sz="1800">
                <a:latin typeface="Arial Unicode MS" pitchFamily="34" charset="-120"/>
                <a:ea typeface="Arial Unicode MS" pitchFamily="34" charset="-120"/>
              </a:rPr>
              <a:t> E is not empty </a:t>
            </a:r>
            <a:r>
              <a:rPr lang="en-US" altLang="zh-TW" sz="1800" b="1">
                <a:latin typeface="Arial Unicode MS" pitchFamily="34" charset="-120"/>
                <a:ea typeface="Arial Unicode MS" pitchFamily="34" charset="-120"/>
              </a:rPr>
              <a:t>do</a:t>
            </a:r>
          </a:p>
          <a:p>
            <a:pPr eaLnBrk="1" hangingPunct="1"/>
            <a:r>
              <a:rPr lang="en-US" altLang="zh-TW" sz="1800">
                <a:latin typeface="Arial Unicode MS" pitchFamily="34" charset="-120"/>
                <a:ea typeface="Arial Unicode MS" pitchFamily="34" charset="-120"/>
              </a:rPr>
              <a:t>	choose a vertex v in C that is incident with some edge in E</a:t>
            </a:r>
          </a:p>
          <a:p>
            <a:pPr eaLnBrk="1" hangingPunct="1"/>
            <a:r>
              <a:rPr lang="en-US" altLang="zh-TW" sz="1800">
                <a:latin typeface="Arial Unicode MS" pitchFamily="34" charset="-120"/>
                <a:ea typeface="Arial Unicode MS" pitchFamily="34" charset="-120"/>
              </a:rPr>
              <a:t>	set P to be the path consisting of just v</a:t>
            </a:r>
          </a:p>
          <a:p>
            <a:pPr eaLnBrk="1" hangingPunct="1"/>
            <a:r>
              <a:rPr lang="en-US" altLang="zh-TW" sz="1800">
                <a:latin typeface="Arial Unicode MS" pitchFamily="34" charset="-120"/>
                <a:ea typeface="Arial Unicode MS" pitchFamily="34" charset="-120"/>
              </a:rPr>
              <a:t>	set w=v</a:t>
            </a:r>
          </a:p>
          <a:p>
            <a:pPr eaLnBrk="1" hangingPunct="1"/>
            <a:r>
              <a:rPr lang="en-US" altLang="zh-TW" sz="1800">
                <a:latin typeface="Arial Unicode MS" pitchFamily="34" charset="-120"/>
                <a:ea typeface="Arial Unicode MS" pitchFamily="34" charset="-120"/>
              </a:rPr>
              <a:t>	</a:t>
            </a:r>
            <a:r>
              <a:rPr lang="en-US" altLang="zh-TW" sz="1800" b="1">
                <a:latin typeface="Arial Unicode MS" pitchFamily="34" charset="-120"/>
                <a:ea typeface="Arial Unicode MS" pitchFamily="34" charset="-120"/>
              </a:rPr>
              <a:t>while</a:t>
            </a:r>
            <a:r>
              <a:rPr lang="en-US" altLang="zh-TW" sz="1800">
                <a:latin typeface="Arial Unicode MS" pitchFamily="34" charset="-120"/>
                <a:ea typeface="Arial Unicode MS" pitchFamily="34" charset="-120"/>
              </a:rPr>
              <a:t> there is an edge e in E that is incident with w</a:t>
            </a:r>
          </a:p>
          <a:p>
            <a:pPr eaLnBrk="1" hangingPunct="1"/>
            <a:r>
              <a:rPr lang="en-US" altLang="zh-TW" sz="1800">
                <a:latin typeface="Arial Unicode MS" pitchFamily="34" charset="-120"/>
                <a:ea typeface="Arial Unicode MS" pitchFamily="34" charset="-120"/>
              </a:rPr>
              <a:t>	</a:t>
            </a:r>
            <a:r>
              <a:rPr lang="en-US" altLang="zh-TW" sz="1800">
                <a:solidFill>
                  <a:schemeClr val="accent2"/>
                </a:solidFill>
                <a:latin typeface="Arial Unicode MS" pitchFamily="34" charset="-120"/>
                <a:ea typeface="Arial Unicode MS" pitchFamily="34" charset="-120"/>
              </a:rPr>
              <a:t>	remove e from E</a:t>
            </a:r>
          </a:p>
          <a:p>
            <a:pPr eaLnBrk="1" hangingPunct="1"/>
            <a:r>
              <a:rPr lang="en-US" altLang="zh-TW" sz="1800">
                <a:latin typeface="Arial Unicode MS" pitchFamily="34" charset="-120"/>
                <a:ea typeface="Arial Unicode MS" pitchFamily="34" charset="-120"/>
              </a:rPr>
              <a:t>		replace w with the other vertex on e</a:t>
            </a:r>
          </a:p>
          <a:p>
            <a:pPr eaLnBrk="1" hangingPunct="1"/>
            <a:r>
              <a:rPr lang="en-US" altLang="zh-TW" sz="1800">
                <a:latin typeface="Arial Unicode MS" pitchFamily="34" charset="-120"/>
                <a:ea typeface="Arial Unicode MS" pitchFamily="34" charset="-120"/>
              </a:rPr>
              <a:t>		append edge e and vertex w to path P</a:t>
            </a:r>
          </a:p>
          <a:p>
            <a:pPr eaLnBrk="1" hangingPunct="1"/>
            <a:r>
              <a:rPr lang="en-US" altLang="zh-TW" sz="1800" b="1">
                <a:latin typeface="Arial Unicode MS" pitchFamily="34" charset="-120"/>
                <a:ea typeface="Arial Unicode MS" pitchFamily="34" charset="-120"/>
              </a:rPr>
              <a:t>	end while</a:t>
            </a:r>
          </a:p>
          <a:p>
            <a:pPr eaLnBrk="1" hangingPunct="1"/>
            <a:r>
              <a:rPr lang="en-US" altLang="zh-TW" sz="1800">
                <a:latin typeface="Arial Unicode MS" pitchFamily="34" charset="-120"/>
                <a:ea typeface="Arial Unicode MS" pitchFamily="34" charset="-120"/>
              </a:rPr>
              <a:t>	replace any one occurrence of v in C with path P</a:t>
            </a:r>
          </a:p>
          <a:p>
            <a:pPr eaLnBrk="1" hangingPunct="1"/>
            <a:r>
              <a:rPr lang="en-US" altLang="zh-TW" sz="1800" b="1">
                <a:latin typeface="Arial Unicode MS" pitchFamily="34" charset="-120"/>
                <a:ea typeface="Arial Unicode MS" pitchFamily="34" charset="-120"/>
              </a:rPr>
              <a:t>     end while</a:t>
            </a:r>
          </a:p>
          <a:p>
            <a:pPr eaLnBrk="1" hangingPunct="1"/>
            <a:r>
              <a:rPr lang="en-US" altLang="zh-TW" sz="1800">
                <a:latin typeface="Arial Unicode MS" pitchFamily="34" charset="-120"/>
                <a:ea typeface="Arial Unicode MS" pitchFamily="34" charset="-120"/>
              </a:rPr>
              <a:t>     output C: Euler circuit</a:t>
            </a:r>
            <a:endParaRPr lang="en-US" altLang="zh-TW" sz="1800" baseline="30000">
              <a:latin typeface="Arial Unicode MS" pitchFamily="34" charset="-120"/>
              <a:ea typeface="Arial Unicode MS" pitchFamily="34" charset="-120"/>
            </a:endParaRPr>
          </a:p>
          <a:p>
            <a:pPr eaLnBrk="1" hangingPunct="1"/>
            <a:r>
              <a:rPr lang="en-US" altLang="zh-TW" sz="1800" b="1">
                <a:latin typeface="Arial Unicode MS" pitchFamily="34" charset="-120"/>
                <a:ea typeface="Arial Unicode MS" pitchFamily="34" charset="-120"/>
              </a:rPr>
              <a:t>end</a:t>
            </a:r>
            <a:r>
              <a:rPr lang="en-US" altLang="zh-TW" sz="1800">
                <a:latin typeface="Arial Unicode MS" pitchFamily="34" charset="-120"/>
                <a:ea typeface="Arial Unicode MS" pitchFamily="34" charset="-120"/>
              </a:rPr>
              <a:t> </a:t>
            </a:r>
          </a:p>
        </p:txBody>
      </p:sp>
      <p:sp>
        <p:nvSpPr>
          <p:cNvPr id="36870" name="Text Box 6">
            <a:extLst>
              <a:ext uri="{FF2B5EF4-FFF2-40B4-BE49-F238E27FC236}">
                <a16:creationId xmlns:a16="http://schemas.microsoft.com/office/drawing/2014/main" id="{51B9A9ED-AAB1-4766-A266-BDE431512242}"/>
              </a:ext>
            </a:extLst>
          </p:cNvPr>
          <p:cNvSpPr txBox="1">
            <a:spLocks noChangeArrowheads="1"/>
          </p:cNvSpPr>
          <p:nvPr/>
        </p:nvSpPr>
        <p:spPr bwMode="auto">
          <a:xfrm>
            <a:off x="7832725" y="1911350"/>
            <a:ext cx="1778000"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solidFill>
                  <a:schemeClr val="accent2"/>
                </a:solidFill>
                <a:ea typeface="標楷體" panose="03000509000000000000" pitchFamily="65" charset="-120"/>
              </a:rPr>
              <a:t>Pass loop first</a:t>
            </a:r>
          </a:p>
        </p:txBody>
      </p:sp>
      <p:sp>
        <p:nvSpPr>
          <p:cNvPr id="36871" name="Text Box 7">
            <a:extLst>
              <a:ext uri="{FF2B5EF4-FFF2-40B4-BE49-F238E27FC236}">
                <a16:creationId xmlns:a16="http://schemas.microsoft.com/office/drawing/2014/main" id="{448C6877-0CAB-4D22-91D1-92B8FD04050E}"/>
              </a:ext>
            </a:extLst>
          </p:cNvPr>
          <p:cNvSpPr txBox="1">
            <a:spLocks noChangeArrowheads="1"/>
          </p:cNvSpPr>
          <p:nvPr/>
        </p:nvSpPr>
        <p:spPr bwMode="auto">
          <a:xfrm>
            <a:off x="228600" y="892175"/>
            <a:ext cx="967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400">
                <a:ea typeface="新細明體" panose="02020500000000000000" pitchFamily="18" charset="-120"/>
              </a:rPr>
              <a:t>Given: connected multigraph G in which every vertex has even degree</a:t>
            </a:r>
          </a:p>
        </p:txBody>
      </p:sp>
      <p:sp>
        <p:nvSpPr>
          <p:cNvPr id="36872" name="Line 8">
            <a:extLst>
              <a:ext uri="{FF2B5EF4-FFF2-40B4-BE49-F238E27FC236}">
                <a16:creationId xmlns:a16="http://schemas.microsoft.com/office/drawing/2014/main" id="{5A022F2F-2CAB-44AE-B346-5ED888EF151B}"/>
              </a:ext>
            </a:extLst>
          </p:cNvPr>
          <p:cNvSpPr>
            <a:spLocks noChangeShapeType="1"/>
          </p:cNvSpPr>
          <p:nvPr/>
        </p:nvSpPr>
        <p:spPr bwMode="auto">
          <a:xfrm flipH="1">
            <a:off x="7358063" y="2105025"/>
            <a:ext cx="508000"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36873" name="Line 9">
            <a:extLst>
              <a:ext uri="{FF2B5EF4-FFF2-40B4-BE49-F238E27FC236}">
                <a16:creationId xmlns:a16="http://schemas.microsoft.com/office/drawing/2014/main" id="{D0437794-2BAF-41EE-AA24-C51E0366E091}"/>
              </a:ext>
            </a:extLst>
          </p:cNvPr>
          <p:cNvSpPr>
            <a:spLocks noChangeShapeType="1"/>
          </p:cNvSpPr>
          <p:nvPr/>
        </p:nvSpPr>
        <p:spPr bwMode="auto">
          <a:xfrm flipH="1">
            <a:off x="6169025" y="2249488"/>
            <a:ext cx="2189163" cy="65405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36874" name="Text Box 10">
            <a:extLst>
              <a:ext uri="{FF2B5EF4-FFF2-40B4-BE49-F238E27FC236}">
                <a16:creationId xmlns:a16="http://schemas.microsoft.com/office/drawing/2014/main" id="{088F36C8-05F4-4AD9-A126-B882E0271DF1}"/>
              </a:ext>
            </a:extLst>
          </p:cNvPr>
          <p:cNvSpPr txBox="1">
            <a:spLocks noChangeArrowheads="1"/>
          </p:cNvSpPr>
          <p:nvPr/>
        </p:nvSpPr>
        <p:spPr bwMode="auto">
          <a:xfrm>
            <a:off x="7788275" y="4589463"/>
            <a:ext cx="2117725"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solidFill>
                  <a:schemeClr val="accent2"/>
                </a:solidFill>
                <a:ea typeface="新細明體" panose="02020500000000000000" pitchFamily="18" charset="-120"/>
              </a:rPr>
              <a:t>Merging P with C</a:t>
            </a:r>
          </a:p>
        </p:txBody>
      </p:sp>
      <p:sp>
        <p:nvSpPr>
          <p:cNvPr id="36875" name="Line 11">
            <a:extLst>
              <a:ext uri="{FF2B5EF4-FFF2-40B4-BE49-F238E27FC236}">
                <a16:creationId xmlns:a16="http://schemas.microsoft.com/office/drawing/2014/main" id="{3B2245C0-4E99-4714-8026-52F5127F8E2D}"/>
              </a:ext>
            </a:extLst>
          </p:cNvPr>
          <p:cNvSpPr>
            <a:spLocks noChangeShapeType="1"/>
          </p:cNvSpPr>
          <p:nvPr/>
        </p:nvSpPr>
        <p:spPr bwMode="auto">
          <a:xfrm flipH="1">
            <a:off x="7307263" y="4827588"/>
            <a:ext cx="508000"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36876" name="Text Box 12">
            <a:extLst>
              <a:ext uri="{FF2B5EF4-FFF2-40B4-BE49-F238E27FC236}">
                <a16:creationId xmlns:a16="http://schemas.microsoft.com/office/drawing/2014/main" id="{EC0C7EAB-8F20-4FFF-B594-54A7B0B884C4}"/>
              </a:ext>
            </a:extLst>
          </p:cNvPr>
          <p:cNvSpPr txBox="1">
            <a:spLocks noChangeArrowheads="1"/>
          </p:cNvSpPr>
          <p:nvPr/>
        </p:nvSpPr>
        <p:spPr bwMode="auto">
          <a:xfrm>
            <a:off x="8024813" y="3641725"/>
            <a:ext cx="1679575" cy="7016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solidFill>
                  <a:schemeClr val="accent2"/>
                </a:solidFill>
                <a:ea typeface="新細明體" panose="02020500000000000000" pitchFamily="18" charset="-120"/>
              </a:rPr>
              <a:t>Constructing </a:t>
            </a:r>
            <a:br>
              <a:rPr lang="en-US" altLang="zh-TW" sz="2000">
                <a:solidFill>
                  <a:schemeClr val="accent2"/>
                </a:solidFill>
                <a:ea typeface="新細明體" panose="02020500000000000000" pitchFamily="18" charset="-120"/>
              </a:rPr>
            </a:br>
            <a:r>
              <a:rPr lang="en-US" altLang="zh-TW" sz="2000">
                <a:solidFill>
                  <a:schemeClr val="accent2"/>
                </a:solidFill>
                <a:ea typeface="新細明體" panose="02020500000000000000" pitchFamily="18" charset="-120"/>
              </a:rPr>
              <a:t>a circuit P</a:t>
            </a:r>
          </a:p>
        </p:txBody>
      </p:sp>
      <mc:AlternateContent xmlns:mc="http://schemas.openxmlformats.org/markup-compatibility/2006" xmlns:a14="http://schemas.microsoft.com/office/drawing/2010/main">
        <mc:Choice Requires="a14">
          <p:sp>
            <p:nvSpPr>
              <p:cNvPr id="36877" name="Object 13">
                <a:extLst>
                  <a:ext uri="{FF2B5EF4-FFF2-40B4-BE49-F238E27FC236}">
                    <a16:creationId xmlns:a16="http://schemas.microsoft.com/office/drawing/2014/main" id="{1908786E-2DC8-4A40-8D92-5D78589ECFAF}"/>
                  </a:ext>
                </a:extLst>
              </p:cNvPr>
              <p:cNvSpPr txBox="1"/>
              <p:nvPr/>
            </p:nvSpPr>
            <p:spPr bwMode="auto">
              <a:xfrm>
                <a:off x="7519988" y="3259138"/>
                <a:ext cx="434975" cy="1484312"/>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r>
                        <a:rPr lang="zh-TW" altLang="en-US" i="1">
                          <a:solidFill>
                            <a:srgbClr val="0000FF"/>
                          </a:solidFill>
                          <a:latin typeface="Cambria Math" panose="02040503050406030204" pitchFamily="18" charset="0"/>
                        </a:rPr>
                        <m:t>}</m:t>
                      </m:r>
                    </m:oMath>
                  </m:oMathPara>
                </a14:m>
                <a:endParaRPr lang="zh-TW" altLang="en-US"/>
              </a:p>
            </p:txBody>
          </p:sp>
        </mc:Choice>
        <mc:Fallback xmlns="">
          <p:sp>
            <p:nvSpPr>
              <p:cNvPr id="36877" name="Object 13">
                <a:extLst>
                  <a:ext uri="{FF2B5EF4-FFF2-40B4-BE49-F238E27FC236}">
                    <a16:creationId xmlns:a16="http://schemas.microsoft.com/office/drawing/2014/main" id="{1908786E-2DC8-4A40-8D92-5D78589ECFAF}"/>
                  </a:ext>
                </a:extLst>
              </p:cNvPr>
              <p:cNvSpPr txBox="1">
                <a:spLocks noRot="1" noChangeAspect="1" noMove="1" noResize="1" noEditPoints="1" noAdjustHandles="1" noChangeArrowheads="1" noChangeShapeType="1" noTextEdit="1"/>
              </p:cNvSpPr>
              <p:nvPr/>
            </p:nvSpPr>
            <p:spPr bwMode="auto">
              <a:xfrm>
                <a:off x="7519988" y="3259138"/>
                <a:ext cx="434975" cy="1484312"/>
              </a:xfrm>
              <a:prstGeom prst="rect">
                <a:avLst/>
              </a:prstGeom>
              <a:blipFill>
                <a:blip r:embed="rId3"/>
                <a:stretch>
                  <a:fillRect/>
                </a:stretch>
              </a:blipFill>
              <a:ln>
                <a:noFill/>
              </a:ln>
              <a:effectLst/>
              <a:extLst/>
            </p:spPr>
            <p:txBody>
              <a:bodyPr/>
              <a:lstStyle/>
              <a:p>
                <a:r>
                  <a:rPr lang="zh-TW" altLang="en-US">
                    <a:noFill/>
                  </a:rPr>
                  <a:t> </a:t>
                </a:r>
              </a:p>
            </p:txBody>
          </p:sp>
        </mc:Fallback>
      </mc:AlternateContent>
      <p:sp>
        <p:nvSpPr>
          <p:cNvPr id="36878" name="Text Box 15">
            <a:extLst>
              <a:ext uri="{FF2B5EF4-FFF2-40B4-BE49-F238E27FC236}">
                <a16:creationId xmlns:a16="http://schemas.microsoft.com/office/drawing/2014/main" id="{28830B03-7427-45BF-8BEB-92C9900C4EFF}"/>
              </a:ext>
            </a:extLst>
          </p:cNvPr>
          <p:cNvSpPr txBox="1">
            <a:spLocks noChangeArrowheads="1"/>
          </p:cNvSpPr>
          <p:nvPr/>
        </p:nvSpPr>
        <p:spPr bwMode="auto">
          <a:xfrm>
            <a:off x="0" y="3594100"/>
            <a:ext cx="2597150" cy="7016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solidFill>
                  <a:srgbClr val="FF0000"/>
                </a:solidFill>
                <a:ea typeface="新細明體" panose="02020500000000000000" pitchFamily="18" charset="-120"/>
              </a:rPr>
              <a:t>Elementary operation</a:t>
            </a:r>
          </a:p>
          <a:p>
            <a:pPr eaLnBrk="1" hangingPunct="1"/>
            <a:r>
              <a:rPr lang="en-US" altLang="zh-TW" sz="2000">
                <a:ea typeface="新細明體" panose="02020500000000000000" pitchFamily="18" charset="-120"/>
              </a:rPr>
              <a:t>Complexity:</a:t>
            </a:r>
            <a:r>
              <a:rPr lang="en-US" altLang="zh-TW" sz="2000">
                <a:solidFill>
                  <a:srgbClr val="FF0000"/>
                </a:solidFill>
                <a:ea typeface="新細明體" panose="02020500000000000000" pitchFamily="18" charset="-120"/>
              </a:rPr>
              <a:t> O(|E|)</a:t>
            </a:r>
          </a:p>
        </p:txBody>
      </p:sp>
      <p:sp>
        <p:nvSpPr>
          <p:cNvPr id="36879" name="Line 16">
            <a:extLst>
              <a:ext uri="{FF2B5EF4-FFF2-40B4-BE49-F238E27FC236}">
                <a16:creationId xmlns:a16="http://schemas.microsoft.com/office/drawing/2014/main" id="{D0AC3CF9-9049-4A26-9ABF-8E5DF0CE1EE8}"/>
              </a:ext>
            </a:extLst>
          </p:cNvPr>
          <p:cNvSpPr>
            <a:spLocks noChangeShapeType="1"/>
          </p:cNvSpPr>
          <p:nvPr/>
        </p:nvSpPr>
        <p:spPr bwMode="auto">
          <a:xfrm>
            <a:off x="2643188" y="3773488"/>
            <a:ext cx="420687"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36880" name="Text Box 18">
            <a:extLst>
              <a:ext uri="{FF2B5EF4-FFF2-40B4-BE49-F238E27FC236}">
                <a16:creationId xmlns:a16="http://schemas.microsoft.com/office/drawing/2014/main" id="{EA220D19-4CA6-440B-B9F1-9287313C4EBC}"/>
              </a:ext>
            </a:extLst>
          </p:cNvPr>
          <p:cNvSpPr txBox="1">
            <a:spLocks noChangeArrowheads="1"/>
          </p:cNvSpPr>
          <p:nvPr/>
        </p:nvSpPr>
        <p:spPr bwMode="auto">
          <a:xfrm>
            <a:off x="457200" y="6408738"/>
            <a:ext cx="20939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投影片編號版面配置區 3">
            <a:extLst>
              <a:ext uri="{FF2B5EF4-FFF2-40B4-BE49-F238E27FC236}">
                <a16:creationId xmlns:a16="http://schemas.microsoft.com/office/drawing/2014/main" id="{281DC686-323A-4814-BF42-33FECA8A5997}"/>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5D8F2A59-514A-47B8-82BA-8F1AA82E06FE}" type="slidenum">
              <a:rPr lang="zh-TW" altLang="en-US" sz="1400" smtClean="0">
                <a:latin typeface="Times New Roman" panose="02020603050405020304" pitchFamily="18" charset="0"/>
              </a:rPr>
              <a:pPr/>
              <a:t>18</a:t>
            </a:fld>
            <a:endParaRPr lang="en-US" altLang="zh-TW" sz="1400">
              <a:latin typeface="Times New Roman" panose="02020603050405020304" pitchFamily="18" charset="0"/>
            </a:endParaRPr>
          </a:p>
        </p:txBody>
      </p:sp>
      <p:sp>
        <p:nvSpPr>
          <p:cNvPr id="38915" name="Rectangle 2">
            <a:extLst>
              <a:ext uri="{FF2B5EF4-FFF2-40B4-BE49-F238E27FC236}">
                <a16:creationId xmlns:a16="http://schemas.microsoft.com/office/drawing/2014/main" id="{2F861C24-3699-4570-9E16-57CFFC96B801}"/>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Exercise on Euler circuits </a:t>
            </a:r>
            <a:r>
              <a:rPr lang="en-US" altLang="zh-TW" sz="2800">
                <a:ea typeface="新細明體" panose="02020500000000000000" pitchFamily="18" charset="-120"/>
              </a:rPr>
              <a:t>(1/2)</a:t>
            </a:r>
          </a:p>
        </p:txBody>
      </p:sp>
      <p:sp>
        <p:nvSpPr>
          <p:cNvPr id="34820" name="Rectangle 3">
            <a:extLst>
              <a:ext uri="{FF2B5EF4-FFF2-40B4-BE49-F238E27FC236}">
                <a16:creationId xmlns:a16="http://schemas.microsoft.com/office/drawing/2014/main" id="{070C54A6-43E8-426D-9D92-55D64BB63901}"/>
              </a:ext>
            </a:extLst>
          </p:cNvPr>
          <p:cNvSpPr>
            <a:spLocks noGrp="1" noChangeArrowheads="1"/>
          </p:cNvSpPr>
          <p:nvPr>
            <p:ph type="body" idx="1"/>
          </p:nvPr>
        </p:nvSpPr>
        <p:spPr>
          <a:xfrm>
            <a:off x="495300" y="990600"/>
            <a:ext cx="9336088" cy="5410200"/>
          </a:xfrm>
        </p:spPr>
        <p:txBody>
          <a:bodyPr/>
          <a:lstStyle/>
          <a:p>
            <a:pPr>
              <a:defRPr/>
            </a:pPr>
            <a:r>
              <a:rPr lang="en-US" altLang="zh-TW" sz="2000" dirty="0">
                <a:ea typeface="新細明體" panose="02020500000000000000" pitchFamily="18" charset="-120"/>
              </a:rPr>
              <a:t>Ex1: when does the complete graph </a:t>
            </a:r>
            <a:r>
              <a:rPr lang="en-US" altLang="zh-TW" sz="2000" dirty="0" err="1">
                <a:ea typeface="新細明體" panose="02020500000000000000" pitchFamily="18" charset="-120"/>
              </a:rPr>
              <a:t>K</a:t>
            </a:r>
            <a:r>
              <a:rPr lang="en-US" altLang="zh-TW" sz="2000" baseline="-25000" dirty="0" err="1">
                <a:ea typeface="Arial Unicode MS" pitchFamily="34" charset="-120"/>
              </a:rPr>
              <a:t>n</a:t>
            </a:r>
            <a:r>
              <a:rPr lang="en-US" altLang="zh-TW" sz="2000" dirty="0">
                <a:ea typeface="新細明體" panose="02020500000000000000" pitchFamily="18" charset="-120"/>
              </a:rPr>
              <a:t> contains an Euler circuit?</a:t>
            </a:r>
          </a:p>
          <a:p>
            <a:pPr>
              <a:defRPr/>
            </a:pPr>
            <a:r>
              <a:rPr lang="zh-TW" altLang="en-US" sz="2000" dirty="0">
                <a:ea typeface="新細明體" panose="02020500000000000000" pitchFamily="18" charset="-120"/>
              </a:rPr>
              <a:t>        </a:t>
            </a:r>
            <a:r>
              <a:rPr lang="en-US" altLang="zh-TW" sz="2000" dirty="0">
                <a:solidFill>
                  <a:schemeClr val="accent6"/>
                </a:solidFill>
                <a:ea typeface="新細明體" panose="02020500000000000000" pitchFamily="18" charset="-120"/>
              </a:rPr>
              <a:t>by </a:t>
            </a:r>
            <a:r>
              <a:rPr lang="en-US" altLang="zh-TW" sz="2000" dirty="0" err="1">
                <a:solidFill>
                  <a:schemeClr val="accent6"/>
                </a:solidFill>
                <a:ea typeface="新細明體" panose="02020500000000000000" pitchFamily="18" charset="-120"/>
              </a:rPr>
              <a:t>Thm</a:t>
            </a:r>
            <a:r>
              <a:rPr lang="en-US" altLang="zh-TW" sz="2000" dirty="0">
                <a:solidFill>
                  <a:schemeClr val="accent6"/>
                </a:solidFill>
                <a:ea typeface="新細明體" panose="02020500000000000000" pitchFamily="18" charset="-120"/>
              </a:rPr>
              <a:t> 4.5, we know the degree for each node, </a:t>
            </a:r>
            <a:r>
              <a:rPr lang="en-US" altLang="zh-TW" sz="2000" dirty="0">
                <a:solidFill>
                  <a:srgbClr val="FF0000"/>
                </a:solidFill>
                <a:ea typeface="新細明體" panose="02020500000000000000" pitchFamily="18" charset="-120"/>
              </a:rPr>
              <a:t>deg(</a:t>
            </a:r>
            <a:r>
              <a:rPr lang="en-US" altLang="zh-TW" sz="2000" dirty="0" err="1">
                <a:solidFill>
                  <a:srgbClr val="FF0000"/>
                </a:solidFill>
                <a:ea typeface="新細明體" panose="02020500000000000000" pitchFamily="18" charset="-120"/>
              </a:rPr>
              <a:t>i</a:t>
            </a:r>
            <a:r>
              <a:rPr lang="en-US" altLang="zh-TW" sz="2000" dirty="0">
                <a:solidFill>
                  <a:srgbClr val="FF0000"/>
                </a:solidFill>
                <a:ea typeface="新細明體" panose="02020500000000000000" pitchFamily="18" charset="-120"/>
              </a:rPr>
              <a:t>)=n-1</a:t>
            </a:r>
            <a:r>
              <a:rPr lang="en-US" altLang="zh-TW" sz="2000" dirty="0">
                <a:solidFill>
                  <a:schemeClr val="accent6"/>
                </a:solidFill>
                <a:ea typeface="新細明體" panose="02020500000000000000" pitchFamily="18" charset="-120"/>
              </a:rPr>
              <a:t>, should be </a:t>
            </a:r>
            <a:r>
              <a:rPr lang="en-US" altLang="zh-TW" sz="2000" dirty="0">
                <a:solidFill>
                  <a:srgbClr val="FF0000"/>
                </a:solidFill>
                <a:ea typeface="新細明體" panose="02020500000000000000" pitchFamily="18" charset="-120"/>
              </a:rPr>
              <a:t>even</a:t>
            </a:r>
            <a:br>
              <a:rPr lang="en-US" altLang="zh-TW" sz="2000" dirty="0">
                <a:solidFill>
                  <a:schemeClr val="accent6"/>
                </a:solidFill>
                <a:ea typeface="新細明體" panose="02020500000000000000" pitchFamily="18" charset="-120"/>
              </a:rPr>
            </a:br>
            <a:r>
              <a:rPr lang="en-US" altLang="zh-TW" sz="2000" dirty="0">
                <a:solidFill>
                  <a:schemeClr val="accent6"/>
                </a:solidFill>
                <a:ea typeface="新細明體" panose="02020500000000000000" pitchFamily="18" charset="-120"/>
              </a:rPr>
              <a:t>   which means </a:t>
            </a:r>
            <a:r>
              <a:rPr lang="en-US" altLang="zh-TW" sz="2000" dirty="0">
                <a:solidFill>
                  <a:srgbClr val="FF0000"/>
                </a:solidFill>
                <a:ea typeface="新細明體" panose="02020500000000000000" pitchFamily="18" charset="-120"/>
              </a:rPr>
              <a:t>n is odd</a:t>
            </a:r>
            <a:r>
              <a:rPr lang="en-US" altLang="zh-TW" sz="2000" dirty="0">
                <a:solidFill>
                  <a:schemeClr val="accent6"/>
                </a:solidFill>
                <a:ea typeface="新細明體" panose="02020500000000000000" pitchFamily="18" charset="-120"/>
              </a:rPr>
              <a:t>. More specifically, </a:t>
            </a:r>
            <a:r>
              <a:rPr lang="en-US" altLang="zh-TW" sz="2000" dirty="0">
                <a:solidFill>
                  <a:srgbClr val="FF0000"/>
                </a:solidFill>
                <a:ea typeface="新細明體" panose="02020500000000000000" pitchFamily="18" charset="-120"/>
              </a:rPr>
              <a:t>n≥3</a:t>
            </a:r>
            <a:r>
              <a:rPr lang="en-US" altLang="zh-TW" sz="2000" dirty="0">
                <a:solidFill>
                  <a:schemeClr val="accent6"/>
                </a:solidFill>
                <a:ea typeface="新細明體" panose="02020500000000000000" pitchFamily="18" charset="-120"/>
              </a:rPr>
              <a:t> and </a:t>
            </a:r>
            <a:r>
              <a:rPr lang="en-US" altLang="zh-TW" sz="2000" dirty="0">
                <a:solidFill>
                  <a:srgbClr val="FF0000"/>
                </a:solidFill>
                <a:ea typeface="新細明體" panose="02020500000000000000" pitchFamily="18" charset="-120"/>
              </a:rPr>
              <a:t>n is odd</a:t>
            </a:r>
          </a:p>
          <a:p>
            <a:pPr>
              <a:defRPr/>
            </a:pPr>
            <a:endParaRPr lang="en-US" altLang="zh-TW" sz="2000" dirty="0">
              <a:ea typeface="新細明體" panose="02020500000000000000" pitchFamily="18" charset="-120"/>
            </a:endParaRPr>
          </a:p>
          <a:p>
            <a:pPr>
              <a:defRPr/>
            </a:pPr>
            <a:r>
              <a:rPr lang="en-US" altLang="zh-TW" sz="2000" dirty="0">
                <a:ea typeface="新細明體" panose="02020500000000000000" pitchFamily="18" charset="-120"/>
              </a:rPr>
              <a:t>Ex2: give an algorithm to determine whether a given connected graph G contains Euler paths or not. What is the complexity of your algorithm?</a:t>
            </a:r>
            <a:r>
              <a:rPr lang="en-US" altLang="zh-TW" sz="1800" dirty="0">
                <a:solidFill>
                  <a:srgbClr val="FF0000"/>
                </a:solidFill>
                <a:ea typeface="新細明體" panose="02020500000000000000" pitchFamily="18" charset="-120"/>
              </a:rPr>
              <a:t>     </a:t>
            </a:r>
          </a:p>
          <a:p>
            <a:pPr>
              <a:defRPr/>
            </a:pPr>
            <a:r>
              <a:rPr lang="en-US" altLang="zh-TW" sz="1800" dirty="0">
                <a:solidFill>
                  <a:srgbClr val="FF0000"/>
                </a:solidFill>
                <a:ea typeface="新細明體" panose="02020500000000000000" pitchFamily="18" charset="-120"/>
              </a:rPr>
              <a:t>	</a:t>
            </a:r>
            <a:r>
              <a:rPr lang="en-US" altLang="zh-TW" sz="1800" dirty="0">
                <a:solidFill>
                  <a:schemeClr val="accent6"/>
                </a:solidFill>
                <a:ea typeface="新細明體" panose="02020500000000000000" pitchFamily="18" charset="-120"/>
              </a:rPr>
              <a:t>similar to the E.C. case, if deg(</a:t>
            </a:r>
            <a:r>
              <a:rPr lang="en-US" altLang="zh-TW" sz="1800" dirty="0" err="1">
                <a:solidFill>
                  <a:schemeClr val="accent6"/>
                </a:solidFill>
                <a:ea typeface="新細明體" panose="02020500000000000000" pitchFamily="18" charset="-120"/>
              </a:rPr>
              <a:t>i</a:t>
            </a:r>
            <a:r>
              <a:rPr lang="en-US" altLang="zh-TW" sz="1800" dirty="0">
                <a:solidFill>
                  <a:schemeClr val="accent6"/>
                </a:solidFill>
                <a:ea typeface="新細明體" panose="02020500000000000000" pitchFamily="18" charset="-120"/>
              </a:rPr>
              <a:t>) is known, we calculate </a:t>
            </a:r>
            <a:r>
              <a:rPr lang="en-US" altLang="zh-TW" sz="1800" dirty="0">
                <a:solidFill>
                  <a:srgbClr val="FF0000"/>
                </a:solidFill>
                <a:ea typeface="新細明體" panose="02020500000000000000" pitchFamily="18" charset="-120"/>
              </a:rPr>
              <a:t># odd-degree vertices </a:t>
            </a:r>
            <a:r>
              <a:rPr lang="en-US" altLang="zh-TW" sz="1800" dirty="0">
                <a:solidFill>
                  <a:schemeClr val="accent6"/>
                </a:solidFill>
                <a:ea typeface="新細明體" panose="02020500000000000000" pitchFamily="18" charset="-120"/>
              </a:rPr>
              <a:t>and </a:t>
            </a:r>
            <a:br>
              <a:rPr lang="en-US" altLang="zh-TW" sz="1800" dirty="0">
                <a:solidFill>
                  <a:schemeClr val="accent6"/>
                </a:solidFill>
                <a:ea typeface="新細明體" panose="02020500000000000000" pitchFamily="18" charset="-120"/>
              </a:rPr>
            </a:br>
            <a:r>
              <a:rPr lang="en-US" altLang="zh-TW" sz="1800" dirty="0">
                <a:solidFill>
                  <a:srgbClr val="FF0000"/>
                </a:solidFill>
                <a:ea typeface="新細明體" panose="02020500000000000000" pitchFamily="18" charset="-120"/>
              </a:rPr>
              <a:t># even-degree vertices</a:t>
            </a:r>
            <a:r>
              <a:rPr lang="en-US" altLang="zh-TW" sz="1800" dirty="0">
                <a:solidFill>
                  <a:schemeClr val="accent6"/>
                </a:solidFill>
                <a:ea typeface="新細明體" panose="02020500000000000000" pitchFamily="18" charset="-120"/>
              </a:rPr>
              <a:t>, which takes </a:t>
            </a:r>
            <a:r>
              <a:rPr lang="en-US" altLang="zh-TW" sz="1800" dirty="0">
                <a:solidFill>
                  <a:srgbClr val="FF0000"/>
                </a:solidFill>
                <a:ea typeface="新細明體" panose="02020500000000000000" pitchFamily="18" charset="-120"/>
              </a:rPr>
              <a:t>O(n) time</a:t>
            </a:r>
            <a:r>
              <a:rPr lang="en-US" altLang="zh-TW" sz="1800" dirty="0">
                <a:solidFill>
                  <a:schemeClr val="accent6"/>
                </a:solidFill>
                <a:ea typeface="新細明體" panose="02020500000000000000" pitchFamily="18" charset="-120"/>
              </a:rPr>
              <a:t>. O.W., depending on </a:t>
            </a:r>
            <a:r>
              <a:rPr lang="en-US" altLang="zh-TW" sz="1800" dirty="0">
                <a:solidFill>
                  <a:srgbClr val="FF0000"/>
                </a:solidFill>
                <a:ea typeface="新細明體" panose="02020500000000000000" pitchFamily="18" charset="-120"/>
              </a:rPr>
              <a:t>Data Structure</a:t>
            </a:r>
            <a:r>
              <a:rPr lang="en-US" altLang="zh-TW" sz="1800" dirty="0">
                <a:solidFill>
                  <a:schemeClr val="accent6"/>
                </a:solidFill>
                <a:ea typeface="新細明體" panose="02020500000000000000" pitchFamily="18" charset="-120"/>
              </a:rPr>
              <a:t>.</a:t>
            </a:r>
          </a:p>
          <a:p>
            <a:pPr>
              <a:defRPr/>
            </a:pPr>
            <a:endParaRPr lang="en-US" altLang="zh-TW" sz="1800" dirty="0">
              <a:solidFill>
                <a:srgbClr val="FF0000"/>
              </a:solidFill>
              <a:ea typeface="新細明體" panose="02020500000000000000" pitchFamily="18" charset="-120"/>
            </a:endParaRPr>
          </a:p>
          <a:p>
            <a:pPr>
              <a:defRPr/>
            </a:pPr>
            <a:r>
              <a:rPr lang="en-US" altLang="zh-TW" sz="2000" dirty="0">
                <a:ea typeface="新細明體" panose="02020500000000000000" pitchFamily="18" charset="-120"/>
              </a:rPr>
              <a:t>Exercise 4.2- determine whether or not there is an E.C. or E.P., draw them if yes.</a:t>
            </a:r>
          </a:p>
          <a:p>
            <a:pPr>
              <a:defRPr/>
            </a:pPr>
            <a:r>
              <a:rPr lang="en-US" altLang="zh-TW" sz="2000" dirty="0">
                <a:ea typeface="新細明體" panose="02020500000000000000" pitchFamily="18" charset="-120"/>
              </a:rPr>
              <a:t>Q19,                                    Q21,                                    Q23</a:t>
            </a:r>
            <a:br>
              <a:rPr lang="en-US" altLang="zh-TW" sz="2000" dirty="0">
                <a:ea typeface="新細明體" panose="02020500000000000000" pitchFamily="18" charset="-120"/>
              </a:rPr>
            </a:br>
            <a:r>
              <a:rPr lang="en-US" altLang="zh-TW" sz="2000" dirty="0">
                <a:ea typeface="新細明體" panose="02020500000000000000" pitchFamily="18" charset="-120"/>
              </a:rPr>
              <a:t>                 </a:t>
            </a: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p:txBody>
      </p:sp>
      <p:sp>
        <p:nvSpPr>
          <p:cNvPr id="38917" name="Text Box 5">
            <a:extLst>
              <a:ext uri="{FF2B5EF4-FFF2-40B4-BE49-F238E27FC236}">
                <a16:creationId xmlns:a16="http://schemas.microsoft.com/office/drawing/2014/main" id="{50457517-2761-4837-8EBE-FA2811980564}"/>
              </a:ext>
            </a:extLst>
          </p:cNvPr>
          <p:cNvSpPr txBox="1">
            <a:spLocks noChangeArrowheads="1"/>
          </p:cNvSpPr>
          <p:nvPr/>
        </p:nvSpPr>
        <p:spPr bwMode="auto">
          <a:xfrm>
            <a:off x="457200" y="6408738"/>
            <a:ext cx="20939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pic>
        <p:nvPicPr>
          <p:cNvPr id="38918" name="圖片 1">
            <a:extLst>
              <a:ext uri="{FF2B5EF4-FFF2-40B4-BE49-F238E27FC236}">
                <a16:creationId xmlns:a16="http://schemas.microsoft.com/office/drawing/2014/main" id="{D6E916B5-4825-4D43-8652-2EB8C75194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700" y="4365625"/>
            <a:ext cx="22860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9" name="圖片 2">
            <a:extLst>
              <a:ext uri="{FF2B5EF4-FFF2-40B4-BE49-F238E27FC236}">
                <a16:creationId xmlns:a16="http://schemas.microsoft.com/office/drawing/2014/main" id="{55F2773A-7CBE-491B-917C-CE4A7573D2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0850" y="4051300"/>
            <a:ext cx="2247900"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0" name="圖片 3">
            <a:extLst>
              <a:ext uri="{FF2B5EF4-FFF2-40B4-BE49-F238E27FC236}">
                <a16:creationId xmlns:a16="http://schemas.microsoft.com/office/drawing/2014/main" id="{75D46980-8E2B-4105-85CB-8E64DF8FBA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3300" y="3984625"/>
            <a:ext cx="2324100"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AD23A45A-5723-4B90-AC96-2A51E8A5186A}"/>
              </a:ext>
            </a:extLst>
          </p:cNvPr>
          <p:cNvSpPr>
            <a:spLocks noChangeArrowheads="1"/>
          </p:cNvSpPr>
          <p:nvPr/>
        </p:nvSpPr>
        <p:spPr bwMode="auto">
          <a:xfrm>
            <a:off x="638175" y="1393825"/>
            <a:ext cx="9267825" cy="7032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0" name="矩形 9">
            <a:extLst>
              <a:ext uri="{FF2B5EF4-FFF2-40B4-BE49-F238E27FC236}">
                <a16:creationId xmlns:a16="http://schemas.microsoft.com/office/drawing/2014/main" id="{64EAD26E-675F-49CA-A3C7-011512AC7559}"/>
              </a:ext>
            </a:extLst>
          </p:cNvPr>
          <p:cNvSpPr>
            <a:spLocks noChangeArrowheads="1"/>
          </p:cNvSpPr>
          <p:nvPr/>
        </p:nvSpPr>
        <p:spPr bwMode="auto">
          <a:xfrm>
            <a:off x="638175" y="2562225"/>
            <a:ext cx="9267825" cy="9064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a:extLst>
              <a:ext uri="{FF2B5EF4-FFF2-40B4-BE49-F238E27FC236}">
                <a16:creationId xmlns:a16="http://schemas.microsoft.com/office/drawing/2014/main" id="{3B670CE1-96BA-4F67-B42C-8E2664144C7E}"/>
              </a:ext>
            </a:extLst>
          </p:cNvPr>
          <p:cNvSpPr>
            <a:spLocks noGrp="1" noChangeArrowheads="1"/>
          </p:cNvSpPr>
          <p:nvPr>
            <p:ph type="body" idx="1"/>
          </p:nvPr>
        </p:nvSpPr>
        <p:spPr>
          <a:xfrm>
            <a:off x="152400" y="998538"/>
            <a:ext cx="9340850" cy="5410200"/>
          </a:xfrm>
        </p:spPr>
        <p:txBody>
          <a:bodyPr/>
          <a:lstStyle/>
          <a:p>
            <a:pPr>
              <a:defRPr/>
            </a:pPr>
            <a:r>
              <a:rPr lang="en-US" altLang="zh-TW" sz="2000" dirty="0">
                <a:ea typeface="新細明體" panose="02020500000000000000" pitchFamily="18" charset="-120"/>
              </a:rPr>
              <a:t>Q</a:t>
            </a: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a:p>
            <a:pPr lvl="1">
              <a:defRPr/>
            </a:pPr>
            <a:r>
              <a:rPr lang="en-US" altLang="zh-TW" sz="1600" dirty="0">
                <a:solidFill>
                  <a:schemeClr val="accent2"/>
                </a:solidFill>
                <a:latin typeface="+mn-lt"/>
                <a:ea typeface="+mn-ea"/>
              </a:rPr>
              <a:t>31. No, adding 1 arc only changes degrees of 2 vertices, not enough.</a:t>
            </a:r>
          </a:p>
          <a:p>
            <a:pPr lvl="1">
              <a:defRPr/>
            </a:pPr>
            <a:r>
              <a:rPr lang="en-US" altLang="zh-TW" sz="1600" dirty="0">
                <a:solidFill>
                  <a:schemeClr val="accent2"/>
                </a:solidFill>
                <a:latin typeface="+mn-lt"/>
                <a:ea typeface="+mn-ea"/>
              </a:rPr>
              <a:t>32. Yes, adding 2 arcs suitably (e.g., (A,B),(C,D)) can do it.</a:t>
            </a:r>
          </a:p>
          <a:p>
            <a:pPr lvl="1">
              <a:defRPr/>
            </a:pPr>
            <a:r>
              <a:rPr lang="en-US" altLang="zh-TW" sz="1600" dirty="0">
                <a:solidFill>
                  <a:schemeClr val="accent2"/>
                </a:solidFill>
                <a:latin typeface="+mn-lt"/>
                <a:ea typeface="+mn-ea"/>
              </a:rPr>
              <a:t>33. No, deleting 1 arc only changes degrees of 2 vertices, not enough.</a:t>
            </a:r>
          </a:p>
          <a:p>
            <a:pPr lvl="1">
              <a:defRPr/>
            </a:pPr>
            <a:r>
              <a:rPr lang="en-US" altLang="zh-TW" sz="1600" dirty="0">
                <a:solidFill>
                  <a:schemeClr val="accent2"/>
                </a:solidFill>
                <a:latin typeface="+mn-lt"/>
                <a:ea typeface="+mn-ea"/>
              </a:rPr>
              <a:t>34. Yes, deleting 2 arcs suitably (e.g., (A,C),(A,D)) can do it.</a:t>
            </a:r>
          </a:p>
          <a:p>
            <a:pPr>
              <a:defRPr/>
            </a:pPr>
            <a:endParaRPr lang="en-US" altLang="zh-TW" sz="1800" dirty="0">
              <a:ea typeface="新細明體" panose="02020500000000000000" pitchFamily="18" charset="-120"/>
            </a:endParaRPr>
          </a:p>
          <a:p>
            <a:pPr>
              <a:defRPr/>
            </a:pPr>
            <a:r>
              <a:rPr lang="en-US" altLang="zh-TW" sz="1800" dirty="0">
                <a:ea typeface="新細明體" panose="02020500000000000000" pitchFamily="18" charset="-120"/>
              </a:rPr>
              <a:t> </a:t>
            </a: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p:txBody>
      </p:sp>
      <p:sp>
        <p:nvSpPr>
          <p:cNvPr id="40963" name="投影片編號版面配置區 3">
            <a:extLst>
              <a:ext uri="{FF2B5EF4-FFF2-40B4-BE49-F238E27FC236}">
                <a16:creationId xmlns:a16="http://schemas.microsoft.com/office/drawing/2014/main" id="{53D8EB5A-1F06-4118-9F2A-358C2DD856AD}"/>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6DF3798-802C-4CFF-85A5-CA822759E445}" type="slidenum">
              <a:rPr lang="zh-TW" altLang="en-US" sz="1400" smtClean="0">
                <a:latin typeface="Times New Roman" panose="02020603050405020304" pitchFamily="18" charset="0"/>
              </a:rPr>
              <a:pPr/>
              <a:t>19</a:t>
            </a:fld>
            <a:endParaRPr lang="en-US" altLang="zh-TW" sz="1400">
              <a:latin typeface="Times New Roman" panose="02020603050405020304" pitchFamily="18" charset="0"/>
            </a:endParaRPr>
          </a:p>
        </p:txBody>
      </p:sp>
      <p:sp>
        <p:nvSpPr>
          <p:cNvPr id="40964" name="Rectangle 2">
            <a:extLst>
              <a:ext uri="{FF2B5EF4-FFF2-40B4-BE49-F238E27FC236}">
                <a16:creationId xmlns:a16="http://schemas.microsoft.com/office/drawing/2014/main" id="{20827DCB-ADC9-4824-9D82-87F3DB3F3284}"/>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Exercise on Euler circuits </a:t>
            </a:r>
            <a:r>
              <a:rPr lang="en-US" altLang="zh-TW" sz="2800">
                <a:ea typeface="新細明體" panose="02020500000000000000" pitchFamily="18" charset="-120"/>
              </a:rPr>
              <a:t>(2/2)</a:t>
            </a:r>
          </a:p>
        </p:txBody>
      </p:sp>
      <p:sp>
        <p:nvSpPr>
          <p:cNvPr id="40965" name="Text Box 5">
            <a:extLst>
              <a:ext uri="{FF2B5EF4-FFF2-40B4-BE49-F238E27FC236}">
                <a16:creationId xmlns:a16="http://schemas.microsoft.com/office/drawing/2014/main" id="{D4E84034-91BC-487B-B2A6-622D58213978}"/>
              </a:ext>
            </a:extLst>
          </p:cNvPr>
          <p:cNvSpPr txBox="1">
            <a:spLocks noChangeArrowheads="1"/>
          </p:cNvSpPr>
          <p:nvPr/>
        </p:nvSpPr>
        <p:spPr bwMode="auto">
          <a:xfrm>
            <a:off x="457200" y="6408738"/>
            <a:ext cx="20939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pic>
        <p:nvPicPr>
          <p:cNvPr id="4" name="圖片 3">
            <a:extLst>
              <a:ext uri="{FF2B5EF4-FFF2-40B4-BE49-F238E27FC236}">
                <a16:creationId xmlns:a16="http://schemas.microsoft.com/office/drawing/2014/main" id="{0B9AC1AB-7841-4205-B094-A5B9BC5DD9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8550" y="2422525"/>
            <a:ext cx="1544638" cy="97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7" name="圖片 4">
            <a:extLst>
              <a:ext uri="{FF2B5EF4-FFF2-40B4-BE49-F238E27FC236}">
                <a16:creationId xmlns:a16="http://schemas.microsoft.com/office/drawing/2014/main" id="{1EE5C033-110C-4F02-AC8B-A8D456F703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074738"/>
            <a:ext cx="9144000"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圖片 5">
            <a:extLst>
              <a:ext uri="{FF2B5EF4-FFF2-40B4-BE49-F238E27FC236}">
                <a16:creationId xmlns:a16="http://schemas.microsoft.com/office/drawing/2014/main" id="{567F7ABB-00F4-4DDA-8387-4BF350D7CF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575" y="3722688"/>
            <a:ext cx="949325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圖片 6">
            <a:extLst>
              <a:ext uri="{FF2B5EF4-FFF2-40B4-BE49-F238E27FC236}">
                <a16:creationId xmlns:a16="http://schemas.microsoft.com/office/drawing/2014/main" id="{32A2CA2A-DAF6-4650-A5A9-392140491B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2575" y="4484688"/>
            <a:ext cx="2019300"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圖片 10">
            <a:extLst>
              <a:ext uri="{FF2B5EF4-FFF2-40B4-BE49-F238E27FC236}">
                <a16:creationId xmlns:a16="http://schemas.microsoft.com/office/drawing/2014/main" id="{3046B593-4126-4454-9C15-57B269B417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92413" y="4413250"/>
            <a:ext cx="20574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圖片 11">
            <a:extLst>
              <a:ext uri="{FF2B5EF4-FFF2-40B4-BE49-F238E27FC236}">
                <a16:creationId xmlns:a16="http://schemas.microsoft.com/office/drawing/2014/main" id="{62E4D3E6-3479-4F90-873F-F2DED7B176D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72100" y="4479925"/>
            <a:ext cx="1905000"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圖片 12">
            <a:extLst>
              <a:ext uri="{FF2B5EF4-FFF2-40B4-BE49-F238E27FC236}">
                <a16:creationId xmlns:a16="http://schemas.microsoft.com/office/drawing/2014/main" id="{7DACF618-9A34-45F7-B447-1AF6D88A6A3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88263" y="4360863"/>
            <a:ext cx="2171700"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8" name="群組 47">
            <a:extLst>
              <a:ext uri="{FF2B5EF4-FFF2-40B4-BE49-F238E27FC236}">
                <a16:creationId xmlns:a16="http://schemas.microsoft.com/office/drawing/2014/main" id="{D54DBFCC-9441-4E88-A942-A416930EAD9A}"/>
              </a:ext>
            </a:extLst>
          </p:cNvPr>
          <p:cNvGrpSpPr>
            <a:grpSpLocks/>
          </p:cNvGrpSpPr>
          <p:nvPr/>
        </p:nvGrpSpPr>
        <p:grpSpPr bwMode="auto">
          <a:xfrm>
            <a:off x="7780338" y="2397125"/>
            <a:ext cx="1125537" cy="981075"/>
            <a:chOff x="7780300" y="2397786"/>
            <a:chExt cx="1126050" cy="980729"/>
          </a:xfrm>
        </p:grpSpPr>
        <p:sp>
          <p:nvSpPr>
            <p:cNvPr id="40978" name="AutoShape 23">
              <a:extLst>
                <a:ext uri="{FF2B5EF4-FFF2-40B4-BE49-F238E27FC236}">
                  <a16:creationId xmlns:a16="http://schemas.microsoft.com/office/drawing/2014/main" id="{B58CB5C1-D457-4830-8057-9F418DC0ED11}"/>
                </a:ext>
              </a:extLst>
            </p:cNvPr>
            <p:cNvSpPr>
              <a:spLocks noChangeArrowheads="1"/>
            </p:cNvSpPr>
            <p:nvPr/>
          </p:nvSpPr>
          <p:spPr bwMode="auto">
            <a:xfrm>
              <a:off x="8190561" y="2397786"/>
              <a:ext cx="203668" cy="194998"/>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40979" name="AutoShape 24">
              <a:extLst>
                <a:ext uri="{FF2B5EF4-FFF2-40B4-BE49-F238E27FC236}">
                  <a16:creationId xmlns:a16="http://schemas.microsoft.com/office/drawing/2014/main" id="{C8FD2FD3-D2B9-4201-B357-B9179B5ED8AD}"/>
                </a:ext>
              </a:extLst>
            </p:cNvPr>
            <p:cNvSpPr>
              <a:spLocks noChangeArrowheads="1"/>
            </p:cNvSpPr>
            <p:nvPr/>
          </p:nvSpPr>
          <p:spPr bwMode="auto">
            <a:xfrm>
              <a:off x="7780300" y="2775683"/>
              <a:ext cx="203668" cy="196422"/>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40980" name="AutoShape 25">
              <a:extLst>
                <a:ext uri="{FF2B5EF4-FFF2-40B4-BE49-F238E27FC236}">
                  <a16:creationId xmlns:a16="http://schemas.microsoft.com/office/drawing/2014/main" id="{53C27D84-83C0-4BFF-8E1F-52E51ED89574}"/>
                </a:ext>
              </a:extLst>
            </p:cNvPr>
            <p:cNvSpPr>
              <a:spLocks noChangeArrowheads="1"/>
            </p:cNvSpPr>
            <p:nvPr/>
          </p:nvSpPr>
          <p:spPr bwMode="auto">
            <a:xfrm>
              <a:off x="8702682" y="2777107"/>
              <a:ext cx="203668" cy="194998"/>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40981" name="AutoShape 26">
              <a:extLst>
                <a:ext uri="{FF2B5EF4-FFF2-40B4-BE49-F238E27FC236}">
                  <a16:creationId xmlns:a16="http://schemas.microsoft.com/office/drawing/2014/main" id="{4FAC9710-33F0-4793-91CE-950143C1C247}"/>
                </a:ext>
              </a:extLst>
            </p:cNvPr>
            <p:cNvSpPr>
              <a:spLocks noChangeArrowheads="1"/>
            </p:cNvSpPr>
            <p:nvPr/>
          </p:nvSpPr>
          <p:spPr bwMode="auto">
            <a:xfrm>
              <a:off x="8364403" y="3182093"/>
              <a:ext cx="203668" cy="196422"/>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40982" name="AutoShape 27">
              <a:extLst>
                <a:ext uri="{FF2B5EF4-FFF2-40B4-BE49-F238E27FC236}">
                  <a16:creationId xmlns:a16="http://schemas.microsoft.com/office/drawing/2014/main" id="{FC140D07-00CF-41D7-8294-77ACE2F90781}"/>
                </a:ext>
              </a:extLst>
            </p:cNvPr>
            <p:cNvCxnSpPr>
              <a:cxnSpLocks noChangeShapeType="1"/>
              <a:stCxn id="40979" idx="6"/>
              <a:endCxn id="40980" idx="2"/>
            </p:cNvCxnSpPr>
            <p:nvPr/>
          </p:nvCxnSpPr>
          <p:spPr bwMode="auto">
            <a:xfrm>
              <a:off x="7983968" y="2873894"/>
              <a:ext cx="718714" cy="71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983" name="AutoShape 28">
              <a:extLst>
                <a:ext uri="{FF2B5EF4-FFF2-40B4-BE49-F238E27FC236}">
                  <a16:creationId xmlns:a16="http://schemas.microsoft.com/office/drawing/2014/main" id="{1ABA2C5A-E9F1-4B74-AD81-04E1855D7AD7}"/>
                </a:ext>
              </a:extLst>
            </p:cNvPr>
            <p:cNvCxnSpPr>
              <a:cxnSpLocks noChangeShapeType="1"/>
              <a:stCxn id="40978" idx="5"/>
              <a:endCxn id="40980" idx="1"/>
            </p:cNvCxnSpPr>
            <p:nvPr/>
          </p:nvCxnSpPr>
          <p:spPr bwMode="auto">
            <a:xfrm>
              <a:off x="8364403" y="2564227"/>
              <a:ext cx="368105" cy="24143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984" name="AutoShape 29">
              <a:extLst>
                <a:ext uri="{FF2B5EF4-FFF2-40B4-BE49-F238E27FC236}">
                  <a16:creationId xmlns:a16="http://schemas.microsoft.com/office/drawing/2014/main" id="{336B9E63-D303-4190-8B24-737C030040D9}"/>
                </a:ext>
              </a:extLst>
            </p:cNvPr>
            <p:cNvCxnSpPr>
              <a:cxnSpLocks noChangeShapeType="1"/>
              <a:stCxn id="40980" idx="4"/>
              <a:endCxn id="40981" idx="7"/>
            </p:cNvCxnSpPr>
            <p:nvPr/>
          </p:nvCxnSpPr>
          <p:spPr bwMode="auto">
            <a:xfrm flipH="1">
              <a:off x="8538245" y="2972105"/>
              <a:ext cx="266271" cy="23875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985" name="AutoShape 30">
              <a:extLst>
                <a:ext uri="{FF2B5EF4-FFF2-40B4-BE49-F238E27FC236}">
                  <a16:creationId xmlns:a16="http://schemas.microsoft.com/office/drawing/2014/main" id="{07728147-9EF2-4DC7-A27C-42413C8F5568}"/>
                </a:ext>
              </a:extLst>
            </p:cNvPr>
            <p:cNvCxnSpPr>
              <a:cxnSpLocks noChangeShapeType="1"/>
              <a:stCxn id="40981" idx="2"/>
              <a:endCxn id="40979" idx="4"/>
            </p:cNvCxnSpPr>
            <p:nvPr/>
          </p:nvCxnSpPr>
          <p:spPr bwMode="auto">
            <a:xfrm rot="10800000">
              <a:off x="7882135" y="2972106"/>
              <a:ext cx="482269" cy="308199"/>
            </a:xfrm>
            <a:prstGeom prst="curvedConnector2">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986" name="AutoShape 31">
              <a:extLst>
                <a:ext uri="{FF2B5EF4-FFF2-40B4-BE49-F238E27FC236}">
                  <a16:creationId xmlns:a16="http://schemas.microsoft.com/office/drawing/2014/main" id="{7E9F5DD2-E0FE-40F3-B7A3-514BAED366E1}"/>
                </a:ext>
              </a:extLst>
            </p:cNvPr>
            <p:cNvCxnSpPr>
              <a:cxnSpLocks noChangeShapeType="1"/>
              <a:stCxn id="40981" idx="1"/>
              <a:endCxn id="40979" idx="5"/>
            </p:cNvCxnSpPr>
            <p:nvPr/>
          </p:nvCxnSpPr>
          <p:spPr bwMode="auto">
            <a:xfrm rot="16200000" flipV="1">
              <a:off x="8040427" y="2857055"/>
              <a:ext cx="267518" cy="440087"/>
            </a:xfrm>
            <a:prstGeom prst="curvedConnector3">
              <a:avLst>
                <a:gd name="adj1" fmla="val 66278"/>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987" name="AutoShape 32">
              <a:extLst>
                <a:ext uri="{FF2B5EF4-FFF2-40B4-BE49-F238E27FC236}">
                  <a16:creationId xmlns:a16="http://schemas.microsoft.com/office/drawing/2014/main" id="{2506C7DC-7FAE-4B1F-B69E-B83C1E650BAA}"/>
                </a:ext>
              </a:extLst>
            </p:cNvPr>
            <p:cNvCxnSpPr>
              <a:cxnSpLocks noChangeShapeType="1"/>
              <a:stCxn id="40978" idx="2"/>
              <a:endCxn id="40979" idx="0"/>
            </p:cNvCxnSpPr>
            <p:nvPr/>
          </p:nvCxnSpPr>
          <p:spPr bwMode="auto">
            <a:xfrm rot="10800000" flipV="1">
              <a:off x="7882135" y="2495285"/>
              <a:ext cx="308427" cy="280398"/>
            </a:xfrm>
            <a:prstGeom prst="curvedConnector2">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988" name="AutoShape 33">
              <a:extLst>
                <a:ext uri="{FF2B5EF4-FFF2-40B4-BE49-F238E27FC236}">
                  <a16:creationId xmlns:a16="http://schemas.microsoft.com/office/drawing/2014/main" id="{0D555196-35E1-4E30-B184-32B9C07178BD}"/>
                </a:ext>
              </a:extLst>
            </p:cNvPr>
            <p:cNvCxnSpPr>
              <a:cxnSpLocks noChangeShapeType="1"/>
              <a:stCxn id="40978" idx="3"/>
              <a:endCxn id="40979" idx="6"/>
            </p:cNvCxnSpPr>
            <p:nvPr/>
          </p:nvCxnSpPr>
          <p:spPr bwMode="auto">
            <a:xfrm rot="5400000">
              <a:off x="7947345" y="2600851"/>
              <a:ext cx="309667" cy="236419"/>
            </a:xfrm>
            <a:prstGeom prst="curvedConnector2">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5" name="矩形 8">
            <a:extLst>
              <a:ext uri="{FF2B5EF4-FFF2-40B4-BE49-F238E27FC236}">
                <a16:creationId xmlns:a16="http://schemas.microsoft.com/office/drawing/2014/main" id="{888050D0-11E5-4878-BFDE-FDFBF697C7BA}"/>
              </a:ext>
            </a:extLst>
          </p:cNvPr>
          <p:cNvSpPr>
            <a:spLocks noChangeArrowheads="1"/>
          </p:cNvSpPr>
          <p:nvPr/>
        </p:nvSpPr>
        <p:spPr bwMode="auto">
          <a:xfrm>
            <a:off x="152400" y="2347913"/>
            <a:ext cx="7092950" cy="2587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6" name="矩形 8">
            <a:extLst>
              <a:ext uri="{FF2B5EF4-FFF2-40B4-BE49-F238E27FC236}">
                <a16:creationId xmlns:a16="http://schemas.microsoft.com/office/drawing/2014/main" id="{AB26E997-2F4A-4523-830A-EFA04001C794}"/>
              </a:ext>
            </a:extLst>
          </p:cNvPr>
          <p:cNvSpPr>
            <a:spLocks noChangeArrowheads="1"/>
          </p:cNvSpPr>
          <p:nvPr/>
        </p:nvSpPr>
        <p:spPr bwMode="auto">
          <a:xfrm>
            <a:off x="349250" y="2587625"/>
            <a:ext cx="7092950" cy="25717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7" name="矩形 8">
            <a:extLst>
              <a:ext uri="{FF2B5EF4-FFF2-40B4-BE49-F238E27FC236}">
                <a16:creationId xmlns:a16="http://schemas.microsoft.com/office/drawing/2014/main" id="{B4D00399-15EF-4DF2-85B7-641797850E64}"/>
              </a:ext>
            </a:extLst>
          </p:cNvPr>
          <p:cNvSpPr>
            <a:spLocks noChangeArrowheads="1"/>
          </p:cNvSpPr>
          <p:nvPr/>
        </p:nvSpPr>
        <p:spPr bwMode="auto">
          <a:xfrm>
            <a:off x="328613" y="2894013"/>
            <a:ext cx="7092950" cy="25717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8" name="矩形 8">
            <a:extLst>
              <a:ext uri="{FF2B5EF4-FFF2-40B4-BE49-F238E27FC236}">
                <a16:creationId xmlns:a16="http://schemas.microsoft.com/office/drawing/2014/main" id="{7AACEB5B-732B-4132-A778-FE88B3AD14C0}"/>
              </a:ext>
            </a:extLst>
          </p:cNvPr>
          <p:cNvSpPr>
            <a:spLocks noChangeArrowheads="1"/>
          </p:cNvSpPr>
          <p:nvPr/>
        </p:nvSpPr>
        <p:spPr bwMode="auto">
          <a:xfrm>
            <a:off x="342900" y="3197225"/>
            <a:ext cx="7091363" cy="2587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標題 1">
            <a:extLst>
              <a:ext uri="{FF2B5EF4-FFF2-40B4-BE49-F238E27FC236}">
                <a16:creationId xmlns:a16="http://schemas.microsoft.com/office/drawing/2014/main" id="{D06471B6-EC75-4771-8725-95C0F0B99C75}"/>
              </a:ext>
            </a:extLst>
          </p:cNvPr>
          <p:cNvSpPr>
            <a:spLocks noGrp="1" noChangeArrowheads="1"/>
          </p:cNvSpPr>
          <p:nvPr>
            <p:ph type="title"/>
          </p:nvPr>
        </p:nvSpPr>
        <p:spPr/>
        <p:txBody>
          <a:bodyPr/>
          <a:lstStyle/>
          <a:p>
            <a:r>
              <a:rPr lang="en-US" altLang="zh-TW">
                <a:ea typeface="新細明體" panose="02020500000000000000" pitchFamily="18" charset="-120"/>
              </a:rPr>
              <a:t>Examples of Graphs</a:t>
            </a:r>
            <a:endParaRPr lang="zh-TW" altLang="en-US">
              <a:ea typeface="新細明體" panose="02020500000000000000" pitchFamily="18" charset="-120"/>
            </a:endParaRPr>
          </a:p>
        </p:txBody>
      </p:sp>
      <p:sp>
        <p:nvSpPr>
          <p:cNvPr id="6147" name="投影片編號版面配置區 3">
            <a:extLst>
              <a:ext uri="{FF2B5EF4-FFF2-40B4-BE49-F238E27FC236}">
                <a16:creationId xmlns:a16="http://schemas.microsoft.com/office/drawing/2014/main" id="{4BF391A0-8133-4CDB-8B4F-66194EE9A8FF}"/>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693ABF79-4559-46B2-8734-A155097E7601}" type="slidenum">
              <a:rPr lang="zh-TW" altLang="en-US" sz="1400" smtClean="0">
                <a:latin typeface="Times New Roman" panose="02020603050405020304" pitchFamily="18" charset="0"/>
              </a:rPr>
              <a:pPr/>
              <a:t>2</a:t>
            </a:fld>
            <a:endParaRPr lang="en-US" altLang="zh-TW" sz="1400">
              <a:latin typeface="Times New Roman" panose="02020603050405020304" pitchFamily="18" charset="0"/>
            </a:endParaRPr>
          </a:p>
        </p:txBody>
      </p:sp>
      <p:pic>
        <p:nvPicPr>
          <p:cNvPr id="6148" name="Picture 2" descr="Just Two Degrees of Separation | Sonja Anderson">
            <a:extLst>
              <a:ext uri="{FF2B5EF4-FFF2-40B4-BE49-F238E27FC236}">
                <a16:creationId xmlns:a16="http://schemas.microsoft.com/office/drawing/2014/main" id="{0108D568-0060-4352-B8A9-42B16381DE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7525" y="4551363"/>
            <a:ext cx="2517775"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Picture 4" descr="TTN Network Architecture - Post - The Things Network">
            <a:extLst>
              <a:ext uri="{FF2B5EF4-FFF2-40B4-BE49-F238E27FC236}">
                <a16:creationId xmlns:a16="http://schemas.microsoft.com/office/drawing/2014/main" id="{C93F14FB-E4E5-46DC-A66E-632D1A89EF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475" y="2417763"/>
            <a:ext cx="2306638"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0" name="Text Box 4">
            <a:extLst>
              <a:ext uri="{FF2B5EF4-FFF2-40B4-BE49-F238E27FC236}">
                <a16:creationId xmlns:a16="http://schemas.microsoft.com/office/drawing/2014/main" id="{EDF9A95B-F8F7-4ECC-A346-09D2791ABB38}"/>
              </a:ext>
            </a:extLst>
          </p:cNvPr>
          <p:cNvSpPr txBox="1">
            <a:spLocks noChangeArrowheads="1"/>
          </p:cNvSpPr>
          <p:nvPr/>
        </p:nvSpPr>
        <p:spPr bwMode="auto">
          <a:xfrm>
            <a:off x="457200" y="6408738"/>
            <a:ext cx="322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4.1: Graphs and Their Presentations</a:t>
            </a:r>
          </a:p>
        </p:txBody>
      </p:sp>
      <p:grpSp>
        <p:nvGrpSpPr>
          <p:cNvPr id="6151" name="群組 10">
            <a:extLst>
              <a:ext uri="{FF2B5EF4-FFF2-40B4-BE49-F238E27FC236}">
                <a16:creationId xmlns:a16="http://schemas.microsoft.com/office/drawing/2014/main" id="{B5C7F6B5-26BA-4A9F-8AC4-DB45CFF36E73}"/>
              </a:ext>
            </a:extLst>
          </p:cNvPr>
          <p:cNvGrpSpPr>
            <a:grpSpLocks/>
          </p:cNvGrpSpPr>
          <p:nvPr/>
        </p:nvGrpSpPr>
        <p:grpSpPr bwMode="auto">
          <a:xfrm>
            <a:off x="3448050" y="1027113"/>
            <a:ext cx="3060700" cy="1100137"/>
            <a:chOff x="4876800" y="1065213"/>
            <a:chExt cx="3508375" cy="1146175"/>
          </a:xfrm>
        </p:grpSpPr>
        <p:grpSp>
          <p:nvGrpSpPr>
            <p:cNvPr id="6192" name="Group 98">
              <a:extLst>
                <a:ext uri="{FF2B5EF4-FFF2-40B4-BE49-F238E27FC236}">
                  <a16:creationId xmlns:a16="http://schemas.microsoft.com/office/drawing/2014/main" id="{F4B333F0-BAB9-4099-9E05-C9B8708A0B50}"/>
                </a:ext>
              </a:extLst>
            </p:cNvPr>
            <p:cNvGrpSpPr>
              <a:grpSpLocks/>
            </p:cNvGrpSpPr>
            <p:nvPr/>
          </p:nvGrpSpPr>
          <p:grpSpPr bwMode="auto">
            <a:xfrm>
              <a:off x="5410200" y="1143000"/>
              <a:ext cx="2974975" cy="1068388"/>
              <a:chOff x="3072" y="1152"/>
              <a:chExt cx="1874" cy="673"/>
            </a:xfrm>
          </p:grpSpPr>
          <p:grpSp>
            <p:nvGrpSpPr>
              <p:cNvPr id="6195" name="Group 84">
                <a:extLst>
                  <a:ext uri="{FF2B5EF4-FFF2-40B4-BE49-F238E27FC236}">
                    <a16:creationId xmlns:a16="http://schemas.microsoft.com/office/drawing/2014/main" id="{CEA17830-964C-4ECF-97C0-B7ECB1044A36}"/>
                  </a:ext>
                </a:extLst>
              </p:cNvPr>
              <p:cNvGrpSpPr>
                <a:grpSpLocks/>
              </p:cNvGrpSpPr>
              <p:nvPr/>
            </p:nvGrpSpPr>
            <p:grpSpPr bwMode="auto">
              <a:xfrm>
                <a:off x="3072" y="1680"/>
                <a:ext cx="1874" cy="145"/>
                <a:chOff x="3072" y="1536"/>
                <a:chExt cx="1874" cy="145"/>
              </a:xfrm>
            </p:grpSpPr>
            <p:sp>
              <p:nvSpPr>
                <p:cNvPr id="6226" name="AutoShape 60">
                  <a:extLst>
                    <a:ext uri="{FF2B5EF4-FFF2-40B4-BE49-F238E27FC236}">
                      <a16:creationId xmlns:a16="http://schemas.microsoft.com/office/drawing/2014/main" id="{EFB0252C-A520-47F8-9C1E-4F876E69A4F9}"/>
                    </a:ext>
                  </a:extLst>
                </p:cNvPr>
                <p:cNvSpPr>
                  <a:spLocks noChangeArrowheads="1"/>
                </p:cNvSpPr>
                <p:nvPr/>
              </p:nvSpPr>
              <p:spPr bwMode="auto">
                <a:xfrm>
                  <a:off x="3072" y="153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1</a:t>
                  </a:r>
                </a:p>
              </p:txBody>
            </p:sp>
            <p:sp>
              <p:nvSpPr>
                <p:cNvPr id="6227" name="AutoShape 61">
                  <a:extLst>
                    <a:ext uri="{FF2B5EF4-FFF2-40B4-BE49-F238E27FC236}">
                      <a16:creationId xmlns:a16="http://schemas.microsoft.com/office/drawing/2014/main" id="{94EE4494-7A1E-4A3A-A1AD-5886773B8705}"/>
                    </a:ext>
                  </a:extLst>
                </p:cNvPr>
                <p:cNvSpPr>
                  <a:spLocks noChangeArrowheads="1"/>
                </p:cNvSpPr>
                <p:nvPr/>
              </p:nvSpPr>
              <p:spPr bwMode="auto">
                <a:xfrm>
                  <a:off x="3360" y="153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2</a:t>
                  </a:r>
                </a:p>
              </p:txBody>
            </p:sp>
            <p:sp>
              <p:nvSpPr>
                <p:cNvPr id="6228" name="AutoShape 62">
                  <a:extLst>
                    <a:ext uri="{FF2B5EF4-FFF2-40B4-BE49-F238E27FC236}">
                      <a16:creationId xmlns:a16="http://schemas.microsoft.com/office/drawing/2014/main" id="{372FE857-2536-4722-8464-F622E595A3AF}"/>
                    </a:ext>
                  </a:extLst>
                </p:cNvPr>
                <p:cNvSpPr>
                  <a:spLocks noChangeArrowheads="1"/>
                </p:cNvSpPr>
                <p:nvPr/>
              </p:nvSpPr>
              <p:spPr bwMode="auto">
                <a:xfrm>
                  <a:off x="3650" y="153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3</a:t>
                  </a:r>
                </a:p>
              </p:txBody>
            </p:sp>
            <p:sp>
              <p:nvSpPr>
                <p:cNvPr id="6229" name="AutoShape 63">
                  <a:extLst>
                    <a:ext uri="{FF2B5EF4-FFF2-40B4-BE49-F238E27FC236}">
                      <a16:creationId xmlns:a16="http://schemas.microsoft.com/office/drawing/2014/main" id="{9E26B7A5-C933-4119-AAFD-FD6866CCFC63}"/>
                    </a:ext>
                  </a:extLst>
                </p:cNvPr>
                <p:cNvSpPr>
                  <a:spLocks noChangeArrowheads="1"/>
                </p:cNvSpPr>
                <p:nvPr/>
              </p:nvSpPr>
              <p:spPr bwMode="auto">
                <a:xfrm>
                  <a:off x="3938" y="153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4</a:t>
                  </a:r>
                </a:p>
              </p:txBody>
            </p:sp>
            <p:sp>
              <p:nvSpPr>
                <p:cNvPr id="6230" name="AutoShape 64">
                  <a:extLst>
                    <a:ext uri="{FF2B5EF4-FFF2-40B4-BE49-F238E27FC236}">
                      <a16:creationId xmlns:a16="http://schemas.microsoft.com/office/drawing/2014/main" id="{6774FC7C-EC7F-4AC7-AE6B-6BC6994D9148}"/>
                    </a:ext>
                  </a:extLst>
                </p:cNvPr>
                <p:cNvSpPr>
                  <a:spLocks noChangeArrowheads="1"/>
                </p:cNvSpPr>
                <p:nvPr/>
              </p:nvSpPr>
              <p:spPr bwMode="auto">
                <a:xfrm>
                  <a:off x="4226" y="153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5</a:t>
                  </a:r>
                </a:p>
              </p:txBody>
            </p:sp>
            <p:sp>
              <p:nvSpPr>
                <p:cNvPr id="6231" name="AutoShape 65">
                  <a:extLst>
                    <a:ext uri="{FF2B5EF4-FFF2-40B4-BE49-F238E27FC236}">
                      <a16:creationId xmlns:a16="http://schemas.microsoft.com/office/drawing/2014/main" id="{05791944-B8F5-47A3-AF4C-4AA08447D1B9}"/>
                    </a:ext>
                  </a:extLst>
                </p:cNvPr>
                <p:cNvSpPr>
                  <a:spLocks noChangeArrowheads="1"/>
                </p:cNvSpPr>
                <p:nvPr/>
              </p:nvSpPr>
              <p:spPr bwMode="auto">
                <a:xfrm>
                  <a:off x="4514" y="153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6</a:t>
                  </a:r>
                </a:p>
              </p:txBody>
            </p:sp>
            <p:sp>
              <p:nvSpPr>
                <p:cNvPr id="6232" name="AutoShape 66">
                  <a:extLst>
                    <a:ext uri="{FF2B5EF4-FFF2-40B4-BE49-F238E27FC236}">
                      <a16:creationId xmlns:a16="http://schemas.microsoft.com/office/drawing/2014/main" id="{620C6D66-87B0-4211-939A-29261506B858}"/>
                    </a:ext>
                  </a:extLst>
                </p:cNvPr>
                <p:cNvSpPr>
                  <a:spLocks noChangeArrowheads="1"/>
                </p:cNvSpPr>
                <p:nvPr/>
              </p:nvSpPr>
              <p:spPr bwMode="auto">
                <a:xfrm>
                  <a:off x="4802" y="153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7</a:t>
                  </a:r>
                </a:p>
              </p:txBody>
            </p:sp>
          </p:grpSp>
          <p:grpSp>
            <p:nvGrpSpPr>
              <p:cNvPr id="6196" name="Group 83">
                <a:extLst>
                  <a:ext uri="{FF2B5EF4-FFF2-40B4-BE49-F238E27FC236}">
                    <a16:creationId xmlns:a16="http://schemas.microsoft.com/office/drawing/2014/main" id="{62662F27-006F-4321-9ED4-58F08C8C71EA}"/>
                  </a:ext>
                </a:extLst>
              </p:cNvPr>
              <p:cNvGrpSpPr>
                <a:grpSpLocks/>
              </p:cNvGrpSpPr>
              <p:nvPr/>
            </p:nvGrpSpPr>
            <p:grpSpPr bwMode="auto">
              <a:xfrm>
                <a:off x="3072" y="1152"/>
                <a:ext cx="1874" cy="144"/>
                <a:chOff x="3072" y="1200"/>
                <a:chExt cx="1874" cy="144"/>
              </a:xfrm>
            </p:grpSpPr>
            <p:sp>
              <p:nvSpPr>
                <p:cNvPr id="6219" name="Text Box 67">
                  <a:extLst>
                    <a:ext uri="{FF2B5EF4-FFF2-40B4-BE49-F238E27FC236}">
                      <a16:creationId xmlns:a16="http://schemas.microsoft.com/office/drawing/2014/main" id="{3821EDAD-8652-4D24-B055-18C3DFC00A9B}"/>
                    </a:ext>
                  </a:extLst>
                </p:cNvPr>
                <p:cNvSpPr txBox="1">
                  <a:spLocks noChangeArrowheads="1"/>
                </p:cNvSpPr>
                <p:nvPr/>
              </p:nvSpPr>
              <p:spPr bwMode="auto">
                <a:xfrm>
                  <a:off x="3072" y="120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A</a:t>
                  </a:r>
                </a:p>
              </p:txBody>
            </p:sp>
            <p:sp>
              <p:nvSpPr>
                <p:cNvPr id="6220" name="Text Box 68">
                  <a:extLst>
                    <a:ext uri="{FF2B5EF4-FFF2-40B4-BE49-F238E27FC236}">
                      <a16:creationId xmlns:a16="http://schemas.microsoft.com/office/drawing/2014/main" id="{9B150B10-FB0E-4809-8E92-F463C25DDB24}"/>
                    </a:ext>
                  </a:extLst>
                </p:cNvPr>
                <p:cNvSpPr txBox="1">
                  <a:spLocks noChangeArrowheads="1"/>
                </p:cNvSpPr>
                <p:nvPr/>
              </p:nvSpPr>
              <p:spPr bwMode="auto">
                <a:xfrm>
                  <a:off x="3360" y="120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B</a:t>
                  </a:r>
                </a:p>
              </p:txBody>
            </p:sp>
            <p:sp>
              <p:nvSpPr>
                <p:cNvPr id="6221" name="Text Box 69">
                  <a:extLst>
                    <a:ext uri="{FF2B5EF4-FFF2-40B4-BE49-F238E27FC236}">
                      <a16:creationId xmlns:a16="http://schemas.microsoft.com/office/drawing/2014/main" id="{F69F57C2-27BF-47D2-83E2-BF7056BD3E40}"/>
                    </a:ext>
                  </a:extLst>
                </p:cNvPr>
                <p:cNvSpPr txBox="1">
                  <a:spLocks noChangeArrowheads="1"/>
                </p:cNvSpPr>
                <p:nvPr/>
              </p:nvSpPr>
              <p:spPr bwMode="auto">
                <a:xfrm>
                  <a:off x="3938" y="120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D</a:t>
                  </a:r>
                </a:p>
              </p:txBody>
            </p:sp>
            <p:sp>
              <p:nvSpPr>
                <p:cNvPr id="6222" name="Text Box 70">
                  <a:extLst>
                    <a:ext uri="{FF2B5EF4-FFF2-40B4-BE49-F238E27FC236}">
                      <a16:creationId xmlns:a16="http://schemas.microsoft.com/office/drawing/2014/main" id="{2E19A5F0-8CB5-45CD-BD2E-6A03C8531D8D}"/>
                    </a:ext>
                  </a:extLst>
                </p:cNvPr>
                <p:cNvSpPr txBox="1">
                  <a:spLocks noChangeArrowheads="1"/>
                </p:cNvSpPr>
                <p:nvPr/>
              </p:nvSpPr>
              <p:spPr bwMode="auto">
                <a:xfrm>
                  <a:off x="3650" y="120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C</a:t>
                  </a:r>
                </a:p>
              </p:txBody>
            </p:sp>
            <p:sp>
              <p:nvSpPr>
                <p:cNvPr id="6223" name="Text Box 71">
                  <a:extLst>
                    <a:ext uri="{FF2B5EF4-FFF2-40B4-BE49-F238E27FC236}">
                      <a16:creationId xmlns:a16="http://schemas.microsoft.com/office/drawing/2014/main" id="{993C22A3-4353-46BF-BF1A-1B0B73924A69}"/>
                    </a:ext>
                  </a:extLst>
                </p:cNvPr>
                <p:cNvSpPr txBox="1">
                  <a:spLocks noChangeArrowheads="1"/>
                </p:cNvSpPr>
                <p:nvPr/>
              </p:nvSpPr>
              <p:spPr bwMode="auto">
                <a:xfrm>
                  <a:off x="4514" y="120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F</a:t>
                  </a:r>
                </a:p>
              </p:txBody>
            </p:sp>
            <p:sp>
              <p:nvSpPr>
                <p:cNvPr id="6224" name="Text Box 72">
                  <a:extLst>
                    <a:ext uri="{FF2B5EF4-FFF2-40B4-BE49-F238E27FC236}">
                      <a16:creationId xmlns:a16="http://schemas.microsoft.com/office/drawing/2014/main" id="{85E3EE8A-5C66-45B5-A13F-BA982343C85A}"/>
                    </a:ext>
                  </a:extLst>
                </p:cNvPr>
                <p:cNvSpPr txBox="1">
                  <a:spLocks noChangeArrowheads="1"/>
                </p:cNvSpPr>
                <p:nvPr/>
              </p:nvSpPr>
              <p:spPr bwMode="auto">
                <a:xfrm>
                  <a:off x="4226" y="120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E</a:t>
                  </a:r>
                </a:p>
              </p:txBody>
            </p:sp>
            <p:sp>
              <p:nvSpPr>
                <p:cNvPr id="6225" name="Text Box 73">
                  <a:extLst>
                    <a:ext uri="{FF2B5EF4-FFF2-40B4-BE49-F238E27FC236}">
                      <a16:creationId xmlns:a16="http://schemas.microsoft.com/office/drawing/2014/main" id="{8462787B-C863-459F-BEBA-5383950DADD9}"/>
                    </a:ext>
                  </a:extLst>
                </p:cNvPr>
                <p:cNvSpPr txBox="1">
                  <a:spLocks noChangeArrowheads="1"/>
                </p:cNvSpPr>
                <p:nvPr/>
              </p:nvSpPr>
              <p:spPr bwMode="auto">
                <a:xfrm>
                  <a:off x="4802" y="120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G</a:t>
                  </a:r>
                </a:p>
              </p:txBody>
            </p:sp>
          </p:grpSp>
          <p:cxnSp>
            <p:nvCxnSpPr>
              <p:cNvPr id="6197" name="AutoShape 74">
                <a:extLst>
                  <a:ext uri="{FF2B5EF4-FFF2-40B4-BE49-F238E27FC236}">
                    <a16:creationId xmlns:a16="http://schemas.microsoft.com/office/drawing/2014/main" id="{8CD0972A-EA3B-4500-973B-44ED4C5F9609}"/>
                  </a:ext>
                </a:extLst>
              </p:cNvPr>
              <p:cNvCxnSpPr>
                <a:cxnSpLocks noChangeShapeType="1"/>
                <a:stCxn id="6219" idx="2"/>
                <a:endCxn id="6227" idx="0"/>
              </p:cNvCxnSpPr>
              <p:nvPr/>
            </p:nvCxnSpPr>
            <p:spPr bwMode="auto">
              <a:xfrm>
                <a:off x="3144" y="1296"/>
                <a:ext cx="288"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98" name="AutoShape 75">
                <a:extLst>
                  <a:ext uri="{FF2B5EF4-FFF2-40B4-BE49-F238E27FC236}">
                    <a16:creationId xmlns:a16="http://schemas.microsoft.com/office/drawing/2014/main" id="{AA5DE012-6F7F-41BC-BD4A-5E9E2AD61A36}"/>
                  </a:ext>
                </a:extLst>
              </p:cNvPr>
              <p:cNvCxnSpPr>
                <a:cxnSpLocks noChangeShapeType="1"/>
                <a:stCxn id="6219" idx="2"/>
                <a:endCxn id="6229" idx="0"/>
              </p:cNvCxnSpPr>
              <p:nvPr/>
            </p:nvCxnSpPr>
            <p:spPr bwMode="auto">
              <a:xfrm>
                <a:off x="3144" y="1296"/>
                <a:ext cx="866"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99" name="AutoShape 76">
                <a:extLst>
                  <a:ext uri="{FF2B5EF4-FFF2-40B4-BE49-F238E27FC236}">
                    <a16:creationId xmlns:a16="http://schemas.microsoft.com/office/drawing/2014/main" id="{01FC9BD8-474D-418A-B62D-C9B1BD71D8BC}"/>
                  </a:ext>
                </a:extLst>
              </p:cNvPr>
              <p:cNvCxnSpPr>
                <a:cxnSpLocks noChangeShapeType="1"/>
                <a:stCxn id="6220" idx="2"/>
                <a:endCxn id="6226" idx="0"/>
              </p:cNvCxnSpPr>
              <p:nvPr/>
            </p:nvCxnSpPr>
            <p:spPr bwMode="auto">
              <a:xfrm flipH="1">
                <a:off x="3144" y="1296"/>
                <a:ext cx="288" cy="38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00" name="AutoShape 77">
                <a:extLst>
                  <a:ext uri="{FF2B5EF4-FFF2-40B4-BE49-F238E27FC236}">
                    <a16:creationId xmlns:a16="http://schemas.microsoft.com/office/drawing/2014/main" id="{9244382A-91D5-410F-9842-68B7C2E408CD}"/>
                  </a:ext>
                </a:extLst>
              </p:cNvPr>
              <p:cNvCxnSpPr>
                <a:cxnSpLocks noChangeShapeType="1"/>
                <a:stCxn id="6222" idx="2"/>
                <a:endCxn id="6226" idx="0"/>
              </p:cNvCxnSpPr>
              <p:nvPr/>
            </p:nvCxnSpPr>
            <p:spPr bwMode="auto">
              <a:xfrm flipH="1">
                <a:off x="3144" y="1296"/>
                <a:ext cx="578" cy="38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01" name="AutoShape 78">
                <a:extLst>
                  <a:ext uri="{FF2B5EF4-FFF2-40B4-BE49-F238E27FC236}">
                    <a16:creationId xmlns:a16="http://schemas.microsoft.com/office/drawing/2014/main" id="{679141A6-A53A-4C4F-85D7-6DA71E7EDD73}"/>
                  </a:ext>
                </a:extLst>
              </p:cNvPr>
              <p:cNvCxnSpPr>
                <a:cxnSpLocks noChangeShapeType="1"/>
                <a:stCxn id="6220" idx="2"/>
                <a:endCxn id="6232" idx="0"/>
              </p:cNvCxnSpPr>
              <p:nvPr/>
            </p:nvCxnSpPr>
            <p:spPr bwMode="auto">
              <a:xfrm>
                <a:off x="3432" y="1296"/>
                <a:ext cx="1442"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02" name="AutoShape 79">
                <a:extLst>
                  <a:ext uri="{FF2B5EF4-FFF2-40B4-BE49-F238E27FC236}">
                    <a16:creationId xmlns:a16="http://schemas.microsoft.com/office/drawing/2014/main" id="{40D09121-F247-433C-961A-5E2741B02007}"/>
                  </a:ext>
                </a:extLst>
              </p:cNvPr>
              <p:cNvCxnSpPr>
                <a:cxnSpLocks noChangeShapeType="1"/>
                <a:stCxn id="6220" idx="2"/>
                <a:endCxn id="6228" idx="0"/>
              </p:cNvCxnSpPr>
              <p:nvPr/>
            </p:nvCxnSpPr>
            <p:spPr bwMode="auto">
              <a:xfrm>
                <a:off x="3432" y="1296"/>
                <a:ext cx="290"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03" name="AutoShape 80">
                <a:extLst>
                  <a:ext uri="{FF2B5EF4-FFF2-40B4-BE49-F238E27FC236}">
                    <a16:creationId xmlns:a16="http://schemas.microsoft.com/office/drawing/2014/main" id="{E560BA64-5FAE-45A9-9817-A2468F3D5DF7}"/>
                  </a:ext>
                </a:extLst>
              </p:cNvPr>
              <p:cNvCxnSpPr>
                <a:cxnSpLocks noChangeShapeType="1"/>
                <a:stCxn id="6220" idx="2"/>
                <a:endCxn id="6227" idx="0"/>
              </p:cNvCxnSpPr>
              <p:nvPr/>
            </p:nvCxnSpPr>
            <p:spPr bwMode="auto">
              <a:xfrm>
                <a:off x="3432" y="1296"/>
                <a:ext cx="0"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04" name="AutoShape 81">
                <a:extLst>
                  <a:ext uri="{FF2B5EF4-FFF2-40B4-BE49-F238E27FC236}">
                    <a16:creationId xmlns:a16="http://schemas.microsoft.com/office/drawing/2014/main" id="{49492A80-2AD9-4A17-A366-2313A9026DD6}"/>
                  </a:ext>
                </a:extLst>
              </p:cNvPr>
              <p:cNvCxnSpPr>
                <a:cxnSpLocks noChangeShapeType="1"/>
                <a:stCxn id="6222" idx="2"/>
                <a:endCxn id="6231" idx="0"/>
              </p:cNvCxnSpPr>
              <p:nvPr/>
            </p:nvCxnSpPr>
            <p:spPr bwMode="auto">
              <a:xfrm>
                <a:off x="3722" y="1296"/>
                <a:ext cx="864"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05" name="AutoShape 82">
                <a:extLst>
                  <a:ext uri="{FF2B5EF4-FFF2-40B4-BE49-F238E27FC236}">
                    <a16:creationId xmlns:a16="http://schemas.microsoft.com/office/drawing/2014/main" id="{6703885F-A5ED-42C2-9F13-33478157CCF0}"/>
                  </a:ext>
                </a:extLst>
              </p:cNvPr>
              <p:cNvCxnSpPr>
                <a:cxnSpLocks noChangeShapeType="1"/>
                <a:stCxn id="6222" idx="2"/>
                <a:endCxn id="6230" idx="0"/>
              </p:cNvCxnSpPr>
              <p:nvPr/>
            </p:nvCxnSpPr>
            <p:spPr bwMode="auto">
              <a:xfrm>
                <a:off x="3722" y="1296"/>
                <a:ext cx="576"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06" name="AutoShape 85">
                <a:extLst>
                  <a:ext uri="{FF2B5EF4-FFF2-40B4-BE49-F238E27FC236}">
                    <a16:creationId xmlns:a16="http://schemas.microsoft.com/office/drawing/2014/main" id="{770EF214-5839-4AFB-AB9A-F307E9ED425A}"/>
                  </a:ext>
                </a:extLst>
              </p:cNvPr>
              <p:cNvCxnSpPr>
                <a:cxnSpLocks noChangeShapeType="1"/>
                <a:stCxn id="6221" idx="2"/>
                <a:endCxn id="6227" idx="0"/>
              </p:cNvCxnSpPr>
              <p:nvPr/>
            </p:nvCxnSpPr>
            <p:spPr bwMode="auto">
              <a:xfrm flipH="1">
                <a:off x="3432" y="1296"/>
                <a:ext cx="578"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07" name="AutoShape 86">
                <a:extLst>
                  <a:ext uri="{FF2B5EF4-FFF2-40B4-BE49-F238E27FC236}">
                    <a16:creationId xmlns:a16="http://schemas.microsoft.com/office/drawing/2014/main" id="{8301BA6A-7560-4CE7-BD80-830F51A92039}"/>
                  </a:ext>
                </a:extLst>
              </p:cNvPr>
              <p:cNvCxnSpPr>
                <a:cxnSpLocks noChangeShapeType="1"/>
                <a:stCxn id="6221" idx="2"/>
                <a:endCxn id="6228" idx="0"/>
              </p:cNvCxnSpPr>
              <p:nvPr/>
            </p:nvCxnSpPr>
            <p:spPr bwMode="auto">
              <a:xfrm flipH="1">
                <a:off x="3722" y="1296"/>
                <a:ext cx="288"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08" name="AutoShape 87">
                <a:extLst>
                  <a:ext uri="{FF2B5EF4-FFF2-40B4-BE49-F238E27FC236}">
                    <a16:creationId xmlns:a16="http://schemas.microsoft.com/office/drawing/2014/main" id="{D8ED6F36-8CC4-4BC6-A3B6-4C14FB3660D9}"/>
                  </a:ext>
                </a:extLst>
              </p:cNvPr>
              <p:cNvCxnSpPr>
                <a:cxnSpLocks noChangeShapeType="1"/>
                <a:stCxn id="6221" idx="2"/>
                <a:endCxn id="6229" idx="0"/>
              </p:cNvCxnSpPr>
              <p:nvPr/>
            </p:nvCxnSpPr>
            <p:spPr bwMode="auto">
              <a:xfrm>
                <a:off x="4010" y="1296"/>
                <a:ext cx="0"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09" name="AutoShape 88">
                <a:extLst>
                  <a:ext uri="{FF2B5EF4-FFF2-40B4-BE49-F238E27FC236}">
                    <a16:creationId xmlns:a16="http://schemas.microsoft.com/office/drawing/2014/main" id="{D90497DB-BD41-479D-97C5-DBB8C7E7C92F}"/>
                  </a:ext>
                </a:extLst>
              </p:cNvPr>
              <p:cNvCxnSpPr>
                <a:cxnSpLocks noChangeShapeType="1"/>
                <a:stCxn id="6224" idx="2"/>
                <a:endCxn id="6227" idx="0"/>
              </p:cNvCxnSpPr>
              <p:nvPr/>
            </p:nvCxnSpPr>
            <p:spPr bwMode="auto">
              <a:xfrm flipH="1">
                <a:off x="3432" y="1296"/>
                <a:ext cx="866"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10" name="AutoShape 89">
                <a:extLst>
                  <a:ext uri="{FF2B5EF4-FFF2-40B4-BE49-F238E27FC236}">
                    <a16:creationId xmlns:a16="http://schemas.microsoft.com/office/drawing/2014/main" id="{6FFFDA5A-45D1-453F-9CC4-CD5BB435216B}"/>
                  </a:ext>
                </a:extLst>
              </p:cNvPr>
              <p:cNvCxnSpPr>
                <a:cxnSpLocks noChangeShapeType="1"/>
                <a:stCxn id="6224" idx="2"/>
                <a:endCxn id="6228" idx="0"/>
              </p:cNvCxnSpPr>
              <p:nvPr/>
            </p:nvCxnSpPr>
            <p:spPr bwMode="auto">
              <a:xfrm flipH="1">
                <a:off x="3722" y="1296"/>
                <a:ext cx="576"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11" name="AutoShape 90">
                <a:extLst>
                  <a:ext uri="{FF2B5EF4-FFF2-40B4-BE49-F238E27FC236}">
                    <a16:creationId xmlns:a16="http://schemas.microsoft.com/office/drawing/2014/main" id="{DB30E456-0997-46D6-AA27-35DD16F86084}"/>
                  </a:ext>
                </a:extLst>
              </p:cNvPr>
              <p:cNvCxnSpPr>
                <a:cxnSpLocks noChangeShapeType="1"/>
                <a:stCxn id="6224" idx="2"/>
                <a:endCxn id="6230" idx="0"/>
              </p:cNvCxnSpPr>
              <p:nvPr/>
            </p:nvCxnSpPr>
            <p:spPr bwMode="auto">
              <a:xfrm>
                <a:off x="4298" y="1296"/>
                <a:ext cx="0"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12" name="AutoShape 91">
                <a:extLst>
                  <a:ext uri="{FF2B5EF4-FFF2-40B4-BE49-F238E27FC236}">
                    <a16:creationId xmlns:a16="http://schemas.microsoft.com/office/drawing/2014/main" id="{A657F96D-7A94-4DD0-BEC6-1C24B1334E9C}"/>
                  </a:ext>
                </a:extLst>
              </p:cNvPr>
              <p:cNvCxnSpPr>
                <a:cxnSpLocks noChangeShapeType="1"/>
                <a:stCxn id="6223" idx="2"/>
                <a:endCxn id="6226" idx="0"/>
              </p:cNvCxnSpPr>
              <p:nvPr/>
            </p:nvCxnSpPr>
            <p:spPr bwMode="auto">
              <a:xfrm flipH="1">
                <a:off x="3144" y="1296"/>
                <a:ext cx="1442" cy="38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13" name="AutoShape 92">
                <a:extLst>
                  <a:ext uri="{FF2B5EF4-FFF2-40B4-BE49-F238E27FC236}">
                    <a16:creationId xmlns:a16="http://schemas.microsoft.com/office/drawing/2014/main" id="{A31F8795-632B-45A2-A756-07AA0094A22F}"/>
                  </a:ext>
                </a:extLst>
              </p:cNvPr>
              <p:cNvCxnSpPr>
                <a:cxnSpLocks noChangeShapeType="1"/>
                <a:stCxn id="6223" idx="2"/>
                <a:endCxn id="6229" idx="0"/>
              </p:cNvCxnSpPr>
              <p:nvPr/>
            </p:nvCxnSpPr>
            <p:spPr bwMode="auto">
              <a:xfrm flipH="1">
                <a:off x="4010" y="1296"/>
                <a:ext cx="576"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14" name="AutoShape 93">
                <a:extLst>
                  <a:ext uri="{FF2B5EF4-FFF2-40B4-BE49-F238E27FC236}">
                    <a16:creationId xmlns:a16="http://schemas.microsoft.com/office/drawing/2014/main" id="{3A3CF982-E14F-4C7A-9816-B7D1FB7856BC}"/>
                  </a:ext>
                </a:extLst>
              </p:cNvPr>
              <p:cNvCxnSpPr>
                <a:cxnSpLocks noChangeShapeType="1"/>
                <a:stCxn id="6223" idx="2"/>
                <a:endCxn id="6230" idx="0"/>
              </p:cNvCxnSpPr>
              <p:nvPr/>
            </p:nvCxnSpPr>
            <p:spPr bwMode="auto">
              <a:xfrm flipH="1">
                <a:off x="4298" y="1296"/>
                <a:ext cx="288"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15" name="AutoShape 94">
                <a:extLst>
                  <a:ext uri="{FF2B5EF4-FFF2-40B4-BE49-F238E27FC236}">
                    <a16:creationId xmlns:a16="http://schemas.microsoft.com/office/drawing/2014/main" id="{6A294760-1CDC-4118-98E2-1A4EF5101EF1}"/>
                  </a:ext>
                </a:extLst>
              </p:cNvPr>
              <p:cNvCxnSpPr>
                <a:cxnSpLocks noChangeShapeType="1"/>
                <a:stCxn id="6223" idx="2"/>
                <a:endCxn id="6232" idx="0"/>
              </p:cNvCxnSpPr>
              <p:nvPr/>
            </p:nvCxnSpPr>
            <p:spPr bwMode="auto">
              <a:xfrm>
                <a:off x="4586" y="1296"/>
                <a:ext cx="288"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16" name="AutoShape 95">
                <a:extLst>
                  <a:ext uri="{FF2B5EF4-FFF2-40B4-BE49-F238E27FC236}">
                    <a16:creationId xmlns:a16="http://schemas.microsoft.com/office/drawing/2014/main" id="{B98ABEC2-B3F8-4BBB-80F2-6AF55E53C803}"/>
                  </a:ext>
                </a:extLst>
              </p:cNvPr>
              <p:cNvCxnSpPr>
                <a:cxnSpLocks noChangeShapeType="1"/>
                <a:stCxn id="6225" idx="2"/>
                <a:endCxn id="6231" idx="0"/>
              </p:cNvCxnSpPr>
              <p:nvPr/>
            </p:nvCxnSpPr>
            <p:spPr bwMode="auto">
              <a:xfrm flipH="1">
                <a:off x="4586" y="1296"/>
                <a:ext cx="288"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17" name="AutoShape 96">
                <a:extLst>
                  <a:ext uri="{FF2B5EF4-FFF2-40B4-BE49-F238E27FC236}">
                    <a16:creationId xmlns:a16="http://schemas.microsoft.com/office/drawing/2014/main" id="{087C61E4-ED73-4EB5-854D-F8D94759BAB1}"/>
                  </a:ext>
                </a:extLst>
              </p:cNvPr>
              <p:cNvCxnSpPr>
                <a:cxnSpLocks noChangeShapeType="1"/>
                <a:stCxn id="6225" idx="2"/>
                <a:endCxn id="6229" idx="0"/>
              </p:cNvCxnSpPr>
              <p:nvPr/>
            </p:nvCxnSpPr>
            <p:spPr bwMode="auto">
              <a:xfrm flipH="1">
                <a:off x="4010" y="1296"/>
                <a:ext cx="864"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18" name="AutoShape 97">
                <a:extLst>
                  <a:ext uri="{FF2B5EF4-FFF2-40B4-BE49-F238E27FC236}">
                    <a16:creationId xmlns:a16="http://schemas.microsoft.com/office/drawing/2014/main" id="{B1835369-D063-447C-BB34-EAB33E5F7825}"/>
                  </a:ext>
                </a:extLst>
              </p:cNvPr>
              <p:cNvCxnSpPr>
                <a:cxnSpLocks noChangeShapeType="1"/>
                <a:stCxn id="6225" idx="2"/>
                <a:endCxn id="6232" idx="0"/>
              </p:cNvCxnSpPr>
              <p:nvPr/>
            </p:nvCxnSpPr>
            <p:spPr bwMode="auto">
              <a:xfrm>
                <a:off x="4874" y="1296"/>
                <a:ext cx="0"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193" name="Text Box 100">
              <a:extLst>
                <a:ext uri="{FF2B5EF4-FFF2-40B4-BE49-F238E27FC236}">
                  <a16:creationId xmlns:a16="http://schemas.microsoft.com/office/drawing/2014/main" id="{453283F8-6260-4C3C-AA67-D7613C440C01}"/>
                </a:ext>
              </a:extLst>
            </p:cNvPr>
            <p:cNvSpPr txBox="1">
              <a:spLocks noChangeArrowheads="1"/>
            </p:cNvSpPr>
            <p:nvPr/>
          </p:nvSpPr>
          <p:spPr bwMode="auto">
            <a:xfrm>
              <a:off x="4876800" y="1065213"/>
              <a:ext cx="38504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Pilot</a:t>
              </a:r>
            </a:p>
          </p:txBody>
        </p:sp>
        <p:sp>
          <p:nvSpPr>
            <p:cNvPr id="6194" name="Text Box 101">
              <a:extLst>
                <a:ext uri="{FF2B5EF4-FFF2-40B4-BE49-F238E27FC236}">
                  <a16:creationId xmlns:a16="http://schemas.microsoft.com/office/drawing/2014/main" id="{A1C9A8BC-3813-4101-A5B0-194EBEB18E25}"/>
                </a:ext>
              </a:extLst>
            </p:cNvPr>
            <p:cNvSpPr txBox="1">
              <a:spLocks noChangeArrowheads="1"/>
            </p:cNvSpPr>
            <p:nvPr/>
          </p:nvSpPr>
          <p:spPr bwMode="auto">
            <a:xfrm>
              <a:off x="4876800" y="1905000"/>
              <a:ext cx="360996"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City</a:t>
              </a:r>
            </a:p>
          </p:txBody>
        </p:sp>
      </p:grpSp>
      <p:grpSp>
        <p:nvGrpSpPr>
          <p:cNvPr id="6152" name="Group 159">
            <a:extLst>
              <a:ext uri="{FF2B5EF4-FFF2-40B4-BE49-F238E27FC236}">
                <a16:creationId xmlns:a16="http://schemas.microsoft.com/office/drawing/2014/main" id="{9F23C51D-FF88-496A-B466-CCB63056A8F8}"/>
              </a:ext>
            </a:extLst>
          </p:cNvPr>
          <p:cNvGrpSpPr>
            <a:grpSpLocks/>
          </p:cNvGrpSpPr>
          <p:nvPr/>
        </p:nvGrpSpPr>
        <p:grpSpPr bwMode="auto">
          <a:xfrm>
            <a:off x="101600" y="925513"/>
            <a:ext cx="3151188" cy="1354137"/>
            <a:chOff x="3696" y="2496"/>
            <a:chExt cx="2296" cy="1008"/>
          </a:xfrm>
        </p:grpSpPr>
        <p:sp>
          <p:nvSpPr>
            <p:cNvPr id="6158" name="AutoShape 160">
              <a:extLst>
                <a:ext uri="{FF2B5EF4-FFF2-40B4-BE49-F238E27FC236}">
                  <a16:creationId xmlns:a16="http://schemas.microsoft.com/office/drawing/2014/main" id="{DAF24C40-B48C-4A7D-8E30-01AC836A4C78}"/>
                </a:ext>
              </a:extLst>
            </p:cNvPr>
            <p:cNvSpPr>
              <a:spLocks noChangeArrowheads="1"/>
            </p:cNvSpPr>
            <p:nvPr/>
          </p:nvSpPr>
          <p:spPr bwMode="auto">
            <a:xfrm>
              <a:off x="3744" y="283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3</a:t>
              </a:r>
            </a:p>
          </p:txBody>
        </p:sp>
        <p:sp>
          <p:nvSpPr>
            <p:cNvPr id="6159" name="AutoShape 161">
              <a:extLst>
                <a:ext uri="{FF2B5EF4-FFF2-40B4-BE49-F238E27FC236}">
                  <a16:creationId xmlns:a16="http://schemas.microsoft.com/office/drawing/2014/main" id="{243993DD-754C-4A1D-BFA7-E7D1DCC4C633}"/>
                </a:ext>
              </a:extLst>
            </p:cNvPr>
            <p:cNvSpPr>
              <a:spLocks noChangeArrowheads="1"/>
            </p:cNvSpPr>
            <p:nvPr/>
          </p:nvSpPr>
          <p:spPr bwMode="auto">
            <a:xfrm>
              <a:off x="3744" y="326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2</a:t>
              </a:r>
            </a:p>
          </p:txBody>
        </p:sp>
        <p:sp>
          <p:nvSpPr>
            <p:cNvPr id="6160" name="AutoShape 162">
              <a:extLst>
                <a:ext uri="{FF2B5EF4-FFF2-40B4-BE49-F238E27FC236}">
                  <a16:creationId xmlns:a16="http://schemas.microsoft.com/office/drawing/2014/main" id="{6F4E2445-92B6-4C32-811F-76D21848C465}"/>
                </a:ext>
              </a:extLst>
            </p:cNvPr>
            <p:cNvSpPr>
              <a:spLocks noChangeArrowheads="1"/>
            </p:cNvSpPr>
            <p:nvPr/>
          </p:nvSpPr>
          <p:spPr bwMode="auto">
            <a:xfrm>
              <a:off x="4464" y="2640"/>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4</a:t>
              </a:r>
            </a:p>
          </p:txBody>
        </p:sp>
        <p:sp>
          <p:nvSpPr>
            <p:cNvPr id="6161" name="AutoShape 163">
              <a:extLst>
                <a:ext uri="{FF2B5EF4-FFF2-40B4-BE49-F238E27FC236}">
                  <a16:creationId xmlns:a16="http://schemas.microsoft.com/office/drawing/2014/main" id="{48D32256-B132-4B55-8FA4-219002BFA608}"/>
                </a:ext>
              </a:extLst>
            </p:cNvPr>
            <p:cNvSpPr>
              <a:spLocks noChangeArrowheads="1"/>
            </p:cNvSpPr>
            <p:nvPr/>
          </p:nvSpPr>
          <p:spPr bwMode="auto">
            <a:xfrm>
              <a:off x="4080" y="307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2</a:t>
              </a:r>
            </a:p>
          </p:txBody>
        </p:sp>
        <p:sp>
          <p:nvSpPr>
            <p:cNvPr id="6162" name="AutoShape 164">
              <a:extLst>
                <a:ext uri="{FF2B5EF4-FFF2-40B4-BE49-F238E27FC236}">
                  <a16:creationId xmlns:a16="http://schemas.microsoft.com/office/drawing/2014/main" id="{1E304240-38AA-4642-9D29-B497980BDFF5}"/>
                </a:ext>
              </a:extLst>
            </p:cNvPr>
            <p:cNvSpPr>
              <a:spLocks noChangeArrowheads="1"/>
            </p:cNvSpPr>
            <p:nvPr/>
          </p:nvSpPr>
          <p:spPr bwMode="auto">
            <a:xfrm>
              <a:off x="4512" y="302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3</a:t>
              </a:r>
            </a:p>
          </p:txBody>
        </p:sp>
        <p:sp>
          <p:nvSpPr>
            <p:cNvPr id="6163" name="AutoShape 165">
              <a:extLst>
                <a:ext uri="{FF2B5EF4-FFF2-40B4-BE49-F238E27FC236}">
                  <a16:creationId xmlns:a16="http://schemas.microsoft.com/office/drawing/2014/main" id="{286DE428-3637-4748-9FAB-5037E561EF35}"/>
                </a:ext>
              </a:extLst>
            </p:cNvPr>
            <p:cNvSpPr>
              <a:spLocks noChangeArrowheads="1"/>
            </p:cNvSpPr>
            <p:nvPr/>
          </p:nvSpPr>
          <p:spPr bwMode="auto">
            <a:xfrm>
              <a:off x="4896" y="2880"/>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2</a:t>
              </a:r>
            </a:p>
          </p:txBody>
        </p:sp>
        <p:sp>
          <p:nvSpPr>
            <p:cNvPr id="6164" name="AutoShape 166">
              <a:extLst>
                <a:ext uri="{FF2B5EF4-FFF2-40B4-BE49-F238E27FC236}">
                  <a16:creationId xmlns:a16="http://schemas.microsoft.com/office/drawing/2014/main" id="{E5497F1A-30E6-4452-8B07-3B9AE639BE1B}"/>
                </a:ext>
              </a:extLst>
            </p:cNvPr>
            <p:cNvSpPr>
              <a:spLocks noChangeArrowheads="1"/>
            </p:cNvSpPr>
            <p:nvPr/>
          </p:nvSpPr>
          <p:spPr bwMode="auto">
            <a:xfrm>
              <a:off x="4512" y="3360"/>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3</a:t>
              </a:r>
            </a:p>
          </p:txBody>
        </p:sp>
        <p:sp>
          <p:nvSpPr>
            <p:cNvPr id="6165" name="AutoShape 167">
              <a:extLst>
                <a:ext uri="{FF2B5EF4-FFF2-40B4-BE49-F238E27FC236}">
                  <a16:creationId xmlns:a16="http://schemas.microsoft.com/office/drawing/2014/main" id="{4A86EC53-FAC6-4C8F-BBA1-5D7366FE96E6}"/>
                </a:ext>
              </a:extLst>
            </p:cNvPr>
            <p:cNvSpPr>
              <a:spLocks noChangeArrowheads="1"/>
            </p:cNvSpPr>
            <p:nvPr/>
          </p:nvSpPr>
          <p:spPr bwMode="auto">
            <a:xfrm>
              <a:off x="4992" y="3360"/>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1</a:t>
              </a:r>
            </a:p>
          </p:txBody>
        </p:sp>
        <p:sp>
          <p:nvSpPr>
            <p:cNvPr id="6166" name="AutoShape 168">
              <a:extLst>
                <a:ext uri="{FF2B5EF4-FFF2-40B4-BE49-F238E27FC236}">
                  <a16:creationId xmlns:a16="http://schemas.microsoft.com/office/drawing/2014/main" id="{798ECCBC-A2A2-42A2-ACD2-0793CC408846}"/>
                </a:ext>
              </a:extLst>
            </p:cNvPr>
            <p:cNvSpPr>
              <a:spLocks noChangeArrowheads="1"/>
            </p:cNvSpPr>
            <p:nvPr/>
          </p:nvSpPr>
          <p:spPr bwMode="auto">
            <a:xfrm>
              <a:off x="5328" y="297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5</a:t>
              </a:r>
            </a:p>
          </p:txBody>
        </p:sp>
        <p:sp>
          <p:nvSpPr>
            <p:cNvPr id="6167" name="AutoShape 169">
              <a:extLst>
                <a:ext uri="{FF2B5EF4-FFF2-40B4-BE49-F238E27FC236}">
                  <a16:creationId xmlns:a16="http://schemas.microsoft.com/office/drawing/2014/main" id="{8777BF3E-B8A8-4ABF-9EA4-9D6287D567F2}"/>
                </a:ext>
              </a:extLst>
            </p:cNvPr>
            <p:cNvSpPr>
              <a:spLocks noChangeArrowheads="1"/>
            </p:cNvSpPr>
            <p:nvPr/>
          </p:nvSpPr>
          <p:spPr bwMode="auto">
            <a:xfrm>
              <a:off x="5568" y="3360"/>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2</a:t>
              </a:r>
            </a:p>
          </p:txBody>
        </p:sp>
        <p:sp>
          <p:nvSpPr>
            <p:cNvPr id="6168" name="AutoShape 170">
              <a:extLst>
                <a:ext uri="{FF2B5EF4-FFF2-40B4-BE49-F238E27FC236}">
                  <a16:creationId xmlns:a16="http://schemas.microsoft.com/office/drawing/2014/main" id="{0A522DAA-F7CD-48B6-9A0B-01801D6254E2}"/>
                </a:ext>
              </a:extLst>
            </p:cNvPr>
            <p:cNvSpPr>
              <a:spLocks noChangeArrowheads="1"/>
            </p:cNvSpPr>
            <p:nvPr/>
          </p:nvSpPr>
          <p:spPr bwMode="auto">
            <a:xfrm>
              <a:off x="5808" y="3120"/>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10</a:t>
              </a:r>
            </a:p>
          </p:txBody>
        </p:sp>
        <p:cxnSp>
          <p:nvCxnSpPr>
            <p:cNvPr id="6169" name="AutoShape 171">
              <a:extLst>
                <a:ext uri="{FF2B5EF4-FFF2-40B4-BE49-F238E27FC236}">
                  <a16:creationId xmlns:a16="http://schemas.microsoft.com/office/drawing/2014/main" id="{CD78FA7C-D20B-41A4-B110-59896239478D}"/>
                </a:ext>
              </a:extLst>
            </p:cNvPr>
            <p:cNvCxnSpPr>
              <a:cxnSpLocks noChangeShapeType="1"/>
              <a:stCxn id="6158" idx="5"/>
              <a:endCxn id="6161" idx="1"/>
            </p:cNvCxnSpPr>
            <p:nvPr/>
          </p:nvCxnSpPr>
          <p:spPr bwMode="auto">
            <a:xfrm>
              <a:off x="3867" y="2955"/>
              <a:ext cx="234" cy="138"/>
            </a:xfrm>
            <a:prstGeom prst="straightConnector1">
              <a:avLst/>
            </a:prstGeom>
            <a:noFill/>
            <a:ln w="349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70" name="AutoShape 172">
              <a:extLst>
                <a:ext uri="{FF2B5EF4-FFF2-40B4-BE49-F238E27FC236}">
                  <a16:creationId xmlns:a16="http://schemas.microsoft.com/office/drawing/2014/main" id="{83F250B9-3A3C-48FB-9211-E0006429E68F}"/>
                </a:ext>
              </a:extLst>
            </p:cNvPr>
            <p:cNvCxnSpPr>
              <a:cxnSpLocks noChangeShapeType="1"/>
              <a:stCxn id="6159" idx="6"/>
              <a:endCxn id="6161" idx="3"/>
            </p:cNvCxnSpPr>
            <p:nvPr/>
          </p:nvCxnSpPr>
          <p:spPr bwMode="auto">
            <a:xfrm flipV="1">
              <a:off x="3888" y="3195"/>
              <a:ext cx="213" cy="141"/>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71" name="AutoShape 173">
              <a:extLst>
                <a:ext uri="{FF2B5EF4-FFF2-40B4-BE49-F238E27FC236}">
                  <a16:creationId xmlns:a16="http://schemas.microsoft.com/office/drawing/2014/main" id="{39BE2B6D-5A31-4399-A141-7F704760CF83}"/>
                </a:ext>
              </a:extLst>
            </p:cNvPr>
            <p:cNvCxnSpPr>
              <a:cxnSpLocks noChangeShapeType="1"/>
              <a:stCxn id="6161" idx="7"/>
              <a:endCxn id="6160" idx="3"/>
            </p:cNvCxnSpPr>
            <p:nvPr/>
          </p:nvCxnSpPr>
          <p:spPr bwMode="auto">
            <a:xfrm flipV="1">
              <a:off x="4203" y="2763"/>
              <a:ext cx="282" cy="330"/>
            </a:xfrm>
            <a:prstGeom prst="straightConnector1">
              <a:avLst/>
            </a:prstGeom>
            <a:noFill/>
            <a:ln w="349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72" name="AutoShape 174">
              <a:extLst>
                <a:ext uri="{FF2B5EF4-FFF2-40B4-BE49-F238E27FC236}">
                  <a16:creationId xmlns:a16="http://schemas.microsoft.com/office/drawing/2014/main" id="{15ADB13A-435F-4EBC-855F-7558E25105C2}"/>
                </a:ext>
              </a:extLst>
            </p:cNvPr>
            <p:cNvCxnSpPr>
              <a:cxnSpLocks noChangeShapeType="1"/>
              <a:stCxn id="6161" idx="6"/>
              <a:endCxn id="6162" idx="2"/>
            </p:cNvCxnSpPr>
            <p:nvPr/>
          </p:nvCxnSpPr>
          <p:spPr bwMode="auto">
            <a:xfrm flipV="1">
              <a:off x="4224" y="3096"/>
              <a:ext cx="288" cy="4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73" name="AutoShape 175">
              <a:extLst>
                <a:ext uri="{FF2B5EF4-FFF2-40B4-BE49-F238E27FC236}">
                  <a16:creationId xmlns:a16="http://schemas.microsoft.com/office/drawing/2014/main" id="{6EA0C5E8-E224-41B3-80C4-7EED36F511D1}"/>
                </a:ext>
              </a:extLst>
            </p:cNvPr>
            <p:cNvCxnSpPr>
              <a:cxnSpLocks noChangeShapeType="1"/>
              <a:stCxn id="6161" idx="5"/>
              <a:endCxn id="6164" idx="2"/>
            </p:cNvCxnSpPr>
            <p:nvPr/>
          </p:nvCxnSpPr>
          <p:spPr bwMode="auto">
            <a:xfrm>
              <a:off x="4203" y="3195"/>
              <a:ext cx="309" cy="23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74" name="AutoShape 176">
              <a:extLst>
                <a:ext uri="{FF2B5EF4-FFF2-40B4-BE49-F238E27FC236}">
                  <a16:creationId xmlns:a16="http://schemas.microsoft.com/office/drawing/2014/main" id="{1A806F48-F907-4B54-A021-CD07B5049F1A}"/>
                </a:ext>
              </a:extLst>
            </p:cNvPr>
            <p:cNvCxnSpPr>
              <a:cxnSpLocks noChangeShapeType="1"/>
              <a:stCxn id="6160" idx="6"/>
              <a:endCxn id="6163" idx="1"/>
            </p:cNvCxnSpPr>
            <p:nvPr/>
          </p:nvCxnSpPr>
          <p:spPr bwMode="auto">
            <a:xfrm>
              <a:off x="4608" y="2712"/>
              <a:ext cx="309" cy="189"/>
            </a:xfrm>
            <a:prstGeom prst="straightConnector1">
              <a:avLst/>
            </a:prstGeom>
            <a:noFill/>
            <a:ln w="349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75" name="AutoShape 177">
              <a:extLst>
                <a:ext uri="{FF2B5EF4-FFF2-40B4-BE49-F238E27FC236}">
                  <a16:creationId xmlns:a16="http://schemas.microsoft.com/office/drawing/2014/main" id="{9924AF96-FF93-4883-8BD8-B3C2F3D36FEA}"/>
                </a:ext>
              </a:extLst>
            </p:cNvPr>
            <p:cNvCxnSpPr>
              <a:cxnSpLocks noChangeShapeType="1"/>
              <a:stCxn id="6162" idx="6"/>
              <a:endCxn id="6163" idx="2"/>
            </p:cNvCxnSpPr>
            <p:nvPr/>
          </p:nvCxnSpPr>
          <p:spPr bwMode="auto">
            <a:xfrm flipV="1">
              <a:off x="4656" y="2952"/>
              <a:ext cx="240" cy="14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76" name="AutoShape 178">
              <a:extLst>
                <a:ext uri="{FF2B5EF4-FFF2-40B4-BE49-F238E27FC236}">
                  <a16:creationId xmlns:a16="http://schemas.microsoft.com/office/drawing/2014/main" id="{164E7E14-789E-432F-A79E-7A3B6F4B251B}"/>
                </a:ext>
              </a:extLst>
            </p:cNvPr>
            <p:cNvCxnSpPr>
              <a:cxnSpLocks noChangeShapeType="1"/>
              <a:stCxn id="6164" idx="6"/>
              <a:endCxn id="6165" idx="2"/>
            </p:cNvCxnSpPr>
            <p:nvPr/>
          </p:nvCxnSpPr>
          <p:spPr bwMode="auto">
            <a:xfrm>
              <a:off x="4656" y="3432"/>
              <a:ext cx="336"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77" name="AutoShape 179">
              <a:extLst>
                <a:ext uri="{FF2B5EF4-FFF2-40B4-BE49-F238E27FC236}">
                  <a16:creationId xmlns:a16="http://schemas.microsoft.com/office/drawing/2014/main" id="{F3851D49-DBFC-43EC-AE1D-B8FEB2B92FD7}"/>
                </a:ext>
              </a:extLst>
            </p:cNvPr>
            <p:cNvCxnSpPr>
              <a:cxnSpLocks noChangeShapeType="1"/>
              <a:stCxn id="6163" idx="6"/>
              <a:endCxn id="6166" idx="2"/>
            </p:cNvCxnSpPr>
            <p:nvPr/>
          </p:nvCxnSpPr>
          <p:spPr bwMode="auto">
            <a:xfrm>
              <a:off x="5040" y="2952"/>
              <a:ext cx="288" cy="96"/>
            </a:xfrm>
            <a:prstGeom prst="straightConnector1">
              <a:avLst/>
            </a:prstGeom>
            <a:noFill/>
            <a:ln w="349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78" name="AutoShape 180">
              <a:extLst>
                <a:ext uri="{FF2B5EF4-FFF2-40B4-BE49-F238E27FC236}">
                  <a16:creationId xmlns:a16="http://schemas.microsoft.com/office/drawing/2014/main" id="{97B32C53-EDA7-41E9-8364-263824DCF8F3}"/>
                </a:ext>
              </a:extLst>
            </p:cNvPr>
            <p:cNvCxnSpPr>
              <a:cxnSpLocks noChangeShapeType="1"/>
              <a:stCxn id="6165" idx="6"/>
              <a:endCxn id="6167" idx="2"/>
            </p:cNvCxnSpPr>
            <p:nvPr/>
          </p:nvCxnSpPr>
          <p:spPr bwMode="auto">
            <a:xfrm>
              <a:off x="5136" y="3432"/>
              <a:ext cx="432"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79" name="AutoShape 181">
              <a:extLst>
                <a:ext uri="{FF2B5EF4-FFF2-40B4-BE49-F238E27FC236}">
                  <a16:creationId xmlns:a16="http://schemas.microsoft.com/office/drawing/2014/main" id="{E56CD9D6-18AF-402A-8A98-3F34F4202C25}"/>
                </a:ext>
              </a:extLst>
            </p:cNvPr>
            <p:cNvCxnSpPr>
              <a:cxnSpLocks noChangeShapeType="1"/>
              <a:stCxn id="6166" idx="5"/>
              <a:endCxn id="6167" idx="1"/>
            </p:cNvCxnSpPr>
            <p:nvPr/>
          </p:nvCxnSpPr>
          <p:spPr bwMode="auto">
            <a:xfrm>
              <a:off x="5451" y="3099"/>
              <a:ext cx="138" cy="282"/>
            </a:xfrm>
            <a:prstGeom prst="straightConnector1">
              <a:avLst/>
            </a:prstGeom>
            <a:noFill/>
            <a:ln w="349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80" name="AutoShape 182">
              <a:extLst>
                <a:ext uri="{FF2B5EF4-FFF2-40B4-BE49-F238E27FC236}">
                  <a16:creationId xmlns:a16="http://schemas.microsoft.com/office/drawing/2014/main" id="{96920E82-373A-42E8-9D5D-CAD96181355A}"/>
                </a:ext>
              </a:extLst>
            </p:cNvPr>
            <p:cNvCxnSpPr>
              <a:cxnSpLocks noChangeShapeType="1"/>
              <a:stCxn id="6167" idx="6"/>
              <a:endCxn id="6168" idx="3"/>
            </p:cNvCxnSpPr>
            <p:nvPr/>
          </p:nvCxnSpPr>
          <p:spPr bwMode="auto">
            <a:xfrm flipV="1">
              <a:off x="5712" y="3243"/>
              <a:ext cx="117" cy="189"/>
            </a:xfrm>
            <a:prstGeom prst="straightConnector1">
              <a:avLst/>
            </a:prstGeom>
            <a:noFill/>
            <a:ln w="349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81" name="Text Box 183">
              <a:extLst>
                <a:ext uri="{FF2B5EF4-FFF2-40B4-BE49-F238E27FC236}">
                  <a16:creationId xmlns:a16="http://schemas.microsoft.com/office/drawing/2014/main" id="{290FCFEC-41E1-4E57-AAA8-22DD425BF816}"/>
                </a:ext>
              </a:extLst>
            </p:cNvPr>
            <p:cNvSpPr txBox="1">
              <a:spLocks noChangeArrowheads="1"/>
            </p:cNvSpPr>
            <p:nvPr/>
          </p:nvSpPr>
          <p:spPr bwMode="auto">
            <a:xfrm>
              <a:off x="3696" y="2688"/>
              <a:ext cx="196"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A3</a:t>
              </a:r>
            </a:p>
          </p:txBody>
        </p:sp>
        <p:sp>
          <p:nvSpPr>
            <p:cNvPr id="6182" name="Text Box 184">
              <a:extLst>
                <a:ext uri="{FF2B5EF4-FFF2-40B4-BE49-F238E27FC236}">
                  <a16:creationId xmlns:a16="http://schemas.microsoft.com/office/drawing/2014/main" id="{2110207F-8ADC-483C-8A8E-AAD738CD8B68}"/>
                </a:ext>
              </a:extLst>
            </p:cNvPr>
            <p:cNvSpPr txBox="1">
              <a:spLocks noChangeArrowheads="1"/>
            </p:cNvSpPr>
            <p:nvPr/>
          </p:nvSpPr>
          <p:spPr bwMode="auto">
            <a:xfrm>
              <a:off x="3696" y="3120"/>
              <a:ext cx="196"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B2</a:t>
              </a:r>
            </a:p>
          </p:txBody>
        </p:sp>
        <p:sp>
          <p:nvSpPr>
            <p:cNvPr id="6183" name="Text Box 185">
              <a:extLst>
                <a:ext uri="{FF2B5EF4-FFF2-40B4-BE49-F238E27FC236}">
                  <a16:creationId xmlns:a16="http://schemas.microsoft.com/office/drawing/2014/main" id="{24EDD42C-C022-4469-B47A-D8D278790B03}"/>
                </a:ext>
              </a:extLst>
            </p:cNvPr>
            <p:cNvSpPr txBox="1">
              <a:spLocks noChangeArrowheads="1"/>
            </p:cNvSpPr>
            <p:nvPr/>
          </p:nvSpPr>
          <p:spPr bwMode="auto">
            <a:xfrm>
              <a:off x="4032" y="2928"/>
              <a:ext cx="19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C5</a:t>
              </a:r>
            </a:p>
          </p:txBody>
        </p:sp>
        <p:sp>
          <p:nvSpPr>
            <p:cNvPr id="6184" name="Text Box 186">
              <a:extLst>
                <a:ext uri="{FF2B5EF4-FFF2-40B4-BE49-F238E27FC236}">
                  <a16:creationId xmlns:a16="http://schemas.microsoft.com/office/drawing/2014/main" id="{37FDB454-9AD8-4376-97AE-AF2D26947E38}"/>
                </a:ext>
              </a:extLst>
            </p:cNvPr>
            <p:cNvSpPr txBox="1">
              <a:spLocks noChangeArrowheads="1"/>
            </p:cNvSpPr>
            <p:nvPr/>
          </p:nvSpPr>
          <p:spPr bwMode="auto">
            <a:xfrm>
              <a:off x="4416" y="2496"/>
              <a:ext cx="19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D9</a:t>
              </a:r>
            </a:p>
          </p:txBody>
        </p:sp>
        <p:sp>
          <p:nvSpPr>
            <p:cNvPr id="6185" name="Text Box 187">
              <a:extLst>
                <a:ext uri="{FF2B5EF4-FFF2-40B4-BE49-F238E27FC236}">
                  <a16:creationId xmlns:a16="http://schemas.microsoft.com/office/drawing/2014/main" id="{66EC7A1C-9900-4A92-BB8F-1BE5266A91D8}"/>
                </a:ext>
              </a:extLst>
            </p:cNvPr>
            <p:cNvSpPr txBox="1">
              <a:spLocks noChangeArrowheads="1"/>
            </p:cNvSpPr>
            <p:nvPr/>
          </p:nvSpPr>
          <p:spPr bwMode="auto">
            <a:xfrm>
              <a:off x="4464" y="2880"/>
              <a:ext cx="196"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E8</a:t>
              </a:r>
            </a:p>
          </p:txBody>
        </p:sp>
        <p:sp>
          <p:nvSpPr>
            <p:cNvPr id="6186" name="Text Box 188">
              <a:extLst>
                <a:ext uri="{FF2B5EF4-FFF2-40B4-BE49-F238E27FC236}">
                  <a16:creationId xmlns:a16="http://schemas.microsoft.com/office/drawing/2014/main" id="{49C104EF-AFB5-4F06-81C6-209878821255}"/>
                </a:ext>
              </a:extLst>
            </p:cNvPr>
            <p:cNvSpPr txBox="1">
              <a:spLocks noChangeArrowheads="1"/>
            </p:cNvSpPr>
            <p:nvPr/>
          </p:nvSpPr>
          <p:spPr bwMode="auto">
            <a:xfrm>
              <a:off x="4896" y="2736"/>
              <a:ext cx="228"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F11</a:t>
              </a:r>
            </a:p>
          </p:txBody>
        </p:sp>
        <p:sp>
          <p:nvSpPr>
            <p:cNvPr id="6187" name="Text Box 189">
              <a:extLst>
                <a:ext uri="{FF2B5EF4-FFF2-40B4-BE49-F238E27FC236}">
                  <a16:creationId xmlns:a16="http://schemas.microsoft.com/office/drawing/2014/main" id="{5507636F-6F91-427F-911D-6D99C73DF991}"/>
                </a:ext>
              </a:extLst>
            </p:cNvPr>
            <p:cNvSpPr txBox="1">
              <a:spLocks noChangeArrowheads="1"/>
            </p:cNvSpPr>
            <p:nvPr/>
          </p:nvSpPr>
          <p:spPr bwMode="auto">
            <a:xfrm>
              <a:off x="4464" y="3216"/>
              <a:ext cx="203"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G8</a:t>
              </a:r>
            </a:p>
          </p:txBody>
        </p:sp>
        <p:sp>
          <p:nvSpPr>
            <p:cNvPr id="6188" name="Text Box 190">
              <a:extLst>
                <a:ext uri="{FF2B5EF4-FFF2-40B4-BE49-F238E27FC236}">
                  <a16:creationId xmlns:a16="http://schemas.microsoft.com/office/drawing/2014/main" id="{57ADC645-C9F9-4CF1-A9D0-55AEFB5E8F87}"/>
                </a:ext>
              </a:extLst>
            </p:cNvPr>
            <p:cNvSpPr txBox="1">
              <a:spLocks noChangeArrowheads="1"/>
            </p:cNvSpPr>
            <p:nvPr/>
          </p:nvSpPr>
          <p:spPr bwMode="auto">
            <a:xfrm>
              <a:off x="4944" y="3216"/>
              <a:ext cx="19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H9</a:t>
              </a:r>
            </a:p>
          </p:txBody>
        </p:sp>
        <p:sp>
          <p:nvSpPr>
            <p:cNvPr id="6189" name="Text Box 191">
              <a:extLst>
                <a:ext uri="{FF2B5EF4-FFF2-40B4-BE49-F238E27FC236}">
                  <a16:creationId xmlns:a16="http://schemas.microsoft.com/office/drawing/2014/main" id="{7CD0CD9A-C09F-4372-A0DD-264F483FDBEB}"/>
                </a:ext>
              </a:extLst>
            </p:cNvPr>
            <p:cNvSpPr txBox="1">
              <a:spLocks noChangeArrowheads="1"/>
            </p:cNvSpPr>
            <p:nvPr/>
          </p:nvSpPr>
          <p:spPr bwMode="auto">
            <a:xfrm>
              <a:off x="5280" y="2832"/>
              <a:ext cx="207"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I16</a:t>
              </a:r>
            </a:p>
          </p:txBody>
        </p:sp>
        <p:sp>
          <p:nvSpPr>
            <p:cNvPr id="6190" name="Text Box 192">
              <a:extLst>
                <a:ext uri="{FF2B5EF4-FFF2-40B4-BE49-F238E27FC236}">
                  <a16:creationId xmlns:a16="http://schemas.microsoft.com/office/drawing/2014/main" id="{C80F4273-1854-4FA8-8380-CE42C4681CD3}"/>
                </a:ext>
              </a:extLst>
            </p:cNvPr>
            <p:cNvSpPr txBox="1">
              <a:spLocks noChangeArrowheads="1"/>
            </p:cNvSpPr>
            <p:nvPr/>
          </p:nvSpPr>
          <p:spPr bwMode="auto">
            <a:xfrm>
              <a:off x="5568" y="3216"/>
              <a:ext cx="221"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J18</a:t>
              </a:r>
            </a:p>
          </p:txBody>
        </p:sp>
        <p:sp>
          <p:nvSpPr>
            <p:cNvPr id="6191" name="Text Box 193">
              <a:extLst>
                <a:ext uri="{FF2B5EF4-FFF2-40B4-BE49-F238E27FC236}">
                  <a16:creationId xmlns:a16="http://schemas.microsoft.com/office/drawing/2014/main" id="{30932F05-320F-4935-A5FE-2642BAE33DDF}"/>
                </a:ext>
              </a:extLst>
            </p:cNvPr>
            <p:cNvSpPr txBox="1">
              <a:spLocks noChangeArrowheads="1"/>
            </p:cNvSpPr>
            <p:nvPr/>
          </p:nvSpPr>
          <p:spPr bwMode="auto">
            <a:xfrm>
              <a:off x="5760" y="2976"/>
              <a:ext cx="232"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K</a:t>
              </a:r>
              <a:r>
                <a:rPr lang="en-US" altLang="zh-TW" sz="800">
                  <a:solidFill>
                    <a:srgbClr val="FF0000"/>
                  </a:solidFill>
                  <a:ea typeface="新細明體" panose="02020500000000000000" pitchFamily="18" charset="-120"/>
                </a:rPr>
                <a:t>28</a:t>
              </a:r>
            </a:p>
          </p:txBody>
        </p:sp>
      </p:grpSp>
      <p:pic>
        <p:nvPicPr>
          <p:cNvPr id="6153" name="圖片 12">
            <a:extLst>
              <a:ext uri="{FF2B5EF4-FFF2-40B4-BE49-F238E27FC236}">
                <a16:creationId xmlns:a16="http://schemas.microsoft.com/office/drawing/2014/main" id="{6F1307E1-8F0C-4703-A01C-63F61F1D88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00" y="3910013"/>
            <a:ext cx="1878013"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4" name="Picture 2" descr="https://upload.wikimedia.org/wikipedia/commons/thumb/0/09/Map_of_current_US_Routes.svg/1920px-Map_of_current_US_Routes.svg.png">
            <a:extLst>
              <a:ext uri="{FF2B5EF4-FFF2-40B4-BE49-F238E27FC236}">
                <a16:creationId xmlns:a16="http://schemas.microsoft.com/office/drawing/2014/main" id="{84517707-56DD-4C49-8507-78848288A2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9575" y="2497138"/>
            <a:ext cx="3549650"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5" name="圖片 92">
            <a:extLst>
              <a:ext uri="{FF2B5EF4-FFF2-40B4-BE49-F238E27FC236}">
                <a16:creationId xmlns:a16="http://schemas.microsoft.com/office/drawing/2014/main" id="{A1AB2228-5605-4E70-B7A4-DBD79A0887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75450" y="949325"/>
            <a:ext cx="2835275" cy="160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6" name="Picture 4" descr="http://2.blog.xuite.net/2/c/4/7/14923261/blog_301862/txt/471823973/0.jpg">
            <a:extLst>
              <a:ext uri="{FF2B5EF4-FFF2-40B4-BE49-F238E27FC236}">
                <a16:creationId xmlns:a16="http://schemas.microsoft.com/office/drawing/2014/main" id="{97A2352A-988B-4326-BAFE-2D68F626F89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46800" y="4194175"/>
            <a:ext cx="3463925"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7" name="圖片 93">
            <a:extLst>
              <a:ext uri="{FF2B5EF4-FFF2-40B4-BE49-F238E27FC236}">
                <a16:creationId xmlns:a16="http://schemas.microsoft.com/office/drawing/2014/main" id="{C30F0A7C-CCCE-4255-A9C6-F7946863B03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37388" y="2565400"/>
            <a:ext cx="2311400"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投影片編號版面配置區 2">
            <a:extLst>
              <a:ext uri="{FF2B5EF4-FFF2-40B4-BE49-F238E27FC236}">
                <a16:creationId xmlns:a16="http://schemas.microsoft.com/office/drawing/2014/main" id="{CF6B6D54-001E-4DCB-AACB-761FE3728C42}"/>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B775F7D4-E40E-484C-AA64-31EC1C5173F8}" type="slidenum">
              <a:rPr lang="zh-TW" altLang="en-US" sz="1400" smtClean="0">
                <a:latin typeface="Times New Roman" panose="02020603050405020304" pitchFamily="18" charset="0"/>
              </a:rPr>
              <a:pPr/>
              <a:t>20</a:t>
            </a:fld>
            <a:endParaRPr lang="en-US" altLang="zh-TW" sz="1400">
              <a:latin typeface="Times New Roman" panose="02020603050405020304" pitchFamily="18" charset="0"/>
            </a:endParaRPr>
          </a:p>
        </p:txBody>
      </p:sp>
      <p:sp>
        <p:nvSpPr>
          <p:cNvPr id="43011" name="Rectangle 2">
            <a:extLst>
              <a:ext uri="{FF2B5EF4-FFF2-40B4-BE49-F238E27FC236}">
                <a16:creationId xmlns:a16="http://schemas.microsoft.com/office/drawing/2014/main" id="{E634B8D1-8E98-4B44-A984-4C0258E2A6EE}"/>
              </a:ext>
            </a:extLst>
          </p:cNvPr>
          <p:cNvSpPr>
            <a:spLocks noGrp="1" noChangeArrowheads="1"/>
          </p:cNvSpPr>
          <p:nvPr>
            <p:ph type="title"/>
          </p:nvPr>
        </p:nvSpPr>
        <p:spPr>
          <a:xfrm>
            <a:off x="1066800" y="288925"/>
            <a:ext cx="7772400" cy="488950"/>
          </a:xfrm>
        </p:spPr>
        <p:txBody>
          <a:bodyPr/>
          <a:lstStyle/>
          <a:p>
            <a:pPr eaLnBrk="1" hangingPunct="1"/>
            <a:r>
              <a:rPr lang="en-US" altLang="zh-TW" sz="3200">
                <a:ea typeface="新細明體" panose="02020500000000000000" pitchFamily="18" charset="-120"/>
              </a:rPr>
              <a:t>Hamilton’s Around the World Game</a:t>
            </a:r>
          </a:p>
        </p:txBody>
      </p:sp>
      <p:grpSp>
        <p:nvGrpSpPr>
          <p:cNvPr id="137219" name="Group 3">
            <a:extLst>
              <a:ext uri="{FF2B5EF4-FFF2-40B4-BE49-F238E27FC236}">
                <a16:creationId xmlns:a16="http://schemas.microsoft.com/office/drawing/2014/main" id="{FE54B116-AA65-4BFD-A4F7-0977421FAE5B}"/>
              </a:ext>
            </a:extLst>
          </p:cNvPr>
          <p:cNvGrpSpPr>
            <a:grpSpLocks/>
          </p:cNvGrpSpPr>
          <p:nvPr/>
        </p:nvGrpSpPr>
        <p:grpSpPr bwMode="auto">
          <a:xfrm>
            <a:off x="2936875" y="1844675"/>
            <a:ext cx="3082925" cy="2651125"/>
            <a:chOff x="1632" y="1632"/>
            <a:chExt cx="2112" cy="2016"/>
          </a:xfrm>
        </p:grpSpPr>
        <p:sp>
          <p:nvSpPr>
            <p:cNvPr id="43016" name="Line 4">
              <a:extLst>
                <a:ext uri="{FF2B5EF4-FFF2-40B4-BE49-F238E27FC236}">
                  <a16:creationId xmlns:a16="http://schemas.microsoft.com/office/drawing/2014/main" id="{DE99765F-A583-4C87-A509-899674F12B50}"/>
                </a:ext>
              </a:extLst>
            </p:cNvPr>
            <p:cNvSpPr>
              <a:spLocks noChangeShapeType="1"/>
            </p:cNvSpPr>
            <p:nvPr/>
          </p:nvSpPr>
          <p:spPr bwMode="auto">
            <a:xfrm>
              <a:off x="2688" y="1680"/>
              <a:ext cx="0" cy="336"/>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17" name="Line 5">
              <a:extLst>
                <a:ext uri="{FF2B5EF4-FFF2-40B4-BE49-F238E27FC236}">
                  <a16:creationId xmlns:a16="http://schemas.microsoft.com/office/drawing/2014/main" id="{49736188-FAEA-49DB-846F-A85F6F7C4396}"/>
                </a:ext>
              </a:extLst>
            </p:cNvPr>
            <p:cNvSpPr>
              <a:spLocks noChangeShapeType="1"/>
            </p:cNvSpPr>
            <p:nvPr/>
          </p:nvSpPr>
          <p:spPr bwMode="auto">
            <a:xfrm>
              <a:off x="1680" y="2448"/>
              <a:ext cx="288" cy="96"/>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18" name="Line 6">
              <a:extLst>
                <a:ext uri="{FF2B5EF4-FFF2-40B4-BE49-F238E27FC236}">
                  <a16:creationId xmlns:a16="http://schemas.microsoft.com/office/drawing/2014/main" id="{2EE432F9-1BA6-4D06-935D-BAD601772B37}"/>
                </a:ext>
              </a:extLst>
            </p:cNvPr>
            <p:cNvSpPr>
              <a:spLocks noChangeShapeType="1"/>
            </p:cNvSpPr>
            <p:nvPr/>
          </p:nvSpPr>
          <p:spPr bwMode="auto">
            <a:xfrm flipH="1">
              <a:off x="3408" y="2400"/>
              <a:ext cx="288" cy="144"/>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19" name="Line 7">
              <a:extLst>
                <a:ext uri="{FF2B5EF4-FFF2-40B4-BE49-F238E27FC236}">
                  <a16:creationId xmlns:a16="http://schemas.microsoft.com/office/drawing/2014/main" id="{FE43399C-E66B-42B0-B0A1-D1D283F3FC88}"/>
                </a:ext>
              </a:extLst>
            </p:cNvPr>
            <p:cNvSpPr>
              <a:spLocks noChangeShapeType="1"/>
            </p:cNvSpPr>
            <p:nvPr/>
          </p:nvSpPr>
          <p:spPr bwMode="auto">
            <a:xfrm flipV="1">
              <a:off x="2160" y="3360"/>
              <a:ext cx="96" cy="192"/>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20" name="Line 8">
              <a:extLst>
                <a:ext uri="{FF2B5EF4-FFF2-40B4-BE49-F238E27FC236}">
                  <a16:creationId xmlns:a16="http://schemas.microsoft.com/office/drawing/2014/main" id="{423D6172-B304-49D0-9220-C1F050933650}"/>
                </a:ext>
              </a:extLst>
            </p:cNvPr>
            <p:cNvSpPr>
              <a:spLocks noChangeShapeType="1"/>
            </p:cNvSpPr>
            <p:nvPr/>
          </p:nvSpPr>
          <p:spPr bwMode="auto">
            <a:xfrm flipH="1" flipV="1">
              <a:off x="3168" y="3360"/>
              <a:ext cx="144" cy="192"/>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21" name="Line 9">
              <a:extLst>
                <a:ext uri="{FF2B5EF4-FFF2-40B4-BE49-F238E27FC236}">
                  <a16:creationId xmlns:a16="http://schemas.microsoft.com/office/drawing/2014/main" id="{0A78C531-672A-42D1-BEC1-C44772F66F1F}"/>
                </a:ext>
              </a:extLst>
            </p:cNvPr>
            <p:cNvSpPr>
              <a:spLocks noChangeShapeType="1"/>
            </p:cNvSpPr>
            <p:nvPr/>
          </p:nvSpPr>
          <p:spPr bwMode="auto">
            <a:xfrm flipV="1">
              <a:off x="2208" y="2832"/>
              <a:ext cx="192" cy="48"/>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22" name="Line 10">
              <a:extLst>
                <a:ext uri="{FF2B5EF4-FFF2-40B4-BE49-F238E27FC236}">
                  <a16:creationId xmlns:a16="http://schemas.microsoft.com/office/drawing/2014/main" id="{0D458F34-2243-4D6B-8F3B-0EE849A1F241}"/>
                </a:ext>
              </a:extLst>
            </p:cNvPr>
            <p:cNvSpPr>
              <a:spLocks noChangeShapeType="1"/>
            </p:cNvSpPr>
            <p:nvPr/>
          </p:nvSpPr>
          <p:spPr bwMode="auto">
            <a:xfrm>
              <a:off x="2448" y="2352"/>
              <a:ext cx="48" cy="192"/>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23" name="Line 11">
              <a:extLst>
                <a:ext uri="{FF2B5EF4-FFF2-40B4-BE49-F238E27FC236}">
                  <a16:creationId xmlns:a16="http://schemas.microsoft.com/office/drawing/2014/main" id="{16917504-9F68-4DD5-A5F5-30B4AF8A5A0C}"/>
                </a:ext>
              </a:extLst>
            </p:cNvPr>
            <p:cNvSpPr>
              <a:spLocks noChangeShapeType="1"/>
            </p:cNvSpPr>
            <p:nvPr/>
          </p:nvSpPr>
          <p:spPr bwMode="auto">
            <a:xfrm flipV="1">
              <a:off x="2880" y="2400"/>
              <a:ext cx="192" cy="144"/>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24" name="Line 12">
              <a:extLst>
                <a:ext uri="{FF2B5EF4-FFF2-40B4-BE49-F238E27FC236}">
                  <a16:creationId xmlns:a16="http://schemas.microsoft.com/office/drawing/2014/main" id="{B564670D-055B-40AC-8B59-C9ACDDD2095A}"/>
                </a:ext>
              </a:extLst>
            </p:cNvPr>
            <p:cNvSpPr>
              <a:spLocks noChangeShapeType="1"/>
            </p:cNvSpPr>
            <p:nvPr/>
          </p:nvSpPr>
          <p:spPr bwMode="auto">
            <a:xfrm>
              <a:off x="2928" y="2880"/>
              <a:ext cx="336" cy="48"/>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25" name="Line 13">
              <a:extLst>
                <a:ext uri="{FF2B5EF4-FFF2-40B4-BE49-F238E27FC236}">
                  <a16:creationId xmlns:a16="http://schemas.microsoft.com/office/drawing/2014/main" id="{665B62EF-3BA3-4DB2-AB9A-18C70988CBB6}"/>
                </a:ext>
              </a:extLst>
            </p:cNvPr>
            <p:cNvSpPr>
              <a:spLocks noChangeShapeType="1"/>
            </p:cNvSpPr>
            <p:nvPr/>
          </p:nvSpPr>
          <p:spPr bwMode="auto">
            <a:xfrm>
              <a:off x="2736" y="3072"/>
              <a:ext cx="0" cy="192"/>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26" name="Freeform 14">
              <a:extLst>
                <a:ext uri="{FF2B5EF4-FFF2-40B4-BE49-F238E27FC236}">
                  <a16:creationId xmlns:a16="http://schemas.microsoft.com/office/drawing/2014/main" id="{D07E78A9-9B83-48E8-8B60-DCC8651AB6B1}"/>
                </a:ext>
              </a:extLst>
            </p:cNvPr>
            <p:cNvSpPr>
              <a:spLocks/>
            </p:cNvSpPr>
            <p:nvPr/>
          </p:nvSpPr>
          <p:spPr bwMode="auto">
            <a:xfrm>
              <a:off x="2016" y="2064"/>
              <a:ext cx="1392" cy="1248"/>
            </a:xfrm>
            <a:custGeom>
              <a:avLst/>
              <a:gdLst>
                <a:gd name="T0" fmla="*/ 0 w 1392"/>
                <a:gd name="T1" fmla="*/ 528 h 1248"/>
                <a:gd name="T2" fmla="*/ 384 w 1392"/>
                <a:gd name="T3" fmla="*/ 288 h 1248"/>
                <a:gd name="T4" fmla="*/ 672 w 1392"/>
                <a:gd name="T5" fmla="*/ 0 h 1248"/>
                <a:gd name="T6" fmla="*/ 1008 w 1392"/>
                <a:gd name="T7" fmla="*/ 288 h 1248"/>
                <a:gd name="T8" fmla="*/ 1392 w 1392"/>
                <a:gd name="T9" fmla="*/ 480 h 1248"/>
                <a:gd name="T10" fmla="*/ 1248 w 1392"/>
                <a:gd name="T11" fmla="*/ 816 h 1248"/>
                <a:gd name="T12" fmla="*/ 1152 w 1392"/>
                <a:gd name="T13" fmla="*/ 1248 h 1248"/>
                <a:gd name="T14" fmla="*/ 720 w 1392"/>
                <a:gd name="T15" fmla="*/ 1200 h 1248"/>
                <a:gd name="T16" fmla="*/ 288 w 1392"/>
                <a:gd name="T17" fmla="*/ 1248 h 1248"/>
                <a:gd name="T18" fmla="*/ 192 w 1392"/>
                <a:gd name="T19" fmla="*/ 816 h 1248"/>
                <a:gd name="T20" fmla="*/ 0 w 1392"/>
                <a:gd name="T21" fmla="*/ 528 h 12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92" h="1248">
                  <a:moveTo>
                    <a:pt x="0" y="528"/>
                  </a:moveTo>
                  <a:lnTo>
                    <a:pt x="384" y="288"/>
                  </a:lnTo>
                  <a:lnTo>
                    <a:pt x="672" y="0"/>
                  </a:lnTo>
                  <a:lnTo>
                    <a:pt x="1008" y="288"/>
                  </a:lnTo>
                  <a:lnTo>
                    <a:pt x="1392" y="480"/>
                  </a:lnTo>
                  <a:lnTo>
                    <a:pt x="1248" y="816"/>
                  </a:lnTo>
                  <a:lnTo>
                    <a:pt x="1152" y="1248"/>
                  </a:lnTo>
                  <a:lnTo>
                    <a:pt x="720" y="1200"/>
                  </a:lnTo>
                  <a:lnTo>
                    <a:pt x="288" y="1248"/>
                  </a:lnTo>
                  <a:lnTo>
                    <a:pt x="192" y="816"/>
                  </a:lnTo>
                  <a:lnTo>
                    <a:pt x="0" y="528"/>
                  </a:lnTo>
                  <a:close/>
                </a:path>
              </a:pathLst>
            </a:custGeom>
            <a:noFill/>
            <a:ln w="3810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27" name="AutoShape 15">
              <a:extLst>
                <a:ext uri="{FF2B5EF4-FFF2-40B4-BE49-F238E27FC236}">
                  <a16:creationId xmlns:a16="http://schemas.microsoft.com/office/drawing/2014/main" id="{11408B1D-B739-44F0-AB15-A7A92D2CAFFC}"/>
                </a:ext>
              </a:extLst>
            </p:cNvPr>
            <p:cNvSpPr>
              <a:spLocks noChangeArrowheads="1"/>
            </p:cNvSpPr>
            <p:nvPr/>
          </p:nvSpPr>
          <p:spPr bwMode="auto">
            <a:xfrm>
              <a:off x="1728" y="1728"/>
              <a:ext cx="1968" cy="1871"/>
            </a:xfrm>
            <a:prstGeom prst="pentagon">
              <a:avLst/>
            </a:prstGeom>
            <a:noFill/>
            <a:ln w="381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28" name="AutoShape 16">
              <a:extLst>
                <a:ext uri="{FF2B5EF4-FFF2-40B4-BE49-F238E27FC236}">
                  <a16:creationId xmlns:a16="http://schemas.microsoft.com/office/drawing/2014/main" id="{C7926BA2-0B50-464F-9B78-2EE1BBCB932D}"/>
                </a:ext>
              </a:extLst>
            </p:cNvPr>
            <p:cNvSpPr>
              <a:spLocks noChangeArrowheads="1"/>
            </p:cNvSpPr>
            <p:nvPr/>
          </p:nvSpPr>
          <p:spPr bwMode="auto">
            <a:xfrm flipH="1" flipV="1">
              <a:off x="2448" y="2592"/>
              <a:ext cx="528" cy="468"/>
            </a:xfrm>
            <a:prstGeom prst="pentagon">
              <a:avLst/>
            </a:prstGeom>
            <a:noFill/>
            <a:ln w="381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29" name="Oval 17">
              <a:extLst>
                <a:ext uri="{FF2B5EF4-FFF2-40B4-BE49-F238E27FC236}">
                  <a16:creationId xmlns:a16="http://schemas.microsoft.com/office/drawing/2014/main" id="{7FBC410C-4608-423C-A8DD-14268C253A5E}"/>
                </a:ext>
              </a:extLst>
            </p:cNvPr>
            <p:cNvSpPr>
              <a:spLocks noChangeArrowheads="1"/>
            </p:cNvSpPr>
            <p:nvPr/>
          </p:nvSpPr>
          <p:spPr bwMode="auto">
            <a:xfrm>
              <a:off x="1632" y="2400"/>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30" name="Oval 18">
              <a:extLst>
                <a:ext uri="{FF2B5EF4-FFF2-40B4-BE49-F238E27FC236}">
                  <a16:creationId xmlns:a16="http://schemas.microsoft.com/office/drawing/2014/main" id="{5B4A8F18-93ED-49D9-81A4-ECA45EC310DE}"/>
                </a:ext>
              </a:extLst>
            </p:cNvPr>
            <p:cNvSpPr>
              <a:spLocks noChangeArrowheads="1"/>
            </p:cNvSpPr>
            <p:nvPr/>
          </p:nvSpPr>
          <p:spPr bwMode="auto">
            <a:xfrm>
              <a:off x="2640" y="1632"/>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31" name="Oval 19">
              <a:extLst>
                <a:ext uri="{FF2B5EF4-FFF2-40B4-BE49-F238E27FC236}">
                  <a16:creationId xmlns:a16="http://schemas.microsoft.com/office/drawing/2014/main" id="{142315A0-91EC-4F95-9B8C-8E73A1A4A317}"/>
                </a:ext>
              </a:extLst>
            </p:cNvPr>
            <p:cNvSpPr>
              <a:spLocks noChangeArrowheads="1"/>
            </p:cNvSpPr>
            <p:nvPr/>
          </p:nvSpPr>
          <p:spPr bwMode="auto">
            <a:xfrm>
              <a:off x="2640" y="1968"/>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32" name="Oval 20">
              <a:extLst>
                <a:ext uri="{FF2B5EF4-FFF2-40B4-BE49-F238E27FC236}">
                  <a16:creationId xmlns:a16="http://schemas.microsoft.com/office/drawing/2014/main" id="{422B2DA7-0641-462C-8E9A-1E5BCB452C57}"/>
                </a:ext>
              </a:extLst>
            </p:cNvPr>
            <p:cNvSpPr>
              <a:spLocks noChangeArrowheads="1"/>
            </p:cNvSpPr>
            <p:nvPr/>
          </p:nvSpPr>
          <p:spPr bwMode="auto">
            <a:xfrm>
              <a:off x="2352" y="2256"/>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33" name="Oval 21">
              <a:extLst>
                <a:ext uri="{FF2B5EF4-FFF2-40B4-BE49-F238E27FC236}">
                  <a16:creationId xmlns:a16="http://schemas.microsoft.com/office/drawing/2014/main" id="{B21E80F7-356A-4F49-B578-25421A9D6643}"/>
                </a:ext>
              </a:extLst>
            </p:cNvPr>
            <p:cNvSpPr>
              <a:spLocks noChangeArrowheads="1"/>
            </p:cNvSpPr>
            <p:nvPr/>
          </p:nvSpPr>
          <p:spPr bwMode="auto">
            <a:xfrm>
              <a:off x="1920" y="2496"/>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34" name="Oval 22">
              <a:extLst>
                <a:ext uri="{FF2B5EF4-FFF2-40B4-BE49-F238E27FC236}">
                  <a16:creationId xmlns:a16="http://schemas.microsoft.com/office/drawing/2014/main" id="{FD1162DE-D964-414D-8481-0F4267559C96}"/>
                </a:ext>
              </a:extLst>
            </p:cNvPr>
            <p:cNvSpPr>
              <a:spLocks noChangeArrowheads="1"/>
            </p:cNvSpPr>
            <p:nvPr/>
          </p:nvSpPr>
          <p:spPr bwMode="auto">
            <a:xfrm>
              <a:off x="2448" y="2496"/>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35" name="Oval 23">
              <a:extLst>
                <a:ext uri="{FF2B5EF4-FFF2-40B4-BE49-F238E27FC236}">
                  <a16:creationId xmlns:a16="http://schemas.microsoft.com/office/drawing/2014/main" id="{2EE558DA-83BB-413D-8658-D187658F880E}"/>
                </a:ext>
              </a:extLst>
            </p:cNvPr>
            <p:cNvSpPr>
              <a:spLocks noChangeArrowheads="1"/>
            </p:cNvSpPr>
            <p:nvPr/>
          </p:nvSpPr>
          <p:spPr bwMode="auto">
            <a:xfrm>
              <a:off x="2352" y="2784"/>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36" name="Oval 24">
              <a:extLst>
                <a:ext uri="{FF2B5EF4-FFF2-40B4-BE49-F238E27FC236}">
                  <a16:creationId xmlns:a16="http://schemas.microsoft.com/office/drawing/2014/main" id="{44FA56E2-1332-4939-A1B9-0FC47404C798}"/>
                </a:ext>
              </a:extLst>
            </p:cNvPr>
            <p:cNvSpPr>
              <a:spLocks noChangeArrowheads="1"/>
            </p:cNvSpPr>
            <p:nvPr/>
          </p:nvSpPr>
          <p:spPr bwMode="auto">
            <a:xfrm>
              <a:off x="2784" y="2496"/>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37" name="Oval 25">
              <a:extLst>
                <a:ext uri="{FF2B5EF4-FFF2-40B4-BE49-F238E27FC236}">
                  <a16:creationId xmlns:a16="http://schemas.microsoft.com/office/drawing/2014/main" id="{006AF965-6624-450C-8D96-09A737DA0863}"/>
                </a:ext>
              </a:extLst>
            </p:cNvPr>
            <p:cNvSpPr>
              <a:spLocks noChangeArrowheads="1"/>
            </p:cNvSpPr>
            <p:nvPr/>
          </p:nvSpPr>
          <p:spPr bwMode="auto">
            <a:xfrm>
              <a:off x="2880" y="2784"/>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38" name="Oval 26">
              <a:extLst>
                <a:ext uri="{FF2B5EF4-FFF2-40B4-BE49-F238E27FC236}">
                  <a16:creationId xmlns:a16="http://schemas.microsoft.com/office/drawing/2014/main" id="{282C863F-E673-4B0C-A596-7438693ADBE7}"/>
                </a:ext>
              </a:extLst>
            </p:cNvPr>
            <p:cNvSpPr>
              <a:spLocks noChangeArrowheads="1"/>
            </p:cNvSpPr>
            <p:nvPr/>
          </p:nvSpPr>
          <p:spPr bwMode="auto">
            <a:xfrm>
              <a:off x="2640" y="2976"/>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39" name="Oval 27">
              <a:extLst>
                <a:ext uri="{FF2B5EF4-FFF2-40B4-BE49-F238E27FC236}">
                  <a16:creationId xmlns:a16="http://schemas.microsoft.com/office/drawing/2014/main" id="{F804A99A-CD91-4A28-AA22-A269A2D95DE8}"/>
                </a:ext>
              </a:extLst>
            </p:cNvPr>
            <p:cNvSpPr>
              <a:spLocks noChangeArrowheads="1"/>
            </p:cNvSpPr>
            <p:nvPr/>
          </p:nvSpPr>
          <p:spPr bwMode="auto">
            <a:xfrm>
              <a:off x="2112" y="2832"/>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40" name="Oval 28">
              <a:extLst>
                <a:ext uri="{FF2B5EF4-FFF2-40B4-BE49-F238E27FC236}">
                  <a16:creationId xmlns:a16="http://schemas.microsoft.com/office/drawing/2014/main" id="{54A268DF-BE53-4DF2-8ACB-E6983D92F0EE}"/>
                </a:ext>
              </a:extLst>
            </p:cNvPr>
            <p:cNvSpPr>
              <a:spLocks noChangeArrowheads="1"/>
            </p:cNvSpPr>
            <p:nvPr/>
          </p:nvSpPr>
          <p:spPr bwMode="auto">
            <a:xfrm>
              <a:off x="2208" y="3264"/>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41" name="Oval 29">
              <a:extLst>
                <a:ext uri="{FF2B5EF4-FFF2-40B4-BE49-F238E27FC236}">
                  <a16:creationId xmlns:a16="http://schemas.microsoft.com/office/drawing/2014/main" id="{99FAF9EE-C040-4DC0-B43E-B60A667B365D}"/>
                </a:ext>
              </a:extLst>
            </p:cNvPr>
            <p:cNvSpPr>
              <a:spLocks noChangeArrowheads="1"/>
            </p:cNvSpPr>
            <p:nvPr/>
          </p:nvSpPr>
          <p:spPr bwMode="auto">
            <a:xfrm>
              <a:off x="2640" y="3216"/>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42" name="Oval 30">
              <a:extLst>
                <a:ext uri="{FF2B5EF4-FFF2-40B4-BE49-F238E27FC236}">
                  <a16:creationId xmlns:a16="http://schemas.microsoft.com/office/drawing/2014/main" id="{5374DF0E-F5C0-400F-A588-FADB0AAAE2AA}"/>
                </a:ext>
              </a:extLst>
            </p:cNvPr>
            <p:cNvSpPr>
              <a:spLocks noChangeArrowheads="1"/>
            </p:cNvSpPr>
            <p:nvPr/>
          </p:nvSpPr>
          <p:spPr bwMode="auto">
            <a:xfrm>
              <a:off x="3072" y="3264"/>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43" name="Oval 31">
              <a:extLst>
                <a:ext uri="{FF2B5EF4-FFF2-40B4-BE49-F238E27FC236}">
                  <a16:creationId xmlns:a16="http://schemas.microsoft.com/office/drawing/2014/main" id="{EA6C2557-FC20-4E21-903B-AC3822ED322D}"/>
                </a:ext>
              </a:extLst>
            </p:cNvPr>
            <p:cNvSpPr>
              <a:spLocks noChangeArrowheads="1"/>
            </p:cNvSpPr>
            <p:nvPr/>
          </p:nvSpPr>
          <p:spPr bwMode="auto">
            <a:xfrm>
              <a:off x="3168" y="2832"/>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44" name="Oval 32">
              <a:extLst>
                <a:ext uri="{FF2B5EF4-FFF2-40B4-BE49-F238E27FC236}">
                  <a16:creationId xmlns:a16="http://schemas.microsoft.com/office/drawing/2014/main" id="{EF6037EE-1F9F-49B0-B294-2F92A9C61F50}"/>
                </a:ext>
              </a:extLst>
            </p:cNvPr>
            <p:cNvSpPr>
              <a:spLocks noChangeArrowheads="1"/>
            </p:cNvSpPr>
            <p:nvPr/>
          </p:nvSpPr>
          <p:spPr bwMode="auto">
            <a:xfrm>
              <a:off x="3360" y="2496"/>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45" name="Oval 33">
              <a:extLst>
                <a:ext uri="{FF2B5EF4-FFF2-40B4-BE49-F238E27FC236}">
                  <a16:creationId xmlns:a16="http://schemas.microsoft.com/office/drawing/2014/main" id="{3F1E580B-6A9C-460D-8612-77662A10AE59}"/>
                </a:ext>
              </a:extLst>
            </p:cNvPr>
            <p:cNvSpPr>
              <a:spLocks noChangeArrowheads="1"/>
            </p:cNvSpPr>
            <p:nvPr/>
          </p:nvSpPr>
          <p:spPr bwMode="auto">
            <a:xfrm>
              <a:off x="3600" y="2352"/>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46" name="Oval 34">
              <a:extLst>
                <a:ext uri="{FF2B5EF4-FFF2-40B4-BE49-F238E27FC236}">
                  <a16:creationId xmlns:a16="http://schemas.microsoft.com/office/drawing/2014/main" id="{46E81E81-5397-4572-983D-AA1745E1F8C0}"/>
                </a:ext>
              </a:extLst>
            </p:cNvPr>
            <p:cNvSpPr>
              <a:spLocks noChangeArrowheads="1"/>
            </p:cNvSpPr>
            <p:nvPr/>
          </p:nvSpPr>
          <p:spPr bwMode="auto">
            <a:xfrm>
              <a:off x="3216" y="3504"/>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47" name="Oval 35">
              <a:extLst>
                <a:ext uri="{FF2B5EF4-FFF2-40B4-BE49-F238E27FC236}">
                  <a16:creationId xmlns:a16="http://schemas.microsoft.com/office/drawing/2014/main" id="{B1DFD1DE-24F7-4FC7-9FD4-925F63807ECD}"/>
                </a:ext>
              </a:extLst>
            </p:cNvPr>
            <p:cNvSpPr>
              <a:spLocks noChangeArrowheads="1"/>
            </p:cNvSpPr>
            <p:nvPr/>
          </p:nvSpPr>
          <p:spPr bwMode="auto">
            <a:xfrm>
              <a:off x="2064" y="3504"/>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48" name="Oval 36">
              <a:extLst>
                <a:ext uri="{FF2B5EF4-FFF2-40B4-BE49-F238E27FC236}">
                  <a16:creationId xmlns:a16="http://schemas.microsoft.com/office/drawing/2014/main" id="{E9F57A4A-E278-4519-AA73-712997B45C96}"/>
                </a:ext>
              </a:extLst>
            </p:cNvPr>
            <p:cNvSpPr>
              <a:spLocks noChangeArrowheads="1"/>
            </p:cNvSpPr>
            <p:nvPr/>
          </p:nvSpPr>
          <p:spPr bwMode="auto">
            <a:xfrm>
              <a:off x="2976" y="2304"/>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grpSp>
      <p:sp>
        <p:nvSpPr>
          <p:cNvPr id="137253" name="Text Box 37">
            <a:extLst>
              <a:ext uri="{FF2B5EF4-FFF2-40B4-BE49-F238E27FC236}">
                <a16:creationId xmlns:a16="http://schemas.microsoft.com/office/drawing/2014/main" id="{284AF45F-AD0F-4519-83A1-02F865AC4490}"/>
              </a:ext>
            </a:extLst>
          </p:cNvPr>
          <p:cNvSpPr txBox="1">
            <a:spLocks noChangeArrowheads="1"/>
          </p:cNvSpPr>
          <p:nvPr/>
        </p:nvSpPr>
        <p:spPr bwMode="auto">
          <a:xfrm>
            <a:off x="609600" y="1052513"/>
            <a:ext cx="89154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In 1857, the Irish mathematician, Sir William Rowan Hamilton invented a puzzle that he hoped would be very popular.</a:t>
            </a:r>
          </a:p>
        </p:txBody>
      </p:sp>
      <p:sp>
        <p:nvSpPr>
          <p:cNvPr id="137254" name="Text Box 38">
            <a:extLst>
              <a:ext uri="{FF2B5EF4-FFF2-40B4-BE49-F238E27FC236}">
                <a16:creationId xmlns:a16="http://schemas.microsoft.com/office/drawing/2014/main" id="{CD352BB8-5C1E-439A-9F29-83EC5C34D2E1}"/>
              </a:ext>
            </a:extLst>
          </p:cNvPr>
          <p:cNvSpPr txBox="1">
            <a:spLocks noChangeArrowheads="1"/>
          </p:cNvSpPr>
          <p:nvPr/>
        </p:nvSpPr>
        <p:spPr bwMode="auto">
          <a:xfrm>
            <a:off x="631825" y="4648200"/>
            <a:ext cx="8893175" cy="457200"/>
          </a:xfrm>
          <a:prstGeom prst="rect">
            <a:avLst/>
          </a:prstGeom>
          <a:solidFill>
            <a:srgbClr val="FFFF99"/>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The objective was to make a hamiltonian cycle.</a:t>
            </a:r>
          </a:p>
        </p:txBody>
      </p:sp>
      <p:sp>
        <p:nvSpPr>
          <p:cNvPr id="137255" name="Text Box 39">
            <a:extLst>
              <a:ext uri="{FF2B5EF4-FFF2-40B4-BE49-F238E27FC236}">
                <a16:creationId xmlns:a16="http://schemas.microsoft.com/office/drawing/2014/main" id="{FEBF6437-2695-4D83-9743-0641F8C5787C}"/>
              </a:ext>
            </a:extLst>
          </p:cNvPr>
          <p:cNvSpPr txBox="1">
            <a:spLocks noChangeArrowheads="1"/>
          </p:cNvSpPr>
          <p:nvPr/>
        </p:nvSpPr>
        <p:spPr bwMode="auto">
          <a:xfrm>
            <a:off x="631825" y="5080000"/>
            <a:ext cx="8893175" cy="1200150"/>
          </a:xfrm>
          <a:prstGeom prst="rect">
            <a:avLst/>
          </a:prstGeom>
          <a:solidFill>
            <a:srgbClr val="FFFF99"/>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The game was not a commercial success, especially the 3D version. But the mathematics of hamiltonian cycles is very popular today.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7253"/>
                                        </p:tgtEl>
                                        <p:attrNameLst>
                                          <p:attrName>style.visibility</p:attrName>
                                        </p:attrNameLst>
                                      </p:cBhvr>
                                      <p:to>
                                        <p:strVal val="visible"/>
                                      </p:to>
                                    </p:set>
                                    <p:animEffect transition="in" filter="dissolve">
                                      <p:cBhvr>
                                        <p:cTn id="7" dur="500"/>
                                        <p:tgtEl>
                                          <p:spTgt spid="13725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37219"/>
                                        </p:tgtEl>
                                        <p:attrNameLst>
                                          <p:attrName>style.visibility</p:attrName>
                                        </p:attrNameLst>
                                      </p:cBhvr>
                                      <p:to>
                                        <p:strVal val="visible"/>
                                      </p:to>
                                    </p:set>
                                    <p:animEffect transition="in" filter="dissolve">
                                      <p:cBhvr>
                                        <p:cTn id="12" dur="500"/>
                                        <p:tgtEl>
                                          <p:spTgt spid="13721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7254"/>
                                        </p:tgtEl>
                                        <p:attrNameLst>
                                          <p:attrName>style.visibility</p:attrName>
                                        </p:attrNameLst>
                                      </p:cBhvr>
                                      <p:to>
                                        <p:strVal val="visible"/>
                                      </p:to>
                                    </p:set>
                                    <p:animEffect transition="in" filter="wipe(left)">
                                      <p:cBhvr>
                                        <p:cTn id="17" dur="500"/>
                                        <p:tgtEl>
                                          <p:spTgt spid="13725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7255"/>
                                        </p:tgtEl>
                                        <p:attrNameLst>
                                          <p:attrName>style.visibility</p:attrName>
                                        </p:attrNameLst>
                                      </p:cBhvr>
                                      <p:to>
                                        <p:strVal val="visible"/>
                                      </p:to>
                                    </p:set>
                                    <p:animEffect transition="in" filter="wipe(left)">
                                      <p:cBhvr>
                                        <p:cTn id="22" dur="500"/>
                                        <p:tgtEl>
                                          <p:spTgt spid="137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53" grpId="0" autoUpdateAnimBg="0"/>
      <p:bldP spid="137254" grpId="0" animBg="1" autoUpdateAnimBg="0"/>
      <p:bldP spid="137255" grpId="0" animBg="1"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投影片編號版面配置區 2">
            <a:extLst>
              <a:ext uri="{FF2B5EF4-FFF2-40B4-BE49-F238E27FC236}">
                <a16:creationId xmlns:a16="http://schemas.microsoft.com/office/drawing/2014/main" id="{39FF4AF5-0F7E-4E2C-89CA-3A106F3E2717}"/>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7FACED5-E4E7-4879-86D0-61BF5252866F}" type="slidenum">
              <a:rPr lang="zh-TW" altLang="en-US" sz="1400" smtClean="0">
                <a:latin typeface="Times New Roman" panose="02020603050405020304" pitchFamily="18" charset="0"/>
              </a:rPr>
              <a:pPr/>
              <a:t>21</a:t>
            </a:fld>
            <a:endParaRPr lang="en-US" altLang="zh-TW" sz="1400">
              <a:latin typeface="Times New Roman" panose="02020603050405020304" pitchFamily="18" charset="0"/>
            </a:endParaRPr>
          </a:p>
        </p:txBody>
      </p:sp>
      <p:sp>
        <p:nvSpPr>
          <p:cNvPr id="138242" name="Line 2">
            <a:extLst>
              <a:ext uri="{FF2B5EF4-FFF2-40B4-BE49-F238E27FC236}">
                <a16:creationId xmlns:a16="http://schemas.microsoft.com/office/drawing/2014/main" id="{FE709126-6961-4E50-B61E-DC1B5B309807}"/>
              </a:ext>
            </a:extLst>
          </p:cNvPr>
          <p:cNvSpPr>
            <a:spLocks noChangeShapeType="1"/>
          </p:cNvSpPr>
          <p:nvPr/>
        </p:nvSpPr>
        <p:spPr bwMode="auto">
          <a:xfrm flipV="1">
            <a:off x="5370513" y="3457575"/>
            <a:ext cx="152400" cy="6858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43" name="Line 3">
            <a:extLst>
              <a:ext uri="{FF2B5EF4-FFF2-40B4-BE49-F238E27FC236}">
                <a16:creationId xmlns:a16="http://schemas.microsoft.com/office/drawing/2014/main" id="{82EB04AC-4CE4-45FD-9627-42D6501CF9B5}"/>
              </a:ext>
            </a:extLst>
          </p:cNvPr>
          <p:cNvSpPr>
            <a:spLocks noChangeShapeType="1"/>
          </p:cNvSpPr>
          <p:nvPr/>
        </p:nvSpPr>
        <p:spPr bwMode="auto">
          <a:xfrm flipH="1">
            <a:off x="4227513" y="2162175"/>
            <a:ext cx="457200" cy="381000"/>
          </a:xfrm>
          <a:prstGeom prst="line">
            <a:avLst/>
          </a:prstGeom>
          <a:noFill/>
          <a:ln w="5715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44" name="Line 4">
            <a:extLst>
              <a:ext uri="{FF2B5EF4-FFF2-40B4-BE49-F238E27FC236}">
                <a16:creationId xmlns:a16="http://schemas.microsoft.com/office/drawing/2014/main" id="{5574B9CB-B166-4CE1-BCEB-8B3B75A81A29}"/>
              </a:ext>
            </a:extLst>
          </p:cNvPr>
          <p:cNvSpPr>
            <a:spLocks noChangeShapeType="1"/>
          </p:cNvSpPr>
          <p:nvPr/>
        </p:nvSpPr>
        <p:spPr bwMode="auto">
          <a:xfrm flipH="1">
            <a:off x="3541713" y="2619375"/>
            <a:ext cx="609600" cy="304800"/>
          </a:xfrm>
          <a:prstGeom prst="line">
            <a:avLst/>
          </a:prstGeom>
          <a:noFill/>
          <a:ln w="5715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45" name="Line 5">
            <a:extLst>
              <a:ext uri="{FF2B5EF4-FFF2-40B4-BE49-F238E27FC236}">
                <a16:creationId xmlns:a16="http://schemas.microsoft.com/office/drawing/2014/main" id="{B5829B36-77B0-4D66-987A-24FE996E3391}"/>
              </a:ext>
            </a:extLst>
          </p:cNvPr>
          <p:cNvSpPr>
            <a:spLocks noChangeShapeType="1"/>
          </p:cNvSpPr>
          <p:nvPr/>
        </p:nvSpPr>
        <p:spPr bwMode="auto">
          <a:xfrm>
            <a:off x="3541713" y="2924175"/>
            <a:ext cx="304800" cy="533400"/>
          </a:xfrm>
          <a:prstGeom prst="line">
            <a:avLst/>
          </a:prstGeom>
          <a:noFill/>
          <a:ln w="5715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46" name="Line 6">
            <a:extLst>
              <a:ext uri="{FF2B5EF4-FFF2-40B4-BE49-F238E27FC236}">
                <a16:creationId xmlns:a16="http://schemas.microsoft.com/office/drawing/2014/main" id="{1FBD0EA9-B65F-48A2-A088-CD9CA2CD0728}"/>
              </a:ext>
            </a:extLst>
          </p:cNvPr>
          <p:cNvSpPr>
            <a:spLocks noChangeShapeType="1"/>
          </p:cNvSpPr>
          <p:nvPr/>
        </p:nvSpPr>
        <p:spPr bwMode="auto">
          <a:xfrm>
            <a:off x="3846513" y="3533775"/>
            <a:ext cx="152400" cy="685800"/>
          </a:xfrm>
          <a:prstGeom prst="line">
            <a:avLst/>
          </a:prstGeom>
          <a:noFill/>
          <a:ln w="5715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47" name="Line 7">
            <a:extLst>
              <a:ext uri="{FF2B5EF4-FFF2-40B4-BE49-F238E27FC236}">
                <a16:creationId xmlns:a16="http://schemas.microsoft.com/office/drawing/2014/main" id="{C20A8E41-609D-4B56-9758-2038EA63381C}"/>
              </a:ext>
            </a:extLst>
          </p:cNvPr>
          <p:cNvSpPr>
            <a:spLocks noChangeShapeType="1"/>
          </p:cNvSpPr>
          <p:nvPr/>
        </p:nvSpPr>
        <p:spPr bwMode="auto">
          <a:xfrm flipV="1">
            <a:off x="3998913" y="4067175"/>
            <a:ext cx="685800" cy="152400"/>
          </a:xfrm>
          <a:prstGeom prst="line">
            <a:avLst/>
          </a:prstGeom>
          <a:noFill/>
          <a:ln w="5715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48" name="Line 8">
            <a:extLst>
              <a:ext uri="{FF2B5EF4-FFF2-40B4-BE49-F238E27FC236}">
                <a16:creationId xmlns:a16="http://schemas.microsoft.com/office/drawing/2014/main" id="{D9AFCDAD-B959-4729-A523-036E6B34EC69}"/>
              </a:ext>
            </a:extLst>
          </p:cNvPr>
          <p:cNvSpPr>
            <a:spLocks noChangeShapeType="1"/>
          </p:cNvSpPr>
          <p:nvPr/>
        </p:nvSpPr>
        <p:spPr bwMode="auto">
          <a:xfrm>
            <a:off x="4684713" y="4067175"/>
            <a:ext cx="685800" cy="76200"/>
          </a:xfrm>
          <a:prstGeom prst="line">
            <a:avLst/>
          </a:prstGeom>
          <a:noFill/>
          <a:ln w="5715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49" name="Line 9">
            <a:extLst>
              <a:ext uri="{FF2B5EF4-FFF2-40B4-BE49-F238E27FC236}">
                <a16:creationId xmlns:a16="http://schemas.microsoft.com/office/drawing/2014/main" id="{81EB9990-A575-4D9E-8E64-752451D2DF80}"/>
              </a:ext>
            </a:extLst>
          </p:cNvPr>
          <p:cNvSpPr>
            <a:spLocks noChangeShapeType="1"/>
          </p:cNvSpPr>
          <p:nvPr/>
        </p:nvSpPr>
        <p:spPr bwMode="auto">
          <a:xfrm flipH="1" flipV="1">
            <a:off x="5218113" y="2619375"/>
            <a:ext cx="609600" cy="381000"/>
          </a:xfrm>
          <a:prstGeom prst="line">
            <a:avLst/>
          </a:prstGeom>
          <a:noFill/>
          <a:ln w="5715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50" name="Line 10">
            <a:extLst>
              <a:ext uri="{FF2B5EF4-FFF2-40B4-BE49-F238E27FC236}">
                <a16:creationId xmlns:a16="http://schemas.microsoft.com/office/drawing/2014/main" id="{D4DD9250-A368-4082-AFD2-B9085F230AEE}"/>
              </a:ext>
            </a:extLst>
          </p:cNvPr>
          <p:cNvSpPr>
            <a:spLocks noChangeShapeType="1"/>
          </p:cNvSpPr>
          <p:nvPr/>
        </p:nvSpPr>
        <p:spPr bwMode="auto">
          <a:xfrm>
            <a:off x="4379913" y="2924175"/>
            <a:ext cx="457200" cy="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51" name="Line 11">
            <a:extLst>
              <a:ext uri="{FF2B5EF4-FFF2-40B4-BE49-F238E27FC236}">
                <a16:creationId xmlns:a16="http://schemas.microsoft.com/office/drawing/2014/main" id="{99499D13-2752-4883-9149-27D952B77B62}"/>
              </a:ext>
            </a:extLst>
          </p:cNvPr>
          <p:cNvSpPr>
            <a:spLocks noChangeShapeType="1"/>
          </p:cNvSpPr>
          <p:nvPr/>
        </p:nvSpPr>
        <p:spPr bwMode="auto">
          <a:xfrm flipH="1">
            <a:off x="4684713" y="3381375"/>
            <a:ext cx="304800" cy="3048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52" name="Line 12">
            <a:extLst>
              <a:ext uri="{FF2B5EF4-FFF2-40B4-BE49-F238E27FC236}">
                <a16:creationId xmlns:a16="http://schemas.microsoft.com/office/drawing/2014/main" id="{7AB64C93-FB84-4E99-A818-B8C1C8BC0292}"/>
              </a:ext>
            </a:extLst>
          </p:cNvPr>
          <p:cNvSpPr>
            <a:spLocks noChangeShapeType="1"/>
          </p:cNvSpPr>
          <p:nvPr/>
        </p:nvSpPr>
        <p:spPr bwMode="auto">
          <a:xfrm flipH="1" flipV="1">
            <a:off x="4227513" y="3457575"/>
            <a:ext cx="457200" cy="3048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53" name="Line 13">
            <a:extLst>
              <a:ext uri="{FF2B5EF4-FFF2-40B4-BE49-F238E27FC236}">
                <a16:creationId xmlns:a16="http://schemas.microsoft.com/office/drawing/2014/main" id="{5B79E9DB-5D25-4CA0-8046-94FB7E5D3029}"/>
              </a:ext>
            </a:extLst>
          </p:cNvPr>
          <p:cNvSpPr>
            <a:spLocks noChangeShapeType="1"/>
          </p:cNvSpPr>
          <p:nvPr/>
        </p:nvSpPr>
        <p:spPr bwMode="auto">
          <a:xfrm flipV="1">
            <a:off x="4227513" y="2924175"/>
            <a:ext cx="152400" cy="5334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54" name="Line 14">
            <a:extLst>
              <a:ext uri="{FF2B5EF4-FFF2-40B4-BE49-F238E27FC236}">
                <a16:creationId xmlns:a16="http://schemas.microsoft.com/office/drawing/2014/main" id="{637BFE84-AA60-4918-AB53-8626979A0A95}"/>
              </a:ext>
            </a:extLst>
          </p:cNvPr>
          <p:cNvSpPr>
            <a:spLocks noChangeShapeType="1"/>
          </p:cNvSpPr>
          <p:nvPr/>
        </p:nvSpPr>
        <p:spPr bwMode="auto">
          <a:xfrm flipV="1">
            <a:off x="3084513" y="1552575"/>
            <a:ext cx="1600200" cy="12954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55" name="Line 15">
            <a:extLst>
              <a:ext uri="{FF2B5EF4-FFF2-40B4-BE49-F238E27FC236}">
                <a16:creationId xmlns:a16="http://schemas.microsoft.com/office/drawing/2014/main" id="{B3D22FEE-6E12-4786-9DF4-BDBA7AB54DA4}"/>
              </a:ext>
            </a:extLst>
          </p:cNvPr>
          <p:cNvSpPr>
            <a:spLocks noChangeShapeType="1"/>
          </p:cNvSpPr>
          <p:nvPr/>
        </p:nvSpPr>
        <p:spPr bwMode="auto">
          <a:xfrm flipH="1">
            <a:off x="5599113" y="2771775"/>
            <a:ext cx="609600" cy="18288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56" name="Line 16">
            <a:extLst>
              <a:ext uri="{FF2B5EF4-FFF2-40B4-BE49-F238E27FC236}">
                <a16:creationId xmlns:a16="http://schemas.microsoft.com/office/drawing/2014/main" id="{7C960F2E-4DA1-4E26-A49B-383A2EBEB343}"/>
              </a:ext>
            </a:extLst>
          </p:cNvPr>
          <p:cNvSpPr>
            <a:spLocks noChangeShapeType="1"/>
          </p:cNvSpPr>
          <p:nvPr/>
        </p:nvSpPr>
        <p:spPr bwMode="auto">
          <a:xfrm flipH="1">
            <a:off x="3770313" y="4600575"/>
            <a:ext cx="1828800" cy="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57" name="Line 17">
            <a:extLst>
              <a:ext uri="{FF2B5EF4-FFF2-40B4-BE49-F238E27FC236}">
                <a16:creationId xmlns:a16="http://schemas.microsoft.com/office/drawing/2014/main" id="{4F2393C4-85B9-4748-A839-7BBF00FF2039}"/>
              </a:ext>
            </a:extLst>
          </p:cNvPr>
          <p:cNvSpPr>
            <a:spLocks noChangeShapeType="1"/>
          </p:cNvSpPr>
          <p:nvPr/>
        </p:nvSpPr>
        <p:spPr bwMode="auto">
          <a:xfrm flipH="1" flipV="1">
            <a:off x="3084513" y="2847975"/>
            <a:ext cx="685800" cy="17526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58" name="Line 18">
            <a:extLst>
              <a:ext uri="{FF2B5EF4-FFF2-40B4-BE49-F238E27FC236}">
                <a16:creationId xmlns:a16="http://schemas.microsoft.com/office/drawing/2014/main" id="{C0763813-850F-42F7-82D0-EC877B667CF3}"/>
              </a:ext>
            </a:extLst>
          </p:cNvPr>
          <p:cNvSpPr>
            <a:spLocks noChangeShapeType="1"/>
          </p:cNvSpPr>
          <p:nvPr/>
        </p:nvSpPr>
        <p:spPr bwMode="auto">
          <a:xfrm>
            <a:off x="4608513" y="1552575"/>
            <a:ext cx="0" cy="5334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59" name="Line 19">
            <a:extLst>
              <a:ext uri="{FF2B5EF4-FFF2-40B4-BE49-F238E27FC236}">
                <a16:creationId xmlns:a16="http://schemas.microsoft.com/office/drawing/2014/main" id="{142BD6D3-ED4B-4FE5-8DFC-1AA6D7C5C134}"/>
              </a:ext>
            </a:extLst>
          </p:cNvPr>
          <p:cNvSpPr>
            <a:spLocks noChangeShapeType="1"/>
          </p:cNvSpPr>
          <p:nvPr/>
        </p:nvSpPr>
        <p:spPr bwMode="auto">
          <a:xfrm flipH="1">
            <a:off x="5751513" y="2695575"/>
            <a:ext cx="457200" cy="2286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60" name="Line 20">
            <a:extLst>
              <a:ext uri="{FF2B5EF4-FFF2-40B4-BE49-F238E27FC236}">
                <a16:creationId xmlns:a16="http://schemas.microsoft.com/office/drawing/2014/main" id="{7CC39CD6-A4D4-45B9-9B8B-A30786BA6C19}"/>
              </a:ext>
            </a:extLst>
          </p:cNvPr>
          <p:cNvSpPr>
            <a:spLocks noChangeShapeType="1"/>
          </p:cNvSpPr>
          <p:nvPr/>
        </p:nvSpPr>
        <p:spPr bwMode="auto">
          <a:xfrm flipV="1">
            <a:off x="4913313" y="2695575"/>
            <a:ext cx="304800" cy="2286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61" name="Line 21">
            <a:extLst>
              <a:ext uri="{FF2B5EF4-FFF2-40B4-BE49-F238E27FC236}">
                <a16:creationId xmlns:a16="http://schemas.microsoft.com/office/drawing/2014/main" id="{3C3E78E5-8012-4D3B-B9BA-0E0A6D655747}"/>
              </a:ext>
            </a:extLst>
          </p:cNvPr>
          <p:cNvSpPr>
            <a:spLocks noChangeShapeType="1"/>
          </p:cNvSpPr>
          <p:nvPr/>
        </p:nvSpPr>
        <p:spPr bwMode="auto">
          <a:xfrm>
            <a:off x="4989513" y="3457575"/>
            <a:ext cx="533400" cy="762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nvGrpSpPr>
          <p:cNvPr id="138262" name="Group 22">
            <a:extLst>
              <a:ext uri="{FF2B5EF4-FFF2-40B4-BE49-F238E27FC236}">
                <a16:creationId xmlns:a16="http://schemas.microsoft.com/office/drawing/2014/main" id="{E7F8E544-192F-485D-A4EF-A5053DCA5220}"/>
              </a:ext>
            </a:extLst>
          </p:cNvPr>
          <p:cNvGrpSpPr>
            <a:grpSpLocks/>
          </p:cNvGrpSpPr>
          <p:nvPr/>
        </p:nvGrpSpPr>
        <p:grpSpPr bwMode="auto">
          <a:xfrm>
            <a:off x="3008313" y="1628775"/>
            <a:ext cx="3200400" cy="2895600"/>
            <a:chOff x="1680" y="1728"/>
            <a:chExt cx="2016" cy="1824"/>
          </a:xfrm>
        </p:grpSpPr>
        <p:sp>
          <p:nvSpPr>
            <p:cNvPr id="45102" name="Line 23">
              <a:extLst>
                <a:ext uri="{FF2B5EF4-FFF2-40B4-BE49-F238E27FC236}">
                  <a16:creationId xmlns:a16="http://schemas.microsoft.com/office/drawing/2014/main" id="{880ABEAC-9695-4EC0-A36D-0AB380406F5E}"/>
                </a:ext>
              </a:extLst>
            </p:cNvPr>
            <p:cNvSpPr>
              <a:spLocks noChangeShapeType="1"/>
            </p:cNvSpPr>
            <p:nvPr/>
          </p:nvSpPr>
          <p:spPr bwMode="auto">
            <a:xfrm flipV="1">
              <a:off x="3264" y="2592"/>
              <a:ext cx="144" cy="288"/>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5103" name="Line 24">
              <a:extLst>
                <a:ext uri="{FF2B5EF4-FFF2-40B4-BE49-F238E27FC236}">
                  <a16:creationId xmlns:a16="http://schemas.microsoft.com/office/drawing/2014/main" id="{421E6060-750C-43D9-A4B7-6BF7EA0A42B1}"/>
                </a:ext>
              </a:extLst>
            </p:cNvPr>
            <p:cNvSpPr>
              <a:spLocks noChangeShapeType="1"/>
            </p:cNvSpPr>
            <p:nvPr/>
          </p:nvSpPr>
          <p:spPr bwMode="auto">
            <a:xfrm flipH="1" flipV="1">
              <a:off x="2736" y="2064"/>
              <a:ext cx="336" cy="288"/>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5104" name="Line 25">
              <a:extLst>
                <a:ext uri="{FF2B5EF4-FFF2-40B4-BE49-F238E27FC236}">
                  <a16:creationId xmlns:a16="http://schemas.microsoft.com/office/drawing/2014/main" id="{96509EB5-85C4-490C-993C-04EA485F9FBC}"/>
                </a:ext>
              </a:extLst>
            </p:cNvPr>
            <p:cNvSpPr>
              <a:spLocks noChangeShapeType="1"/>
            </p:cNvSpPr>
            <p:nvPr/>
          </p:nvSpPr>
          <p:spPr bwMode="auto">
            <a:xfrm>
              <a:off x="2880" y="2592"/>
              <a:ext cx="48" cy="24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5105" name="Line 26">
              <a:extLst>
                <a:ext uri="{FF2B5EF4-FFF2-40B4-BE49-F238E27FC236}">
                  <a16:creationId xmlns:a16="http://schemas.microsoft.com/office/drawing/2014/main" id="{DAA5836A-AA3F-4FD1-AB1A-6C3F42CA6862}"/>
                </a:ext>
              </a:extLst>
            </p:cNvPr>
            <p:cNvSpPr>
              <a:spLocks noChangeShapeType="1"/>
            </p:cNvSpPr>
            <p:nvPr/>
          </p:nvSpPr>
          <p:spPr bwMode="auto">
            <a:xfrm>
              <a:off x="2736" y="1728"/>
              <a:ext cx="960" cy="72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5106" name="Line 27">
              <a:extLst>
                <a:ext uri="{FF2B5EF4-FFF2-40B4-BE49-F238E27FC236}">
                  <a16:creationId xmlns:a16="http://schemas.microsoft.com/office/drawing/2014/main" id="{BFD989B5-89E7-46D9-8B41-E70E7F073B73}"/>
                </a:ext>
              </a:extLst>
            </p:cNvPr>
            <p:cNvSpPr>
              <a:spLocks noChangeShapeType="1"/>
            </p:cNvSpPr>
            <p:nvPr/>
          </p:nvSpPr>
          <p:spPr bwMode="auto">
            <a:xfrm>
              <a:off x="1680" y="2448"/>
              <a:ext cx="288" cy="96"/>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5107" name="Line 28">
              <a:extLst>
                <a:ext uri="{FF2B5EF4-FFF2-40B4-BE49-F238E27FC236}">
                  <a16:creationId xmlns:a16="http://schemas.microsoft.com/office/drawing/2014/main" id="{12F7E3C3-AA14-4D1C-8FA7-E28F71482B49}"/>
                </a:ext>
              </a:extLst>
            </p:cNvPr>
            <p:cNvSpPr>
              <a:spLocks noChangeShapeType="1"/>
            </p:cNvSpPr>
            <p:nvPr/>
          </p:nvSpPr>
          <p:spPr bwMode="auto">
            <a:xfrm flipV="1">
              <a:off x="2160" y="3360"/>
              <a:ext cx="96" cy="192"/>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5108" name="Line 29">
              <a:extLst>
                <a:ext uri="{FF2B5EF4-FFF2-40B4-BE49-F238E27FC236}">
                  <a16:creationId xmlns:a16="http://schemas.microsoft.com/office/drawing/2014/main" id="{CBB47534-3385-4D28-8238-783538BD8FF3}"/>
                </a:ext>
              </a:extLst>
            </p:cNvPr>
            <p:cNvSpPr>
              <a:spLocks noChangeShapeType="1"/>
            </p:cNvSpPr>
            <p:nvPr/>
          </p:nvSpPr>
          <p:spPr bwMode="auto">
            <a:xfrm flipH="1" flipV="1">
              <a:off x="3168" y="3360"/>
              <a:ext cx="144" cy="192"/>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5109" name="Line 30">
              <a:extLst>
                <a:ext uri="{FF2B5EF4-FFF2-40B4-BE49-F238E27FC236}">
                  <a16:creationId xmlns:a16="http://schemas.microsoft.com/office/drawing/2014/main" id="{B3C50FC1-0502-40B0-A92A-3BEE1B40FAE7}"/>
                </a:ext>
              </a:extLst>
            </p:cNvPr>
            <p:cNvSpPr>
              <a:spLocks noChangeShapeType="1"/>
            </p:cNvSpPr>
            <p:nvPr/>
          </p:nvSpPr>
          <p:spPr bwMode="auto">
            <a:xfrm flipV="1">
              <a:off x="2208" y="2832"/>
              <a:ext cx="192" cy="48"/>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5110" name="Line 31">
              <a:extLst>
                <a:ext uri="{FF2B5EF4-FFF2-40B4-BE49-F238E27FC236}">
                  <a16:creationId xmlns:a16="http://schemas.microsoft.com/office/drawing/2014/main" id="{11302A87-BFCF-4391-8040-05A879A6E9CB}"/>
                </a:ext>
              </a:extLst>
            </p:cNvPr>
            <p:cNvSpPr>
              <a:spLocks noChangeShapeType="1"/>
            </p:cNvSpPr>
            <p:nvPr/>
          </p:nvSpPr>
          <p:spPr bwMode="auto">
            <a:xfrm>
              <a:off x="2448" y="2352"/>
              <a:ext cx="48" cy="192"/>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5111" name="Line 32">
              <a:extLst>
                <a:ext uri="{FF2B5EF4-FFF2-40B4-BE49-F238E27FC236}">
                  <a16:creationId xmlns:a16="http://schemas.microsoft.com/office/drawing/2014/main" id="{B958157D-2A21-4B18-81B8-E2E8F30DFA8C}"/>
                </a:ext>
              </a:extLst>
            </p:cNvPr>
            <p:cNvSpPr>
              <a:spLocks noChangeShapeType="1"/>
            </p:cNvSpPr>
            <p:nvPr/>
          </p:nvSpPr>
          <p:spPr bwMode="auto">
            <a:xfrm>
              <a:off x="2736" y="3072"/>
              <a:ext cx="0" cy="192"/>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sp>
        <p:nvSpPr>
          <p:cNvPr id="45080" name="Rectangle 33">
            <a:extLst>
              <a:ext uri="{FF2B5EF4-FFF2-40B4-BE49-F238E27FC236}">
                <a16:creationId xmlns:a16="http://schemas.microsoft.com/office/drawing/2014/main" id="{86A0C7D1-82AD-4E79-A65C-5C14B8D3D7C4}"/>
              </a:ext>
            </a:extLst>
          </p:cNvPr>
          <p:cNvSpPr>
            <a:spLocks noGrp="1" noChangeArrowheads="1"/>
          </p:cNvSpPr>
          <p:nvPr>
            <p:ph type="title"/>
          </p:nvPr>
        </p:nvSpPr>
        <p:spPr>
          <a:xfrm>
            <a:off x="454025" y="0"/>
            <a:ext cx="9196388" cy="685800"/>
          </a:xfrm>
        </p:spPr>
        <p:txBody>
          <a:bodyPr/>
          <a:lstStyle/>
          <a:p>
            <a:pPr eaLnBrk="1" hangingPunct="1"/>
            <a:r>
              <a:rPr lang="en-US" altLang="zh-TW">
                <a:ea typeface="新細明體" panose="02020500000000000000" pitchFamily="18" charset="-120"/>
              </a:rPr>
              <a:t>Hamilton’s Around the World Game</a:t>
            </a:r>
          </a:p>
        </p:txBody>
      </p:sp>
      <p:sp>
        <p:nvSpPr>
          <p:cNvPr id="45081" name="Oval 34">
            <a:extLst>
              <a:ext uri="{FF2B5EF4-FFF2-40B4-BE49-F238E27FC236}">
                <a16:creationId xmlns:a16="http://schemas.microsoft.com/office/drawing/2014/main" id="{B3696F53-F28C-4EA7-9F53-8AB653E828C4}"/>
              </a:ext>
            </a:extLst>
          </p:cNvPr>
          <p:cNvSpPr>
            <a:spLocks noChangeArrowheads="1"/>
          </p:cNvSpPr>
          <p:nvPr/>
        </p:nvSpPr>
        <p:spPr bwMode="auto">
          <a:xfrm>
            <a:off x="2932113" y="26955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82" name="Oval 35">
            <a:extLst>
              <a:ext uri="{FF2B5EF4-FFF2-40B4-BE49-F238E27FC236}">
                <a16:creationId xmlns:a16="http://schemas.microsoft.com/office/drawing/2014/main" id="{699CC1DC-52C8-40BE-94FC-C713AF1D44AB}"/>
              </a:ext>
            </a:extLst>
          </p:cNvPr>
          <p:cNvSpPr>
            <a:spLocks noChangeArrowheads="1"/>
          </p:cNvSpPr>
          <p:nvPr/>
        </p:nvSpPr>
        <p:spPr bwMode="auto">
          <a:xfrm>
            <a:off x="4532313" y="14763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83" name="Oval 36">
            <a:extLst>
              <a:ext uri="{FF2B5EF4-FFF2-40B4-BE49-F238E27FC236}">
                <a16:creationId xmlns:a16="http://schemas.microsoft.com/office/drawing/2014/main" id="{DF661843-2477-4601-8F76-561EF2C06532}"/>
              </a:ext>
            </a:extLst>
          </p:cNvPr>
          <p:cNvSpPr>
            <a:spLocks noChangeArrowheads="1"/>
          </p:cNvSpPr>
          <p:nvPr/>
        </p:nvSpPr>
        <p:spPr bwMode="auto">
          <a:xfrm>
            <a:off x="4532313" y="20097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84" name="Oval 37">
            <a:extLst>
              <a:ext uri="{FF2B5EF4-FFF2-40B4-BE49-F238E27FC236}">
                <a16:creationId xmlns:a16="http://schemas.microsoft.com/office/drawing/2014/main" id="{FC4D6D7C-6C3D-4E4F-834C-CE3F967BB6E8}"/>
              </a:ext>
            </a:extLst>
          </p:cNvPr>
          <p:cNvSpPr>
            <a:spLocks noChangeArrowheads="1"/>
          </p:cNvSpPr>
          <p:nvPr/>
        </p:nvSpPr>
        <p:spPr bwMode="auto">
          <a:xfrm>
            <a:off x="4075113" y="24669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85" name="Oval 38">
            <a:extLst>
              <a:ext uri="{FF2B5EF4-FFF2-40B4-BE49-F238E27FC236}">
                <a16:creationId xmlns:a16="http://schemas.microsoft.com/office/drawing/2014/main" id="{14B2728F-0D6A-4D99-8ADF-2E53F080BC00}"/>
              </a:ext>
            </a:extLst>
          </p:cNvPr>
          <p:cNvSpPr>
            <a:spLocks noChangeArrowheads="1"/>
          </p:cNvSpPr>
          <p:nvPr/>
        </p:nvSpPr>
        <p:spPr bwMode="auto">
          <a:xfrm>
            <a:off x="3389313" y="28479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86" name="Oval 39">
            <a:extLst>
              <a:ext uri="{FF2B5EF4-FFF2-40B4-BE49-F238E27FC236}">
                <a16:creationId xmlns:a16="http://schemas.microsoft.com/office/drawing/2014/main" id="{F12F448A-89B4-4959-9D1D-2693BA1CBCA6}"/>
              </a:ext>
            </a:extLst>
          </p:cNvPr>
          <p:cNvSpPr>
            <a:spLocks noChangeArrowheads="1"/>
          </p:cNvSpPr>
          <p:nvPr/>
        </p:nvSpPr>
        <p:spPr bwMode="auto">
          <a:xfrm>
            <a:off x="4227513" y="28479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87" name="Oval 40">
            <a:extLst>
              <a:ext uri="{FF2B5EF4-FFF2-40B4-BE49-F238E27FC236}">
                <a16:creationId xmlns:a16="http://schemas.microsoft.com/office/drawing/2014/main" id="{5F562999-C961-4548-A74A-534B3BDE4BF5}"/>
              </a:ext>
            </a:extLst>
          </p:cNvPr>
          <p:cNvSpPr>
            <a:spLocks noChangeArrowheads="1"/>
          </p:cNvSpPr>
          <p:nvPr/>
        </p:nvSpPr>
        <p:spPr bwMode="auto">
          <a:xfrm>
            <a:off x="4075113" y="33051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88" name="Oval 41">
            <a:extLst>
              <a:ext uri="{FF2B5EF4-FFF2-40B4-BE49-F238E27FC236}">
                <a16:creationId xmlns:a16="http://schemas.microsoft.com/office/drawing/2014/main" id="{B85ECCD5-C773-45C6-91D8-A88A2DDFEA1F}"/>
              </a:ext>
            </a:extLst>
          </p:cNvPr>
          <p:cNvSpPr>
            <a:spLocks noChangeArrowheads="1"/>
          </p:cNvSpPr>
          <p:nvPr/>
        </p:nvSpPr>
        <p:spPr bwMode="auto">
          <a:xfrm>
            <a:off x="4760913" y="28479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89" name="Oval 42">
            <a:extLst>
              <a:ext uri="{FF2B5EF4-FFF2-40B4-BE49-F238E27FC236}">
                <a16:creationId xmlns:a16="http://schemas.microsoft.com/office/drawing/2014/main" id="{5B09E689-FDC8-4EDC-BFBA-F59B47B6E020}"/>
              </a:ext>
            </a:extLst>
          </p:cNvPr>
          <p:cNvSpPr>
            <a:spLocks noChangeArrowheads="1"/>
          </p:cNvSpPr>
          <p:nvPr/>
        </p:nvSpPr>
        <p:spPr bwMode="auto">
          <a:xfrm>
            <a:off x="4913313" y="33051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90" name="Oval 43">
            <a:extLst>
              <a:ext uri="{FF2B5EF4-FFF2-40B4-BE49-F238E27FC236}">
                <a16:creationId xmlns:a16="http://schemas.microsoft.com/office/drawing/2014/main" id="{30544788-E13E-479C-9741-CCE8E7025A15}"/>
              </a:ext>
            </a:extLst>
          </p:cNvPr>
          <p:cNvSpPr>
            <a:spLocks noChangeArrowheads="1"/>
          </p:cNvSpPr>
          <p:nvPr/>
        </p:nvSpPr>
        <p:spPr bwMode="auto">
          <a:xfrm>
            <a:off x="4532313" y="36099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91" name="Oval 44">
            <a:extLst>
              <a:ext uri="{FF2B5EF4-FFF2-40B4-BE49-F238E27FC236}">
                <a16:creationId xmlns:a16="http://schemas.microsoft.com/office/drawing/2014/main" id="{3A80E2A6-7EB5-43A6-9034-2C6767FD366B}"/>
              </a:ext>
            </a:extLst>
          </p:cNvPr>
          <p:cNvSpPr>
            <a:spLocks noChangeArrowheads="1"/>
          </p:cNvSpPr>
          <p:nvPr/>
        </p:nvSpPr>
        <p:spPr bwMode="auto">
          <a:xfrm>
            <a:off x="3694113" y="33813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92" name="Oval 45">
            <a:extLst>
              <a:ext uri="{FF2B5EF4-FFF2-40B4-BE49-F238E27FC236}">
                <a16:creationId xmlns:a16="http://schemas.microsoft.com/office/drawing/2014/main" id="{BB6004B9-D922-4A09-93E0-B63CAF45F038}"/>
              </a:ext>
            </a:extLst>
          </p:cNvPr>
          <p:cNvSpPr>
            <a:spLocks noChangeArrowheads="1"/>
          </p:cNvSpPr>
          <p:nvPr/>
        </p:nvSpPr>
        <p:spPr bwMode="auto">
          <a:xfrm>
            <a:off x="3846513" y="40671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93" name="Oval 46">
            <a:extLst>
              <a:ext uri="{FF2B5EF4-FFF2-40B4-BE49-F238E27FC236}">
                <a16:creationId xmlns:a16="http://schemas.microsoft.com/office/drawing/2014/main" id="{1F7DEEA4-0497-45C9-80E4-0B93295E5D30}"/>
              </a:ext>
            </a:extLst>
          </p:cNvPr>
          <p:cNvSpPr>
            <a:spLocks noChangeArrowheads="1"/>
          </p:cNvSpPr>
          <p:nvPr/>
        </p:nvSpPr>
        <p:spPr bwMode="auto">
          <a:xfrm>
            <a:off x="4532313" y="39909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94" name="Oval 47">
            <a:extLst>
              <a:ext uri="{FF2B5EF4-FFF2-40B4-BE49-F238E27FC236}">
                <a16:creationId xmlns:a16="http://schemas.microsoft.com/office/drawing/2014/main" id="{6518569F-1C5C-48BC-9904-0F0054D5ED86}"/>
              </a:ext>
            </a:extLst>
          </p:cNvPr>
          <p:cNvSpPr>
            <a:spLocks noChangeArrowheads="1"/>
          </p:cNvSpPr>
          <p:nvPr/>
        </p:nvSpPr>
        <p:spPr bwMode="auto">
          <a:xfrm>
            <a:off x="5218113" y="40671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95" name="Oval 48">
            <a:extLst>
              <a:ext uri="{FF2B5EF4-FFF2-40B4-BE49-F238E27FC236}">
                <a16:creationId xmlns:a16="http://schemas.microsoft.com/office/drawing/2014/main" id="{6E83333E-8851-472B-BE14-D2A6EC69F039}"/>
              </a:ext>
            </a:extLst>
          </p:cNvPr>
          <p:cNvSpPr>
            <a:spLocks noChangeArrowheads="1"/>
          </p:cNvSpPr>
          <p:nvPr/>
        </p:nvSpPr>
        <p:spPr bwMode="auto">
          <a:xfrm>
            <a:off x="5370513" y="33813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96" name="Oval 49">
            <a:extLst>
              <a:ext uri="{FF2B5EF4-FFF2-40B4-BE49-F238E27FC236}">
                <a16:creationId xmlns:a16="http://schemas.microsoft.com/office/drawing/2014/main" id="{460E2F95-6820-4C4F-B75E-8CAF4606254A}"/>
              </a:ext>
            </a:extLst>
          </p:cNvPr>
          <p:cNvSpPr>
            <a:spLocks noChangeArrowheads="1"/>
          </p:cNvSpPr>
          <p:nvPr/>
        </p:nvSpPr>
        <p:spPr bwMode="auto">
          <a:xfrm>
            <a:off x="5675313" y="28479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97" name="Oval 50">
            <a:extLst>
              <a:ext uri="{FF2B5EF4-FFF2-40B4-BE49-F238E27FC236}">
                <a16:creationId xmlns:a16="http://schemas.microsoft.com/office/drawing/2014/main" id="{971B5441-2F54-47C2-A04B-7FA084186F7D}"/>
              </a:ext>
            </a:extLst>
          </p:cNvPr>
          <p:cNvSpPr>
            <a:spLocks noChangeArrowheads="1"/>
          </p:cNvSpPr>
          <p:nvPr/>
        </p:nvSpPr>
        <p:spPr bwMode="auto">
          <a:xfrm>
            <a:off x="6056313" y="26193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98" name="Oval 51">
            <a:extLst>
              <a:ext uri="{FF2B5EF4-FFF2-40B4-BE49-F238E27FC236}">
                <a16:creationId xmlns:a16="http://schemas.microsoft.com/office/drawing/2014/main" id="{93FD7C55-1508-4C76-B20F-46BA964CF5BE}"/>
              </a:ext>
            </a:extLst>
          </p:cNvPr>
          <p:cNvSpPr>
            <a:spLocks noChangeArrowheads="1"/>
          </p:cNvSpPr>
          <p:nvPr/>
        </p:nvSpPr>
        <p:spPr bwMode="auto">
          <a:xfrm>
            <a:off x="5446713" y="44481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99" name="Oval 52">
            <a:extLst>
              <a:ext uri="{FF2B5EF4-FFF2-40B4-BE49-F238E27FC236}">
                <a16:creationId xmlns:a16="http://schemas.microsoft.com/office/drawing/2014/main" id="{5F69FAC0-7620-492C-82B8-FF190C299972}"/>
              </a:ext>
            </a:extLst>
          </p:cNvPr>
          <p:cNvSpPr>
            <a:spLocks noChangeArrowheads="1"/>
          </p:cNvSpPr>
          <p:nvPr/>
        </p:nvSpPr>
        <p:spPr bwMode="auto">
          <a:xfrm>
            <a:off x="3617913" y="44481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100" name="Oval 53">
            <a:extLst>
              <a:ext uri="{FF2B5EF4-FFF2-40B4-BE49-F238E27FC236}">
                <a16:creationId xmlns:a16="http://schemas.microsoft.com/office/drawing/2014/main" id="{84267DE7-7999-4B99-B73A-8EEB35F9C43D}"/>
              </a:ext>
            </a:extLst>
          </p:cNvPr>
          <p:cNvSpPr>
            <a:spLocks noChangeArrowheads="1"/>
          </p:cNvSpPr>
          <p:nvPr/>
        </p:nvSpPr>
        <p:spPr bwMode="auto">
          <a:xfrm>
            <a:off x="5065713" y="25431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101" name="Text Box 54">
            <a:extLst>
              <a:ext uri="{FF2B5EF4-FFF2-40B4-BE49-F238E27FC236}">
                <a16:creationId xmlns:a16="http://schemas.microsoft.com/office/drawing/2014/main" id="{CD4DEE62-8C1C-4910-B92D-FC45617C0B39}"/>
              </a:ext>
            </a:extLst>
          </p:cNvPr>
          <p:cNvSpPr txBox="1">
            <a:spLocks noChangeArrowheads="1"/>
          </p:cNvSpPr>
          <p:nvPr/>
        </p:nvSpPr>
        <p:spPr bwMode="auto">
          <a:xfrm>
            <a:off x="1676400" y="5157788"/>
            <a:ext cx="6553200"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This problem can be generalized to be the</a:t>
            </a:r>
            <a:br>
              <a:rPr lang="en-US" altLang="zh-TW" sz="2400" b="1">
                <a:ea typeface="新細明體" panose="02020500000000000000" pitchFamily="18" charset="-120"/>
              </a:rPr>
            </a:br>
            <a:r>
              <a:rPr lang="en-US" altLang="zh-TW" sz="2400" b="1">
                <a:ea typeface="新細明體" panose="02020500000000000000" pitchFamily="18" charset="-120"/>
              </a:rPr>
              <a:t> </a:t>
            </a:r>
            <a:r>
              <a:rPr lang="en-US" altLang="zh-TW" sz="2400" b="1" i="1">
                <a:solidFill>
                  <a:srgbClr val="FF0000"/>
                </a:solidFill>
                <a:ea typeface="新細明體" panose="02020500000000000000" pitchFamily="18" charset="-120"/>
              </a:rPr>
              <a:t>traveling salesman problem.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8254"/>
                                        </p:tgtEl>
                                        <p:attrNameLst>
                                          <p:attrName>style.visibility</p:attrName>
                                        </p:attrNameLst>
                                      </p:cBhvr>
                                      <p:to>
                                        <p:strVal val="visible"/>
                                      </p:to>
                                    </p:set>
                                    <p:animEffect transition="in" filter="dissolve">
                                      <p:cBhvr>
                                        <p:cTn id="7" dur="500"/>
                                        <p:tgtEl>
                                          <p:spTgt spid="1382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38258"/>
                                        </p:tgtEl>
                                        <p:attrNameLst>
                                          <p:attrName>style.visibility</p:attrName>
                                        </p:attrNameLst>
                                      </p:cBhvr>
                                      <p:to>
                                        <p:strVal val="visible"/>
                                      </p:to>
                                    </p:set>
                                    <p:animEffect transition="in" filter="dissolve">
                                      <p:cBhvr>
                                        <p:cTn id="12" dur="500"/>
                                        <p:tgtEl>
                                          <p:spTgt spid="13825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38243"/>
                                        </p:tgtEl>
                                        <p:attrNameLst>
                                          <p:attrName>style.visibility</p:attrName>
                                        </p:attrNameLst>
                                      </p:cBhvr>
                                      <p:to>
                                        <p:strVal val="visible"/>
                                      </p:to>
                                    </p:set>
                                    <p:animEffect transition="in" filter="dissolve">
                                      <p:cBhvr>
                                        <p:cTn id="17" dur="500"/>
                                        <p:tgtEl>
                                          <p:spTgt spid="13824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138244"/>
                                        </p:tgtEl>
                                        <p:attrNameLst>
                                          <p:attrName>style.visibility</p:attrName>
                                        </p:attrNameLst>
                                      </p:cBhvr>
                                      <p:to>
                                        <p:strVal val="visible"/>
                                      </p:to>
                                    </p:set>
                                    <p:animEffect transition="in" filter="dissolve">
                                      <p:cBhvr>
                                        <p:cTn id="22" dur="500"/>
                                        <p:tgtEl>
                                          <p:spTgt spid="13824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38245"/>
                                        </p:tgtEl>
                                        <p:attrNameLst>
                                          <p:attrName>style.visibility</p:attrName>
                                        </p:attrNameLst>
                                      </p:cBhvr>
                                      <p:to>
                                        <p:strVal val="visible"/>
                                      </p:to>
                                    </p:set>
                                    <p:animEffect transition="in" filter="dissolve">
                                      <p:cBhvr>
                                        <p:cTn id="27" dur="500"/>
                                        <p:tgtEl>
                                          <p:spTgt spid="13824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138246"/>
                                        </p:tgtEl>
                                        <p:attrNameLst>
                                          <p:attrName>style.visibility</p:attrName>
                                        </p:attrNameLst>
                                      </p:cBhvr>
                                      <p:to>
                                        <p:strVal val="visible"/>
                                      </p:to>
                                    </p:set>
                                    <p:animEffect transition="in" filter="dissolve">
                                      <p:cBhvr>
                                        <p:cTn id="32" dur="500"/>
                                        <p:tgtEl>
                                          <p:spTgt spid="13824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138247"/>
                                        </p:tgtEl>
                                        <p:attrNameLst>
                                          <p:attrName>style.visibility</p:attrName>
                                        </p:attrNameLst>
                                      </p:cBhvr>
                                      <p:to>
                                        <p:strVal val="visible"/>
                                      </p:to>
                                    </p:set>
                                    <p:animEffect transition="in" filter="dissolve">
                                      <p:cBhvr>
                                        <p:cTn id="37" dur="500"/>
                                        <p:tgtEl>
                                          <p:spTgt spid="13824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138248"/>
                                        </p:tgtEl>
                                        <p:attrNameLst>
                                          <p:attrName>style.visibility</p:attrName>
                                        </p:attrNameLst>
                                      </p:cBhvr>
                                      <p:to>
                                        <p:strVal val="visible"/>
                                      </p:to>
                                    </p:set>
                                    <p:animEffect transition="in" filter="dissolve">
                                      <p:cBhvr>
                                        <p:cTn id="42" dur="500"/>
                                        <p:tgtEl>
                                          <p:spTgt spid="13824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nodeType="clickEffect">
                                  <p:stCondLst>
                                    <p:cond delay="0"/>
                                  </p:stCondLst>
                                  <p:childTnLst>
                                    <p:set>
                                      <p:cBhvr>
                                        <p:cTn id="46" dur="1" fill="hold">
                                          <p:stCondLst>
                                            <p:cond delay="0"/>
                                          </p:stCondLst>
                                        </p:cTn>
                                        <p:tgtEl>
                                          <p:spTgt spid="138242"/>
                                        </p:tgtEl>
                                        <p:attrNameLst>
                                          <p:attrName>style.visibility</p:attrName>
                                        </p:attrNameLst>
                                      </p:cBhvr>
                                      <p:to>
                                        <p:strVal val="visible"/>
                                      </p:to>
                                    </p:set>
                                    <p:animEffect transition="in" filter="dissolve">
                                      <p:cBhvr>
                                        <p:cTn id="47" dur="500"/>
                                        <p:tgtEl>
                                          <p:spTgt spid="13824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nodeType="clickEffect">
                                  <p:stCondLst>
                                    <p:cond delay="0"/>
                                  </p:stCondLst>
                                  <p:childTnLst>
                                    <p:set>
                                      <p:cBhvr>
                                        <p:cTn id="51" dur="1" fill="hold">
                                          <p:stCondLst>
                                            <p:cond delay="0"/>
                                          </p:stCondLst>
                                        </p:cTn>
                                        <p:tgtEl>
                                          <p:spTgt spid="138261"/>
                                        </p:tgtEl>
                                        <p:attrNameLst>
                                          <p:attrName>style.visibility</p:attrName>
                                        </p:attrNameLst>
                                      </p:cBhvr>
                                      <p:to>
                                        <p:strVal val="visible"/>
                                      </p:to>
                                    </p:set>
                                    <p:animEffect transition="in" filter="dissolve">
                                      <p:cBhvr>
                                        <p:cTn id="52" dur="500"/>
                                        <p:tgtEl>
                                          <p:spTgt spid="13826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nodeType="clickEffect">
                                  <p:stCondLst>
                                    <p:cond delay="0"/>
                                  </p:stCondLst>
                                  <p:childTnLst>
                                    <p:set>
                                      <p:cBhvr>
                                        <p:cTn id="56" dur="1" fill="hold">
                                          <p:stCondLst>
                                            <p:cond delay="0"/>
                                          </p:stCondLst>
                                        </p:cTn>
                                        <p:tgtEl>
                                          <p:spTgt spid="138251"/>
                                        </p:tgtEl>
                                        <p:attrNameLst>
                                          <p:attrName>style.visibility</p:attrName>
                                        </p:attrNameLst>
                                      </p:cBhvr>
                                      <p:to>
                                        <p:strVal val="visible"/>
                                      </p:to>
                                    </p:set>
                                    <p:animEffect transition="in" filter="dissolve">
                                      <p:cBhvr>
                                        <p:cTn id="57" dur="500"/>
                                        <p:tgtEl>
                                          <p:spTgt spid="138251"/>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nodeType="clickEffect">
                                  <p:stCondLst>
                                    <p:cond delay="0"/>
                                  </p:stCondLst>
                                  <p:childTnLst>
                                    <p:set>
                                      <p:cBhvr>
                                        <p:cTn id="61" dur="1" fill="hold">
                                          <p:stCondLst>
                                            <p:cond delay="0"/>
                                          </p:stCondLst>
                                        </p:cTn>
                                        <p:tgtEl>
                                          <p:spTgt spid="138252"/>
                                        </p:tgtEl>
                                        <p:attrNameLst>
                                          <p:attrName>style.visibility</p:attrName>
                                        </p:attrNameLst>
                                      </p:cBhvr>
                                      <p:to>
                                        <p:strVal val="visible"/>
                                      </p:to>
                                    </p:set>
                                    <p:animEffect transition="in" filter="dissolve">
                                      <p:cBhvr>
                                        <p:cTn id="62" dur="500"/>
                                        <p:tgtEl>
                                          <p:spTgt spid="13825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9" presetClass="entr" presetSubtype="0" fill="hold" nodeType="clickEffect">
                                  <p:stCondLst>
                                    <p:cond delay="0"/>
                                  </p:stCondLst>
                                  <p:childTnLst>
                                    <p:set>
                                      <p:cBhvr>
                                        <p:cTn id="66" dur="1" fill="hold">
                                          <p:stCondLst>
                                            <p:cond delay="0"/>
                                          </p:stCondLst>
                                        </p:cTn>
                                        <p:tgtEl>
                                          <p:spTgt spid="138253"/>
                                        </p:tgtEl>
                                        <p:attrNameLst>
                                          <p:attrName>style.visibility</p:attrName>
                                        </p:attrNameLst>
                                      </p:cBhvr>
                                      <p:to>
                                        <p:strVal val="visible"/>
                                      </p:to>
                                    </p:set>
                                    <p:animEffect transition="in" filter="dissolve">
                                      <p:cBhvr>
                                        <p:cTn id="67" dur="500"/>
                                        <p:tgtEl>
                                          <p:spTgt spid="138253"/>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9" presetClass="entr" presetSubtype="0" fill="hold" nodeType="clickEffect">
                                  <p:stCondLst>
                                    <p:cond delay="0"/>
                                  </p:stCondLst>
                                  <p:childTnLst>
                                    <p:set>
                                      <p:cBhvr>
                                        <p:cTn id="71" dur="1" fill="hold">
                                          <p:stCondLst>
                                            <p:cond delay="0"/>
                                          </p:stCondLst>
                                        </p:cTn>
                                        <p:tgtEl>
                                          <p:spTgt spid="138250"/>
                                        </p:tgtEl>
                                        <p:attrNameLst>
                                          <p:attrName>style.visibility</p:attrName>
                                        </p:attrNameLst>
                                      </p:cBhvr>
                                      <p:to>
                                        <p:strVal val="visible"/>
                                      </p:to>
                                    </p:set>
                                    <p:animEffect transition="in" filter="dissolve">
                                      <p:cBhvr>
                                        <p:cTn id="72" dur="500"/>
                                        <p:tgtEl>
                                          <p:spTgt spid="138250"/>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9" presetClass="entr" presetSubtype="0" fill="hold" nodeType="clickEffect">
                                  <p:stCondLst>
                                    <p:cond delay="0"/>
                                  </p:stCondLst>
                                  <p:childTnLst>
                                    <p:set>
                                      <p:cBhvr>
                                        <p:cTn id="76" dur="1" fill="hold">
                                          <p:stCondLst>
                                            <p:cond delay="0"/>
                                          </p:stCondLst>
                                        </p:cTn>
                                        <p:tgtEl>
                                          <p:spTgt spid="138260"/>
                                        </p:tgtEl>
                                        <p:attrNameLst>
                                          <p:attrName>style.visibility</p:attrName>
                                        </p:attrNameLst>
                                      </p:cBhvr>
                                      <p:to>
                                        <p:strVal val="visible"/>
                                      </p:to>
                                    </p:set>
                                    <p:animEffect transition="in" filter="dissolve">
                                      <p:cBhvr>
                                        <p:cTn id="77" dur="500"/>
                                        <p:tgtEl>
                                          <p:spTgt spid="138260"/>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9" presetClass="entr" presetSubtype="0" fill="hold" nodeType="clickEffect">
                                  <p:stCondLst>
                                    <p:cond delay="0"/>
                                  </p:stCondLst>
                                  <p:childTnLst>
                                    <p:set>
                                      <p:cBhvr>
                                        <p:cTn id="81" dur="1" fill="hold">
                                          <p:stCondLst>
                                            <p:cond delay="0"/>
                                          </p:stCondLst>
                                        </p:cTn>
                                        <p:tgtEl>
                                          <p:spTgt spid="138249"/>
                                        </p:tgtEl>
                                        <p:attrNameLst>
                                          <p:attrName>style.visibility</p:attrName>
                                        </p:attrNameLst>
                                      </p:cBhvr>
                                      <p:to>
                                        <p:strVal val="visible"/>
                                      </p:to>
                                    </p:set>
                                    <p:animEffect transition="in" filter="dissolve">
                                      <p:cBhvr>
                                        <p:cTn id="82" dur="500"/>
                                        <p:tgtEl>
                                          <p:spTgt spid="138249"/>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9" presetClass="entr" presetSubtype="0" fill="hold" nodeType="clickEffect">
                                  <p:stCondLst>
                                    <p:cond delay="0"/>
                                  </p:stCondLst>
                                  <p:childTnLst>
                                    <p:set>
                                      <p:cBhvr>
                                        <p:cTn id="86" dur="1" fill="hold">
                                          <p:stCondLst>
                                            <p:cond delay="0"/>
                                          </p:stCondLst>
                                        </p:cTn>
                                        <p:tgtEl>
                                          <p:spTgt spid="138259"/>
                                        </p:tgtEl>
                                        <p:attrNameLst>
                                          <p:attrName>style.visibility</p:attrName>
                                        </p:attrNameLst>
                                      </p:cBhvr>
                                      <p:to>
                                        <p:strVal val="visible"/>
                                      </p:to>
                                    </p:set>
                                    <p:animEffect transition="in" filter="dissolve">
                                      <p:cBhvr>
                                        <p:cTn id="87" dur="500"/>
                                        <p:tgtEl>
                                          <p:spTgt spid="138259"/>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9" presetClass="entr" presetSubtype="0" fill="hold" nodeType="clickEffect">
                                  <p:stCondLst>
                                    <p:cond delay="0"/>
                                  </p:stCondLst>
                                  <p:childTnLst>
                                    <p:set>
                                      <p:cBhvr>
                                        <p:cTn id="91" dur="1" fill="hold">
                                          <p:stCondLst>
                                            <p:cond delay="0"/>
                                          </p:stCondLst>
                                        </p:cTn>
                                        <p:tgtEl>
                                          <p:spTgt spid="138255"/>
                                        </p:tgtEl>
                                        <p:attrNameLst>
                                          <p:attrName>style.visibility</p:attrName>
                                        </p:attrNameLst>
                                      </p:cBhvr>
                                      <p:to>
                                        <p:strVal val="visible"/>
                                      </p:to>
                                    </p:set>
                                    <p:animEffect transition="in" filter="dissolve">
                                      <p:cBhvr>
                                        <p:cTn id="92" dur="500"/>
                                        <p:tgtEl>
                                          <p:spTgt spid="138255"/>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9" presetClass="entr" presetSubtype="0" fill="hold" nodeType="clickEffect">
                                  <p:stCondLst>
                                    <p:cond delay="0"/>
                                  </p:stCondLst>
                                  <p:childTnLst>
                                    <p:set>
                                      <p:cBhvr>
                                        <p:cTn id="96" dur="1" fill="hold">
                                          <p:stCondLst>
                                            <p:cond delay="0"/>
                                          </p:stCondLst>
                                        </p:cTn>
                                        <p:tgtEl>
                                          <p:spTgt spid="138256"/>
                                        </p:tgtEl>
                                        <p:attrNameLst>
                                          <p:attrName>style.visibility</p:attrName>
                                        </p:attrNameLst>
                                      </p:cBhvr>
                                      <p:to>
                                        <p:strVal val="visible"/>
                                      </p:to>
                                    </p:set>
                                    <p:animEffect transition="in" filter="dissolve">
                                      <p:cBhvr>
                                        <p:cTn id="97" dur="500"/>
                                        <p:tgtEl>
                                          <p:spTgt spid="138256"/>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9" presetClass="entr" presetSubtype="0" fill="hold" nodeType="clickEffect">
                                  <p:stCondLst>
                                    <p:cond delay="0"/>
                                  </p:stCondLst>
                                  <p:childTnLst>
                                    <p:set>
                                      <p:cBhvr>
                                        <p:cTn id="101" dur="1" fill="hold">
                                          <p:stCondLst>
                                            <p:cond delay="0"/>
                                          </p:stCondLst>
                                        </p:cTn>
                                        <p:tgtEl>
                                          <p:spTgt spid="138257"/>
                                        </p:tgtEl>
                                        <p:attrNameLst>
                                          <p:attrName>style.visibility</p:attrName>
                                        </p:attrNameLst>
                                      </p:cBhvr>
                                      <p:to>
                                        <p:strVal val="visible"/>
                                      </p:to>
                                    </p:set>
                                    <p:animEffect transition="in" filter="dissolve">
                                      <p:cBhvr>
                                        <p:cTn id="102" dur="500"/>
                                        <p:tgtEl>
                                          <p:spTgt spid="138257"/>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9" presetClass="entr" presetSubtype="0" fill="hold" nodeType="clickEffect">
                                  <p:stCondLst>
                                    <p:cond delay="0"/>
                                  </p:stCondLst>
                                  <p:childTnLst>
                                    <p:set>
                                      <p:cBhvr>
                                        <p:cTn id="106" dur="1" fill="hold">
                                          <p:stCondLst>
                                            <p:cond delay="0"/>
                                          </p:stCondLst>
                                        </p:cTn>
                                        <p:tgtEl>
                                          <p:spTgt spid="138262"/>
                                        </p:tgtEl>
                                        <p:attrNameLst>
                                          <p:attrName>style.visibility</p:attrName>
                                        </p:attrNameLst>
                                      </p:cBhvr>
                                      <p:to>
                                        <p:strVal val="visible"/>
                                      </p:to>
                                    </p:set>
                                    <p:animEffect transition="in" filter="dissolve">
                                      <p:cBhvr>
                                        <p:cTn id="107" dur="500"/>
                                        <p:tgtEl>
                                          <p:spTgt spid="138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投影片編號版面配置區 3">
            <a:extLst>
              <a:ext uri="{FF2B5EF4-FFF2-40B4-BE49-F238E27FC236}">
                <a16:creationId xmlns:a16="http://schemas.microsoft.com/office/drawing/2014/main" id="{87988F73-9DF6-415D-BB17-D9816FA1D087}"/>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4CD5F119-AF32-4511-974A-33DCD8A1BF5D}" type="slidenum">
              <a:rPr lang="zh-TW" altLang="en-US" sz="1400" smtClean="0">
                <a:latin typeface="Times New Roman" panose="02020603050405020304" pitchFamily="18" charset="0"/>
              </a:rPr>
              <a:pPr/>
              <a:t>22</a:t>
            </a:fld>
            <a:endParaRPr lang="en-US" altLang="zh-TW" sz="1400">
              <a:latin typeface="Times New Roman" panose="02020603050405020304" pitchFamily="18" charset="0"/>
            </a:endParaRPr>
          </a:p>
        </p:txBody>
      </p:sp>
      <p:sp>
        <p:nvSpPr>
          <p:cNvPr id="47107" name="Rectangle 2">
            <a:extLst>
              <a:ext uri="{FF2B5EF4-FFF2-40B4-BE49-F238E27FC236}">
                <a16:creationId xmlns:a16="http://schemas.microsoft.com/office/drawing/2014/main" id="{34050B5D-4BC2-4CB1-B1ED-E9C94E659FB4}"/>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Hamiltonian Cycles &amp; Paths</a:t>
            </a:r>
          </a:p>
        </p:txBody>
      </p:sp>
      <p:sp>
        <p:nvSpPr>
          <p:cNvPr id="47108" name="Rectangle 3">
            <a:extLst>
              <a:ext uri="{FF2B5EF4-FFF2-40B4-BE49-F238E27FC236}">
                <a16:creationId xmlns:a16="http://schemas.microsoft.com/office/drawing/2014/main" id="{38DE5036-17D1-4EB4-9379-7172E8EE4FF1}"/>
              </a:ext>
            </a:extLst>
          </p:cNvPr>
          <p:cNvSpPr>
            <a:spLocks noGrp="1" noChangeArrowheads="1"/>
          </p:cNvSpPr>
          <p:nvPr>
            <p:ph type="body" idx="1"/>
          </p:nvPr>
        </p:nvSpPr>
        <p:spPr>
          <a:xfrm>
            <a:off x="233363" y="990600"/>
            <a:ext cx="9672637" cy="5410200"/>
          </a:xfrm>
        </p:spPr>
        <p:txBody>
          <a:bodyPr/>
          <a:lstStyle/>
          <a:p>
            <a:r>
              <a:rPr lang="en-US" altLang="zh-TW" sz="2400">
                <a:solidFill>
                  <a:srgbClr val="008000"/>
                </a:solidFill>
                <a:ea typeface="新細明體" panose="02020500000000000000" pitchFamily="18" charset="-120"/>
              </a:rPr>
              <a:t>Hamiltonian path</a:t>
            </a:r>
            <a:r>
              <a:rPr lang="en-US" altLang="zh-TW" sz="2400">
                <a:ea typeface="新細明體" panose="02020500000000000000" pitchFamily="18" charset="-120"/>
              </a:rPr>
              <a:t>: a path in a multigraph G that includes </a:t>
            </a:r>
            <a:r>
              <a:rPr lang="en-US" altLang="zh-TW" sz="2400">
                <a:solidFill>
                  <a:schemeClr val="accent2"/>
                </a:solidFill>
                <a:ea typeface="新細明體" panose="02020500000000000000" pitchFamily="18" charset="-120"/>
              </a:rPr>
              <a:t>exactly once all the vertices of G</a:t>
            </a:r>
            <a:r>
              <a:rPr lang="en-US" altLang="zh-TW" sz="2400">
                <a:ea typeface="新細明體" panose="02020500000000000000" pitchFamily="18" charset="-120"/>
              </a:rPr>
              <a:t> and has </a:t>
            </a:r>
            <a:r>
              <a:rPr lang="en-US" altLang="zh-TW" sz="2400">
                <a:solidFill>
                  <a:srgbClr val="FF0000"/>
                </a:solidFill>
                <a:ea typeface="新細明體" panose="02020500000000000000" pitchFamily="18" charset="-120"/>
              </a:rPr>
              <a:t>different</a:t>
            </a:r>
            <a:r>
              <a:rPr lang="en-US" altLang="zh-TW" sz="2400">
                <a:solidFill>
                  <a:schemeClr val="accent2"/>
                </a:solidFill>
                <a:ea typeface="新細明體" panose="02020500000000000000" pitchFamily="18" charset="-120"/>
              </a:rPr>
              <a:t> origin and destination</a:t>
            </a:r>
          </a:p>
          <a:p>
            <a:pPr>
              <a:buFontTx/>
              <a:buChar char="•"/>
            </a:pPr>
            <a:endParaRPr lang="en-US" altLang="zh-TW" sz="800">
              <a:ea typeface="新細明體" panose="02020500000000000000" pitchFamily="18" charset="-120"/>
            </a:endParaRPr>
          </a:p>
          <a:p>
            <a:r>
              <a:rPr lang="en-US" altLang="zh-TW" sz="2400">
                <a:solidFill>
                  <a:srgbClr val="008000"/>
                </a:solidFill>
                <a:ea typeface="新細明體" panose="02020500000000000000" pitchFamily="18" charset="-120"/>
              </a:rPr>
              <a:t>Hamiltonian cycle</a:t>
            </a:r>
            <a:r>
              <a:rPr lang="en-US" altLang="zh-TW" sz="2400">
                <a:ea typeface="新細明體" panose="02020500000000000000" pitchFamily="18" charset="-120"/>
              </a:rPr>
              <a:t>: a cycle in a multigraph G that includes </a:t>
            </a:r>
            <a:r>
              <a:rPr lang="en-US" altLang="zh-TW" sz="2400">
                <a:solidFill>
                  <a:schemeClr val="accent2"/>
                </a:solidFill>
                <a:ea typeface="新細明體" panose="02020500000000000000" pitchFamily="18" charset="-120"/>
              </a:rPr>
              <a:t>exactly once all the vertices of G</a:t>
            </a:r>
          </a:p>
          <a:p>
            <a:endParaRPr lang="en-US" altLang="zh-TW" sz="800">
              <a:ea typeface="新細明體" panose="02020500000000000000" pitchFamily="18" charset="-120"/>
            </a:endParaRPr>
          </a:p>
          <a:p>
            <a:pPr>
              <a:buFontTx/>
              <a:buChar char="•"/>
            </a:pPr>
            <a:r>
              <a:rPr lang="en-US" altLang="zh-TW" sz="2400">
                <a:ea typeface="新細明體" panose="02020500000000000000" pitchFamily="18" charset="-120"/>
              </a:rPr>
              <a:t>It is a major </a:t>
            </a:r>
            <a:r>
              <a:rPr lang="en-US" altLang="zh-TW" sz="2400">
                <a:solidFill>
                  <a:srgbClr val="FF0000"/>
                </a:solidFill>
                <a:ea typeface="新細明體" panose="02020500000000000000" pitchFamily="18" charset="-120"/>
              </a:rPr>
              <a:t>unsolved</a:t>
            </a:r>
            <a:r>
              <a:rPr lang="en-US" altLang="zh-TW" sz="2400">
                <a:ea typeface="新細明體" panose="02020500000000000000" pitchFamily="18" charset="-120"/>
              </a:rPr>
              <a:t> problem to determine </a:t>
            </a:r>
            <a:r>
              <a:rPr lang="en-US" altLang="zh-TW" sz="2400">
                <a:solidFill>
                  <a:schemeClr val="accent2"/>
                </a:solidFill>
                <a:ea typeface="新細明體" panose="02020500000000000000" pitchFamily="18" charset="-120"/>
              </a:rPr>
              <a:t>necessary &amp; sufficient</a:t>
            </a:r>
            <a:r>
              <a:rPr lang="en-US" altLang="zh-TW" sz="2400">
                <a:ea typeface="新細明體" panose="02020500000000000000" pitchFamily="18" charset="-120"/>
              </a:rPr>
              <a:t> conditions for a graph to have either Hamiltonian cycle or path.</a:t>
            </a:r>
          </a:p>
          <a:p>
            <a:pPr lvl="1" eaLnBrk="1" hangingPunct="1"/>
            <a:r>
              <a:rPr lang="en-US" altLang="zh-TW" sz="2000">
                <a:latin typeface="Arial" panose="020B0604020202020204" pitchFamily="34" charset="0"/>
                <a:ea typeface="新細明體" panose="02020500000000000000" pitchFamily="18" charset="-120"/>
              </a:rPr>
              <a:t>A special case of the </a:t>
            </a:r>
            <a:r>
              <a:rPr lang="en-US" altLang="zh-TW" sz="2000">
                <a:solidFill>
                  <a:srgbClr val="008000"/>
                </a:solidFill>
                <a:latin typeface="Arial" panose="020B0604020202020204" pitchFamily="34" charset="0"/>
                <a:ea typeface="新細明體" panose="02020500000000000000" pitchFamily="18" charset="-120"/>
              </a:rPr>
              <a:t>Traveling Salesman Problem</a:t>
            </a:r>
            <a:r>
              <a:rPr lang="en-US" altLang="zh-TW" sz="2000">
                <a:latin typeface="Arial" panose="020B0604020202020204" pitchFamily="34" charset="0"/>
                <a:ea typeface="新細明體" panose="02020500000000000000" pitchFamily="18" charset="-120"/>
              </a:rPr>
              <a:t> (</a:t>
            </a:r>
            <a:r>
              <a:rPr lang="en-US" altLang="zh-TW" sz="2000">
                <a:solidFill>
                  <a:srgbClr val="008000"/>
                </a:solidFill>
                <a:latin typeface="Arial" panose="020B0604020202020204" pitchFamily="34" charset="0"/>
                <a:ea typeface="新細明體" panose="02020500000000000000" pitchFamily="18" charset="-120"/>
              </a:rPr>
              <a:t>TSP</a:t>
            </a:r>
            <a:r>
              <a:rPr lang="en-US" altLang="zh-TW" sz="2000">
                <a:latin typeface="Arial" panose="020B0604020202020204" pitchFamily="34" charset="0"/>
                <a:ea typeface="新細明體" panose="02020500000000000000" pitchFamily="18" charset="-120"/>
              </a:rPr>
              <a:t>)</a:t>
            </a:r>
          </a:p>
          <a:p>
            <a:pPr lvl="1" eaLnBrk="1" hangingPunct="1"/>
            <a:r>
              <a:rPr lang="en-US" altLang="zh-TW" sz="2000">
                <a:latin typeface="Arial" panose="020B0604020202020204" pitchFamily="34" charset="0"/>
                <a:ea typeface="新細明體" panose="02020500000000000000" pitchFamily="18" charset="-120"/>
              </a:rPr>
              <a:t>A complete graph must be </a:t>
            </a:r>
            <a:r>
              <a:rPr lang="en-US" altLang="zh-TW" sz="2000">
                <a:solidFill>
                  <a:srgbClr val="006600"/>
                </a:solidFill>
                <a:latin typeface="Arial" panose="020B0604020202020204" pitchFamily="34" charset="0"/>
                <a:ea typeface="新細明體" panose="02020500000000000000" pitchFamily="18" charset="-120"/>
              </a:rPr>
              <a:t>Hamiltonian</a:t>
            </a:r>
            <a:r>
              <a:rPr lang="en-US" altLang="zh-TW" sz="2000">
                <a:latin typeface="Arial" panose="020B0604020202020204" pitchFamily="34" charset="0"/>
                <a:ea typeface="新細明體" panose="02020500000000000000" pitchFamily="18" charset="-120"/>
              </a:rPr>
              <a:t> (i.e. contains Hamiltonian cycle)</a:t>
            </a:r>
          </a:p>
          <a:p>
            <a:endParaRPr lang="en-US" altLang="zh-TW" sz="2000">
              <a:ea typeface="新細明體" panose="02020500000000000000" pitchFamily="18" charset="-120"/>
            </a:endParaRPr>
          </a:p>
          <a:p>
            <a:r>
              <a:rPr lang="en-US" altLang="zh-TW" sz="2400">
                <a:solidFill>
                  <a:srgbClr val="008000"/>
                </a:solidFill>
                <a:ea typeface="新細明體" panose="02020500000000000000" pitchFamily="18" charset="-120"/>
              </a:rPr>
              <a:t>Thm 4.6  (Ore’s Thm) suppose G is a </a:t>
            </a:r>
            <a:r>
              <a:rPr lang="en-US" altLang="zh-TW" sz="2400">
                <a:solidFill>
                  <a:srgbClr val="FF0000"/>
                </a:solidFill>
                <a:ea typeface="新細明體" panose="02020500000000000000" pitchFamily="18" charset="-120"/>
              </a:rPr>
              <a:t>simple</a:t>
            </a:r>
            <a:r>
              <a:rPr lang="en-US" altLang="zh-TW" sz="2400">
                <a:solidFill>
                  <a:srgbClr val="008000"/>
                </a:solidFill>
                <a:ea typeface="新細明體" panose="02020500000000000000" pitchFamily="18" charset="-120"/>
              </a:rPr>
              <a:t> graph with </a:t>
            </a:r>
            <a:r>
              <a:rPr lang="en-US" altLang="zh-TW" sz="2400">
                <a:solidFill>
                  <a:srgbClr val="FF0000"/>
                </a:solidFill>
                <a:ea typeface="新細明體" panose="02020500000000000000" pitchFamily="18" charset="-120"/>
              </a:rPr>
              <a:t>n≧3</a:t>
            </a:r>
            <a:r>
              <a:rPr lang="en-US" altLang="zh-TW" sz="2400">
                <a:solidFill>
                  <a:srgbClr val="008000"/>
                </a:solidFill>
                <a:ea typeface="新細明體" panose="02020500000000000000" pitchFamily="18" charset="-120"/>
              </a:rPr>
              <a:t> vertices</a:t>
            </a:r>
            <a:br>
              <a:rPr lang="en-US" altLang="zh-TW" sz="2400">
                <a:solidFill>
                  <a:srgbClr val="008000"/>
                </a:solidFill>
                <a:ea typeface="新細明體" panose="02020500000000000000" pitchFamily="18" charset="-120"/>
              </a:rPr>
            </a:br>
            <a:r>
              <a:rPr lang="en-US" altLang="zh-TW" sz="2400">
                <a:solidFill>
                  <a:srgbClr val="008000"/>
                </a:solidFill>
                <a:ea typeface="新細明體" panose="02020500000000000000" pitchFamily="18" charset="-120"/>
              </a:rPr>
              <a:t>if for each pair of </a:t>
            </a:r>
            <a:r>
              <a:rPr lang="en-US" altLang="zh-TW" sz="2400">
                <a:solidFill>
                  <a:srgbClr val="FF0000"/>
                </a:solidFill>
                <a:ea typeface="新細明體" panose="02020500000000000000" pitchFamily="18" charset="-120"/>
              </a:rPr>
              <a:t>nonadjacent</a:t>
            </a:r>
            <a:r>
              <a:rPr lang="en-US" altLang="zh-TW" sz="2400">
                <a:solidFill>
                  <a:srgbClr val="008000"/>
                </a:solidFill>
                <a:ea typeface="新細明體" panose="02020500000000000000" pitchFamily="18" charset="-120"/>
              </a:rPr>
              <a:t> vertices u and v we have</a:t>
            </a:r>
            <a:br>
              <a:rPr lang="en-US" altLang="zh-TW" sz="2400">
                <a:solidFill>
                  <a:srgbClr val="008000"/>
                </a:solidFill>
                <a:ea typeface="新細明體" panose="02020500000000000000" pitchFamily="18" charset="-120"/>
              </a:rPr>
            </a:br>
            <a:r>
              <a:rPr lang="en-US" altLang="zh-TW" sz="2400">
                <a:solidFill>
                  <a:srgbClr val="008000"/>
                </a:solidFill>
                <a:ea typeface="新細明體" panose="02020500000000000000" pitchFamily="18" charset="-120"/>
              </a:rPr>
              <a:t>  </a:t>
            </a:r>
            <a:r>
              <a:rPr lang="en-US" altLang="zh-TW" sz="2400">
                <a:solidFill>
                  <a:srgbClr val="FF0000"/>
                </a:solidFill>
                <a:ea typeface="新細明體" panose="02020500000000000000" pitchFamily="18" charset="-120"/>
              </a:rPr>
              <a:t>deg(u)+deg(v)≧n</a:t>
            </a:r>
            <a:r>
              <a:rPr lang="en-US" altLang="zh-TW" sz="2400">
                <a:solidFill>
                  <a:srgbClr val="008000"/>
                </a:solidFill>
                <a:ea typeface="新細明體" panose="02020500000000000000" pitchFamily="18" charset="-120"/>
              </a:rPr>
              <a:t>,</a:t>
            </a:r>
            <a:br>
              <a:rPr lang="en-US" altLang="zh-TW" sz="2400">
                <a:solidFill>
                  <a:srgbClr val="008000"/>
                </a:solidFill>
                <a:ea typeface="新細明體" panose="02020500000000000000" pitchFamily="18" charset="-120"/>
              </a:rPr>
            </a:br>
            <a:r>
              <a:rPr lang="en-US" altLang="zh-TW" sz="2400">
                <a:solidFill>
                  <a:srgbClr val="008000"/>
                </a:solidFill>
                <a:ea typeface="新細明體" panose="02020500000000000000" pitchFamily="18" charset="-120"/>
              </a:rPr>
              <a:t>then G has a Hamiltonian cycle</a:t>
            </a:r>
          </a:p>
        </p:txBody>
      </p:sp>
      <p:sp>
        <p:nvSpPr>
          <p:cNvPr id="47109" name="Text Box 5">
            <a:extLst>
              <a:ext uri="{FF2B5EF4-FFF2-40B4-BE49-F238E27FC236}">
                <a16:creationId xmlns:a16="http://schemas.microsoft.com/office/drawing/2014/main" id="{5808A46F-B783-42A0-A759-F8451B8EB476}"/>
              </a:ext>
            </a:extLst>
          </p:cNvPr>
          <p:cNvSpPr txBox="1">
            <a:spLocks noChangeArrowheads="1"/>
          </p:cNvSpPr>
          <p:nvPr/>
        </p:nvSpPr>
        <p:spPr bwMode="auto">
          <a:xfrm>
            <a:off x="457200" y="6408738"/>
            <a:ext cx="20939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投影片編號版面配置區 3">
            <a:extLst>
              <a:ext uri="{FF2B5EF4-FFF2-40B4-BE49-F238E27FC236}">
                <a16:creationId xmlns:a16="http://schemas.microsoft.com/office/drawing/2014/main" id="{0A28BC59-25C3-458A-9017-3C0E55C53F9F}"/>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7843BC9E-F1D4-4A6E-9051-C9F07A29BDC3}" type="slidenum">
              <a:rPr lang="zh-TW" altLang="en-US" sz="1400" smtClean="0">
                <a:latin typeface="Times New Roman" panose="02020603050405020304" pitchFamily="18" charset="0"/>
              </a:rPr>
              <a:pPr/>
              <a:t>23</a:t>
            </a:fld>
            <a:endParaRPr lang="en-US" altLang="zh-TW" sz="1400">
              <a:latin typeface="Times New Roman" panose="02020603050405020304" pitchFamily="18" charset="0"/>
            </a:endParaRPr>
          </a:p>
        </p:txBody>
      </p:sp>
      <p:sp>
        <p:nvSpPr>
          <p:cNvPr id="49155" name="Rectangle 2">
            <a:extLst>
              <a:ext uri="{FF2B5EF4-FFF2-40B4-BE49-F238E27FC236}">
                <a16:creationId xmlns:a16="http://schemas.microsoft.com/office/drawing/2014/main" id="{BCA57260-CF9A-4A35-A7F2-BDE04A094DC0}"/>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Show Ore</a:t>
            </a:r>
            <a:r>
              <a:rPr lang="en-US" altLang="zh-TW">
                <a:latin typeface="Times New Roman" panose="02020603050405020304" pitchFamily="18" charset="0"/>
                <a:ea typeface="新細明體" panose="02020500000000000000" pitchFamily="18" charset="-120"/>
              </a:rPr>
              <a:t>’</a:t>
            </a:r>
            <a:r>
              <a:rPr lang="en-US" altLang="zh-TW">
                <a:ea typeface="新細明體" panose="02020500000000000000" pitchFamily="18" charset="-120"/>
              </a:rPr>
              <a:t>s Theorem</a:t>
            </a:r>
          </a:p>
        </p:txBody>
      </p:sp>
      <p:sp>
        <p:nvSpPr>
          <p:cNvPr id="40964" name="Rectangle 3">
            <a:extLst>
              <a:ext uri="{FF2B5EF4-FFF2-40B4-BE49-F238E27FC236}">
                <a16:creationId xmlns:a16="http://schemas.microsoft.com/office/drawing/2014/main" id="{250AFF3E-6810-4493-8A71-6D38426EBD19}"/>
              </a:ext>
            </a:extLst>
          </p:cNvPr>
          <p:cNvSpPr>
            <a:spLocks noGrp="1" noChangeArrowheads="1"/>
          </p:cNvSpPr>
          <p:nvPr>
            <p:ph type="body" idx="1"/>
          </p:nvPr>
        </p:nvSpPr>
        <p:spPr>
          <a:xfrm>
            <a:off x="122238" y="998538"/>
            <a:ext cx="9783762" cy="5410200"/>
          </a:xfrm>
        </p:spPr>
        <p:txBody>
          <a:bodyPr/>
          <a:lstStyle/>
          <a:p>
            <a:pPr>
              <a:defRPr/>
            </a:pPr>
            <a:r>
              <a:rPr lang="en-US" altLang="zh-TW" sz="2000" dirty="0">
                <a:ea typeface="新細明體" panose="02020500000000000000" pitchFamily="18" charset="-120"/>
              </a:rPr>
              <a:t>Try to show by contradiction, </a:t>
            </a:r>
            <a:r>
              <a:rPr lang="en-US" altLang="zh-TW" sz="2000" u="sng" dirty="0">
                <a:solidFill>
                  <a:schemeClr val="accent6"/>
                </a:solidFill>
                <a:ea typeface="新細明體" panose="02020500000000000000" pitchFamily="18" charset="-120"/>
              </a:rPr>
              <a:t>Suppose such G has NO H.C</a:t>
            </a:r>
            <a:r>
              <a:rPr lang="en-US" altLang="zh-TW" sz="2000" u="sng" dirty="0">
                <a:ea typeface="新細明體" panose="02020500000000000000" pitchFamily="18" charset="-120"/>
              </a:rPr>
              <a:t>. to show </a:t>
            </a:r>
            <a:r>
              <a:rPr lang="en-US" altLang="zh-TW" sz="2000" u="sng" dirty="0">
                <a:solidFill>
                  <a:schemeClr val="accent6"/>
                </a:solidFill>
                <a:ea typeface="新細明體" panose="02020500000000000000" pitchFamily="18" charset="-120"/>
                <a:sym typeface="Wingdings" panose="05000000000000000000" pitchFamily="2" charset="2"/>
              </a:rPr>
              <a:t>deg(x)+deg(y)&lt;n </a:t>
            </a:r>
            <a:endParaRPr lang="en-US" altLang="zh-TW" sz="2000" u="sng" dirty="0">
              <a:solidFill>
                <a:schemeClr val="accent6"/>
              </a:solidFill>
              <a:ea typeface="新細明體" panose="02020500000000000000" pitchFamily="18" charset="-120"/>
            </a:endParaRPr>
          </a:p>
          <a:p>
            <a:pPr>
              <a:defRPr/>
            </a:pPr>
            <a:r>
              <a:rPr lang="en-US" altLang="zh-TW" sz="2000" dirty="0">
                <a:ea typeface="新細明體" panose="02020500000000000000" pitchFamily="18" charset="-120"/>
              </a:rPr>
              <a:t>G is a subgraph of </a:t>
            </a:r>
            <a:r>
              <a:rPr lang="en-US" altLang="zh-TW" sz="2000" dirty="0" err="1">
                <a:ea typeface="新細明體" panose="02020500000000000000" pitchFamily="18" charset="-120"/>
              </a:rPr>
              <a:t>K</a:t>
            </a:r>
            <a:r>
              <a:rPr lang="en-US" altLang="zh-TW" sz="2000" baseline="-25000" dirty="0" err="1">
                <a:ea typeface="新細明體" panose="02020500000000000000" pitchFamily="18" charset="-120"/>
              </a:rPr>
              <a:t>n</a:t>
            </a:r>
            <a:r>
              <a:rPr lang="en-US" altLang="zh-TW" sz="2000" dirty="0">
                <a:ea typeface="新細明體" panose="02020500000000000000" pitchFamily="18" charset="-120"/>
              </a:rPr>
              <a:t> (but G is not </a:t>
            </a:r>
            <a:r>
              <a:rPr lang="en-US" altLang="zh-TW" sz="2000" dirty="0" err="1">
                <a:ea typeface="新細明體" panose="02020500000000000000" pitchFamily="18" charset="-120"/>
              </a:rPr>
              <a:t>K</a:t>
            </a:r>
            <a:r>
              <a:rPr lang="en-US" altLang="zh-TW" sz="2000" baseline="-25000" dirty="0" err="1">
                <a:ea typeface="新細明體" panose="02020500000000000000" pitchFamily="18" charset="-120"/>
              </a:rPr>
              <a:t>n</a:t>
            </a:r>
            <a:r>
              <a:rPr lang="en-US" altLang="zh-TW" sz="2000" baseline="-25000" dirty="0">
                <a:ea typeface="新細明體" panose="02020500000000000000" pitchFamily="18" charset="-120"/>
              </a:rPr>
              <a:t> </a:t>
            </a:r>
            <a:r>
              <a:rPr lang="en-US" altLang="zh-TW" sz="2000" dirty="0">
                <a:ea typeface="新細明體" panose="02020500000000000000" pitchFamily="18" charset="-120"/>
              </a:rPr>
              <a:t>[</a:t>
            </a:r>
            <a:r>
              <a:rPr lang="en-US" altLang="zh-TW" sz="2000" dirty="0">
                <a:solidFill>
                  <a:srgbClr val="FF0000"/>
                </a:solidFill>
                <a:ea typeface="新細明體" panose="02020500000000000000" pitchFamily="18" charset="-120"/>
              </a:rPr>
              <a:t>why?</a:t>
            </a:r>
            <a:r>
              <a:rPr lang="en-US" altLang="zh-TW" sz="2000" dirty="0">
                <a:ea typeface="新細明體" panose="02020500000000000000" pitchFamily="18" charset="-120"/>
              </a:rPr>
              <a:t>]).</a:t>
            </a:r>
          </a:p>
          <a:p>
            <a:pPr>
              <a:defRPr/>
            </a:pPr>
            <a:r>
              <a:rPr lang="en-US" altLang="zh-TW" sz="2000" dirty="0">
                <a:ea typeface="新細明體" panose="02020500000000000000" pitchFamily="18" charset="-120"/>
              </a:rPr>
              <a:t>We can recursively add edges between 2 </a:t>
            </a:r>
            <a:r>
              <a:rPr lang="en-US" altLang="zh-TW" sz="2000" dirty="0" err="1">
                <a:ea typeface="新細明體" panose="02020500000000000000" pitchFamily="18" charset="-120"/>
              </a:rPr>
              <a:t>nonadj</a:t>
            </a:r>
            <a:r>
              <a:rPr lang="en-US" altLang="zh-TW" sz="2000" dirty="0">
                <a:ea typeface="新細明體" panose="02020500000000000000" pitchFamily="18" charset="-120"/>
              </a:rPr>
              <a:t>. vertices of G until it becomes another graph H, where adding one more edge joining 2 </a:t>
            </a:r>
            <a:r>
              <a:rPr lang="en-US" altLang="zh-TW" sz="2000" dirty="0" err="1">
                <a:ea typeface="新細明體" panose="02020500000000000000" pitchFamily="18" charset="-120"/>
              </a:rPr>
              <a:t>nonadj</a:t>
            </a:r>
            <a:r>
              <a:rPr lang="en-US" altLang="zh-TW" sz="2000" dirty="0">
                <a:ea typeface="新細明體" panose="02020500000000000000" pitchFamily="18" charset="-120"/>
              </a:rPr>
              <a:t>. vertices in H will create a H.C.</a:t>
            </a:r>
          </a:p>
          <a:p>
            <a:pPr>
              <a:defRPr/>
            </a:pPr>
            <a:r>
              <a:rPr lang="en-US" altLang="zh-TW" sz="2000" dirty="0">
                <a:ea typeface="新細明體" panose="02020500000000000000" pitchFamily="18" charset="-120"/>
              </a:rPr>
              <a:t>Let </a:t>
            </a:r>
            <a:r>
              <a:rPr lang="en-US" altLang="zh-TW" sz="2000" dirty="0" err="1">
                <a:ea typeface="新細明體" panose="02020500000000000000" pitchFamily="18" charset="-120"/>
              </a:rPr>
              <a:t>x,y</a:t>
            </a:r>
            <a:r>
              <a:rPr lang="en-US" altLang="zh-TW" sz="2000" dirty="0">
                <a:ea typeface="新細明體" panose="02020500000000000000" pitchFamily="18" charset="-120"/>
              </a:rPr>
              <a:t> be 2 </a:t>
            </a:r>
            <a:r>
              <a:rPr lang="en-US" altLang="zh-TW" sz="2000" dirty="0" err="1">
                <a:ea typeface="新細明體" panose="02020500000000000000" pitchFamily="18" charset="-120"/>
              </a:rPr>
              <a:t>nonadj</a:t>
            </a:r>
            <a:r>
              <a:rPr lang="en-US" altLang="zh-TW" sz="2000" dirty="0">
                <a:ea typeface="新細明體" panose="02020500000000000000" pitchFamily="18" charset="-120"/>
              </a:rPr>
              <a:t>. vertices in H </a:t>
            </a:r>
            <a:r>
              <a:rPr lang="en-US" altLang="zh-TW" sz="2000" dirty="0">
                <a:ea typeface="新細明體" panose="02020500000000000000" pitchFamily="18" charset="-120"/>
                <a:sym typeface="Wingdings" panose="05000000000000000000" pitchFamily="2" charset="2"/>
              </a:rPr>
              <a:t> </a:t>
            </a:r>
            <a:r>
              <a:rPr lang="en-US" altLang="zh-TW" sz="2000" dirty="0" err="1">
                <a:ea typeface="新細明體" panose="02020500000000000000" pitchFamily="18" charset="-120"/>
                <a:sym typeface="Wingdings" panose="05000000000000000000" pitchFamily="2" charset="2"/>
              </a:rPr>
              <a:t>x,y</a:t>
            </a:r>
            <a:r>
              <a:rPr lang="en-US" altLang="zh-TW" sz="2000" dirty="0">
                <a:ea typeface="新細明體" panose="02020500000000000000" pitchFamily="18" charset="-120"/>
                <a:sym typeface="Wingdings" panose="05000000000000000000" pitchFamily="2" charset="2"/>
              </a:rPr>
              <a:t> are </a:t>
            </a:r>
            <a:r>
              <a:rPr lang="en-US" altLang="zh-TW" sz="2000" dirty="0" err="1">
                <a:ea typeface="新細明體" panose="02020500000000000000" pitchFamily="18" charset="-120"/>
                <a:sym typeface="Wingdings" panose="05000000000000000000" pitchFamily="2" charset="2"/>
              </a:rPr>
              <a:t>nonadj</a:t>
            </a:r>
            <a:r>
              <a:rPr lang="en-US" altLang="zh-TW" sz="2000" dirty="0">
                <a:ea typeface="新細明體" panose="02020500000000000000" pitchFamily="18" charset="-120"/>
                <a:sym typeface="Wingdings" panose="05000000000000000000" pitchFamily="2" charset="2"/>
              </a:rPr>
              <a:t> in G </a:t>
            </a:r>
            <a:r>
              <a:rPr lang="en-US" altLang="zh-TW" sz="2000" dirty="0">
                <a:ea typeface="新細明體" panose="02020500000000000000" pitchFamily="18" charset="-120"/>
              </a:rPr>
              <a:t>[</a:t>
            </a:r>
            <a:r>
              <a:rPr lang="en-US" altLang="zh-TW" sz="2000" dirty="0">
                <a:solidFill>
                  <a:srgbClr val="FF0000"/>
                </a:solidFill>
                <a:ea typeface="新細明體" panose="02020500000000000000" pitchFamily="18" charset="-120"/>
              </a:rPr>
              <a:t>why?</a:t>
            </a:r>
            <a:r>
              <a:rPr lang="en-US" altLang="zh-TW" sz="2000" dirty="0">
                <a:ea typeface="新細明體" panose="02020500000000000000" pitchFamily="18" charset="-120"/>
              </a:rPr>
              <a:t>]</a:t>
            </a:r>
            <a:endParaRPr lang="en-US" altLang="zh-TW" sz="2000" dirty="0">
              <a:ea typeface="新細明體" panose="02020500000000000000" pitchFamily="18" charset="-120"/>
              <a:sym typeface="Wingdings" panose="05000000000000000000" pitchFamily="2" charset="2"/>
            </a:endParaRPr>
          </a:p>
          <a:p>
            <a:pPr>
              <a:defRPr/>
            </a:pPr>
            <a:r>
              <a:rPr lang="en-US" altLang="zh-TW" sz="2000" dirty="0">
                <a:ea typeface="新細明體" panose="02020500000000000000" pitchFamily="18" charset="-120"/>
              </a:rPr>
              <a:t>If we add a new edge (</a:t>
            </a:r>
            <a:r>
              <a:rPr lang="en-US" altLang="zh-TW" sz="2000" dirty="0" err="1">
                <a:ea typeface="新細明體" panose="02020500000000000000" pitchFamily="18" charset="-120"/>
              </a:rPr>
              <a:t>x,y</a:t>
            </a:r>
            <a:r>
              <a:rPr lang="en-US" altLang="zh-TW" sz="2000" dirty="0">
                <a:ea typeface="新細明體" panose="02020500000000000000" pitchFamily="18" charset="-120"/>
              </a:rPr>
              <a:t>) on H </a:t>
            </a:r>
            <a:r>
              <a:rPr lang="en-US" altLang="zh-TW" sz="2000" dirty="0">
                <a:ea typeface="新細明體" panose="02020500000000000000" pitchFamily="18" charset="-120"/>
                <a:sym typeface="Wingdings" panose="05000000000000000000" pitchFamily="2" charset="2"/>
              </a:rPr>
              <a:t> we will create a H.C. (by assumption)</a:t>
            </a:r>
          </a:p>
          <a:p>
            <a:pPr>
              <a:defRPr/>
            </a:pPr>
            <a:r>
              <a:rPr lang="en-US" altLang="zh-TW" sz="2000" dirty="0">
                <a:ea typeface="新細明體" panose="02020500000000000000" pitchFamily="18" charset="-120"/>
                <a:sym typeface="Wingdings" panose="05000000000000000000" pitchFamily="2" charset="2"/>
              </a:rPr>
              <a:t>i.e., there exists a H.P. from x to y in H, say, x=v</a:t>
            </a:r>
            <a:r>
              <a:rPr lang="en-US" altLang="zh-TW" sz="2000" baseline="-25000" dirty="0">
                <a:ea typeface="新細明體" panose="02020500000000000000" pitchFamily="18" charset="-120"/>
                <a:sym typeface="Wingdings" panose="05000000000000000000" pitchFamily="2" charset="2"/>
              </a:rPr>
              <a:t>1</a:t>
            </a:r>
            <a:r>
              <a:rPr lang="en-US" altLang="zh-TW" sz="2000" dirty="0">
                <a:ea typeface="新細明體" panose="02020500000000000000" pitchFamily="18" charset="-120"/>
                <a:sym typeface="Wingdings" panose="05000000000000000000" pitchFamily="2" charset="2"/>
              </a:rPr>
              <a:t>-v</a:t>
            </a:r>
            <a:r>
              <a:rPr lang="en-US" altLang="zh-TW" sz="2000" baseline="-25000" dirty="0">
                <a:ea typeface="新細明體" panose="02020500000000000000" pitchFamily="18" charset="-120"/>
                <a:sym typeface="Wingdings" panose="05000000000000000000" pitchFamily="2" charset="2"/>
              </a:rPr>
              <a:t>2</a:t>
            </a:r>
            <a:r>
              <a:rPr lang="en-US" altLang="zh-TW" sz="2000" dirty="0">
                <a:ea typeface="新細明體" panose="02020500000000000000" pitchFamily="18" charset="-120"/>
                <a:sym typeface="Wingdings" panose="05000000000000000000" pitchFamily="2" charset="2"/>
              </a:rPr>
              <a:t>-v</a:t>
            </a:r>
            <a:r>
              <a:rPr lang="en-US" altLang="zh-TW" sz="2000" baseline="-25000" dirty="0">
                <a:ea typeface="新細明體" panose="02020500000000000000" pitchFamily="18" charset="-120"/>
                <a:sym typeface="Wingdings" panose="05000000000000000000" pitchFamily="2" charset="2"/>
              </a:rPr>
              <a:t>3</a:t>
            </a:r>
            <a:r>
              <a:rPr lang="en-US" altLang="zh-TW" sz="2000" dirty="0">
                <a:ea typeface="新細明體" panose="02020500000000000000" pitchFamily="18" charset="-120"/>
                <a:sym typeface="Wingdings" panose="05000000000000000000" pitchFamily="2" charset="2"/>
              </a:rPr>
              <a:t>-…-v</a:t>
            </a:r>
            <a:r>
              <a:rPr lang="en-US" altLang="zh-TW" sz="2000" baseline="-25000" dirty="0">
                <a:ea typeface="新細明體" panose="02020500000000000000" pitchFamily="18" charset="-120"/>
                <a:sym typeface="Wingdings" panose="05000000000000000000" pitchFamily="2" charset="2"/>
              </a:rPr>
              <a:t>i-1</a:t>
            </a:r>
            <a:r>
              <a:rPr lang="en-US" altLang="zh-TW" sz="2000" dirty="0">
                <a:ea typeface="新細明體" panose="02020500000000000000" pitchFamily="18" charset="-120"/>
                <a:sym typeface="Wingdings" panose="05000000000000000000" pitchFamily="2" charset="2"/>
              </a:rPr>
              <a:t>-v</a:t>
            </a:r>
            <a:r>
              <a:rPr lang="en-US" altLang="zh-TW" sz="2000" baseline="-25000" dirty="0">
                <a:ea typeface="新細明體" panose="02020500000000000000" pitchFamily="18" charset="-120"/>
                <a:sym typeface="Wingdings" panose="05000000000000000000" pitchFamily="2" charset="2"/>
              </a:rPr>
              <a:t>i</a:t>
            </a:r>
            <a:r>
              <a:rPr lang="en-US" altLang="zh-TW" sz="2000" dirty="0">
                <a:ea typeface="新細明體" panose="02020500000000000000" pitchFamily="18" charset="-120"/>
                <a:sym typeface="Wingdings" panose="05000000000000000000" pitchFamily="2" charset="2"/>
              </a:rPr>
              <a:t>-v</a:t>
            </a:r>
            <a:r>
              <a:rPr lang="en-US" altLang="zh-TW" sz="2000" baseline="-25000" dirty="0">
                <a:ea typeface="新細明體" panose="02020500000000000000" pitchFamily="18" charset="-120"/>
                <a:sym typeface="Wingdings" panose="05000000000000000000" pitchFamily="2" charset="2"/>
              </a:rPr>
              <a:t>i+1</a:t>
            </a:r>
            <a:r>
              <a:rPr lang="en-US" altLang="zh-TW" sz="2000" dirty="0">
                <a:ea typeface="新細明體" panose="02020500000000000000" pitchFamily="18" charset="-120"/>
                <a:sym typeface="Wingdings" panose="05000000000000000000" pitchFamily="2" charset="2"/>
              </a:rPr>
              <a:t>-…-v</a:t>
            </a:r>
            <a:r>
              <a:rPr lang="en-US" altLang="zh-TW" sz="2000" baseline="-25000" dirty="0">
                <a:ea typeface="新細明體" panose="02020500000000000000" pitchFamily="18" charset="-120"/>
                <a:sym typeface="Wingdings" panose="05000000000000000000" pitchFamily="2" charset="2"/>
              </a:rPr>
              <a:t>n-1</a:t>
            </a:r>
            <a:r>
              <a:rPr lang="en-US" altLang="zh-TW" sz="2000" dirty="0">
                <a:ea typeface="新細明體" panose="02020500000000000000" pitchFamily="18" charset="-120"/>
                <a:sym typeface="Wingdings" panose="05000000000000000000" pitchFamily="2" charset="2"/>
              </a:rPr>
              <a:t>-v</a:t>
            </a:r>
            <a:r>
              <a:rPr lang="en-US" altLang="zh-TW" sz="2000" baseline="-25000" dirty="0">
                <a:ea typeface="新細明體" panose="02020500000000000000" pitchFamily="18" charset="-120"/>
                <a:sym typeface="Wingdings" panose="05000000000000000000" pitchFamily="2" charset="2"/>
              </a:rPr>
              <a:t>n</a:t>
            </a:r>
            <a:r>
              <a:rPr lang="en-US" altLang="zh-TW" sz="2000" dirty="0">
                <a:ea typeface="新細明體" panose="02020500000000000000" pitchFamily="18" charset="-120"/>
                <a:sym typeface="Wingdings" panose="05000000000000000000" pitchFamily="2" charset="2"/>
              </a:rPr>
              <a:t>=y</a:t>
            </a:r>
          </a:p>
          <a:p>
            <a:pPr>
              <a:defRPr/>
            </a:pPr>
            <a:r>
              <a:rPr lang="en-US" altLang="zh-TW" sz="2000" dirty="0">
                <a:ea typeface="新細明體" panose="02020500000000000000" pitchFamily="18" charset="-120"/>
                <a:sym typeface="Wingdings" panose="05000000000000000000" pitchFamily="2" charset="2"/>
              </a:rPr>
              <a:t>Suppose deg(x)=r</a:t>
            </a:r>
          </a:p>
          <a:p>
            <a:pPr>
              <a:defRPr/>
            </a:pPr>
            <a:endParaRPr lang="en-US" altLang="zh-TW" sz="1000" dirty="0">
              <a:ea typeface="新細明體" panose="02020500000000000000" pitchFamily="18" charset="-120"/>
              <a:sym typeface="Wingdings" panose="05000000000000000000" pitchFamily="2" charset="2"/>
            </a:endParaRPr>
          </a:p>
          <a:p>
            <a:pPr>
              <a:defRPr/>
            </a:pPr>
            <a:r>
              <a:rPr lang="en-US" altLang="zh-TW" sz="2000" dirty="0">
                <a:solidFill>
                  <a:schemeClr val="accent2"/>
                </a:solidFill>
                <a:ea typeface="新細明體" panose="02020500000000000000" pitchFamily="18" charset="-120"/>
                <a:sym typeface="Wingdings" panose="05000000000000000000" pitchFamily="2" charset="2"/>
              </a:rPr>
              <a:t>Claim: if there exists an edge (</a:t>
            </a:r>
            <a:r>
              <a:rPr lang="en-US" altLang="zh-TW" sz="2000" dirty="0" err="1">
                <a:solidFill>
                  <a:schemeClr val="accent2"/>
                </a:solidFill>
                <a:ea typeface="新細明體" panose="02020500000000000000" pitchFamily="18" charset="-120"/>
                <a:sym typeface="Wingdings" panose="05000000000000000000" pitchFamily="2" charset="2"/>
              </a:rPr>
              <a:t>x,v</a:t>
            </a:r>
            <a:r>
              <a:rPr lang="en-US" altLang="zh-TW" sz="2000" baseline="-25000" dirty="0" err="1">
                <a:solidFill>
                  <a:schemeClr val="accent2"/>
                </a:solidFill>
                <a:ea typeface="新細明體" panose="02020500000000000000" pitchFamily="18" charset="-120"/>
                <a:sym typeface="Wingdings" panose="05000000000000000000" pitchFamily="2" charset="2"/>
              </a:rPr>
              <a:t>i</a:t>
            </a:r>
            <a:r>
              <a:rPr lang="en-US" altLang="zh-TW" sz="2000" dirty="0">
                <a:solidFill>
                  <a:schemeClr val="accent2"/>
                </a:solidFill>
                <a:ea typeface="新細明體" panose="02020500000000000000" pitchFamily="18" charset="-120"/>
                <a:sym typeface="Wingdings" panose="05000000000000000000" pitchFamily="2" charset="2"/>
              </a:rPr>
              <a:t>), then there exists NO edge (v</a:t>
            </a:r>
            <a:r>
              <a:rPr lang="en-US" altLang="zh-TW" sz="2000" baseline="-25000" dirty="0">
                <a:solidFill>
                  <a:schemeClr val="accent2"/>
                </a:solidFill>
                <a:ea typeface="新細明體" panose="02020500000000000000" pitchFamily="18" charset="-120"/>
                <a:sym typeface="Wingdings" panose="05000000000000000000" pitchFamily="2" charset="2"/>
              </a:rPr>
              <a:t>i-1</a:t>
            </a:r>
            <a:r>
              <a:rPr lang="en-US" altLang="zh-TW" sz="2000" dirty="0">
                <a:solidFill>
                  <a:schemeClr val="accent2"/>
                </a:solidFill>
                <a:ea typeface="新細明體" panose="02020500000000000000" pitchFamily="18" charset="-120"/>
                <a:sym typeface="Wingdings" panose="05000000000000000000" pitchFamily="2" charset="2"/>
              </a:rPr>
              <a:t>,y)</a:t>
            </a:r>
          </a:p>
          <a:p>
            <a:pPr>
              <a:defRPr/>
            </a:pPr>
            <a:r>
              <a:rPr lang="en-US" altLang="zh-TW" sz="2000" dirty="0" err="1">
                <a:ea typeface="新細明體" panose="02020500000000000000" pitchFamily="18" charset="-120"/>
                <a:sym typeface="Wingdings" panose="05000000000000000000" pitchFamily="2" charset="2"/>
              </a:rPr>
              <a:t>Pf</a:t>
            </a:r>
            <a:r>
              <a:rPr lang="en-US" altLang="zh-TW" sz="2000" dirty="0">
                <a:ea typeface="新細明體" panose="02020500000000000000" pitchFamily="18" charset="-120"/>
                <a:sym typeface="Wingdings" panose="05000000000000000000" pitchFamily="2" charset="2"/>
              </a:rPr>
              <a:t>:  if there exists edge (v</a:t>
            </a:r>
            <a:r>
              <a:rPr lang="en-US" altLang="zh-TW" sz="2000" baseline="-25000" dirty="0">
                <a:ea typeface="新細明體" panose="02020500000000000000" pitchFamily="18" charset="-120"/>
                <a:sym typeface="Wingdings" panose="05000000000000000000" pitchFamily="2" charset="2"/>
              </a:rPr>
              <a:t>i-1</a:t>
            </a:r>
            <a:r>
              <a:rPr lang="en-US" altLang="zh-TW" sz="2000" dirty="0">
                <a:ea typeface="新細明體" panose="02020500000000000000" pitchFamily="18" charset="-120"/>
                <a:sym typeface="Wingdings" panose="05000000000000000000" pitchFamily="2" charset="2"/>
              </a:rPr>
              <a:t>,y), then H has a H.C. </a:t>
            </a:r>
            <a:r>
              <a:rPr lang="en-US" altLang="zh-TW" sz="2000" dirty="0">
                <a:solidFill>
                  <a:srgbClr val="FF0000"/>
                </a:solidFill>
                <a:ea typeface="新細明體" panose="02020500000000000000" pitchFamily="18" charset="-120"/>
                <a:sym typeface="Wingdings" panose="05000000000000000000" pitchFamily="2" charset="2"/>
              </a:rPr>
              <a:t>Contradiction</a:t>
            </a:r>
            <a:r>
              <a:rPr lang="en-US" altLang="zh-TW" sz="2000" dirty="0">
                <a:ea typeface="新細明體" panose="02020500000000000000" pitchFamily="18" charset="-120"/>
                <a:sym typeface="Wingdings" panose="05000000000000000000" pitchFamily="2" charset="2"/>
              </a:rPr>
              <a:t>.</a:t>
            </a:r>
          </a:p>
          <a:p>
            <a:pPr>
              <a:defRPr/>
            </a:pPr>
            <a:endParaRPr lang="en-US" altLang="zh-TW" sz="1000" dirty="0">
              <a:ea typeface="新細明體" panose="02020500000000000000" pitchFamily="18" charset="-120"/>
              <a:sym typeface="Wingdings" panose="05000000000000000000" pitchFamily="2" charset="2"/>
            </a:endParaRPr>
          </a:p>
          <a:p>
            <a:pPr>
              <a:defRPr/>
            </a:pPr>
            <a:r>
              <a:rPr lang="en-US" altLang="zh-TW" sz="2000" dirty="0">
                <a:ea typeface="新細明體" panose="02020500000000000000" pitchFamily="18" charset="-120"/>
                <a:sym typeface="Wingdings" panose="05000000000000000000" pitchFamily="2" charset="2"/>
              </a:rPr>
              <a:t>The claim is true for </a:t>
            </a:r>
            <a:r>
              <a:rPr lang="en-US" altLang="zh-TW" sz="2000" dirty="0" err="1">
                <a:ea typeface="新細明體" panose="02020500000000000000" pitchFamily="18" charset="-120"/>
                <a:sym typeface="Wingdings" panose="05000000000000000000" pitchFamily="2" charset="2"/>
              </a:rPr>
              <a:t>i</a:t>
            </a:r>
            <a:r>
              <a:rPr lang="en-US" altLang="zh-TW" sz="2000" dirty="0">
                <a:ea typeface="新細明體" panose="02020500000000000000" pitchFamily="18" charset="-120"/>
                <a:sym typeface="Wingdings" panose="05000000000000000000" pitchFamily="2" charset="2"/>
              </a:rPr>
              <a:t>=2,3,…,n-1</a:t>
            </a:r>
          </a:p>
          <a:p>
            <a:pPr>
              <a:defRPr/>
            </a:pPr>
            <a:r>
              <a:rPr lang="en-US" altLang="zh-TW" sz="2000" dirty="0">
                <a:ea typeface="新細明體" panose="02020500000000000000" pitchFamily="18" charset="-120"/>
                <a:sym typeface="Wingdings" panose="05000000000000000000" pitchFamily="2" charset="2"/>
              </a:rPr>
              <a:t>Since deg(x)=r, thus there exists r vertices in {v</a:t>
            </a:r>
            <a:r>
              <a:rPr lang="en-US" altLang="zh-TW" sz="2000" baseline="-25000" dirty="0">
                <a:ea typeface="新細明體" panose="02020500000000000000" pitchFamily="18" charset="-120"/>
                <a:sym typeface="Wingdings" panose="05000000000000000000" pitchFamily="2" charset="2"/>
              </a:rPr>
              <a:t>1</a:t>
            </a:r>
            <a:r>
              <a:rPr lang="en-US" altLang="zh-TW" sz="2000" dirty="0">
                <a:ea typeface="新細明體" panose="02020500000000000000" pitchFamily="18" charset="-120"/>
                <a:sym typeface="Wingdings" panose="05000000000000000000" pitchFamily="2" charset="2"/>
              </a:rPr>
              <a:t>,v</a:t>
            </a:r>
            <a:r>
              <a:rPr lang="en-US" altLang="zh-TW" sz="2000" baseline="-25000" dirty="0">
                <a:ea typeface="新細明體" panose="02020500000000000000" pitchFamily="18" charset="-120"/>
                <a:sym typeface="Wingdings" panose="05000000000000000000" pitchFamily="2" charset="2"/>
              </a:rPr>
              <a:t>2</a:t>
            </a:r>
            <a:r>
              <a:rPr lang="en-US" altLang="zh-TW" sz="2000" dirty="0">
                <a:ea typeface="新細明體" panose="02020500000000000000" pitchFamily="18" charset="-120"/>
                <a:sym typeface="Wingdings" panose="05000000000000000000" pitchFamily="2" charset="2"/>
              </a:rPr>
              <a:t>,…,v</a:t>
            </a:r>
            <a:r>
              <a:rPr lang="en-US" altLang="zh-TW" sz="2000" baseline="-25000" dirty="0">
                <a:ea typeface="新細明體" panose="02020500000000000000" pitchFamily="18" charset="-120"/>
                <a:sym typeface="Wingdings" panose="05000000000000000000" pitchFamily="2" charset="2"/>
              </a:rPr>
              <a:t>n-2</a:t>
            </a:r>
            <a:r>
              <a:rPr lang="en-US" altLang="zh-TW" sz="2000" dirty="0">
                <a:ea typeface="新細明體" panose="02020500000000000000" pitchFamily="18" charset="-120"/>
                <a:sym typeface="Wingdings" panose="05000000000000000000" pitchFamily="2" charset="2"/>
              </a:rPr>
              <a:t>} NOT adjacent to y.</a:t>
            </a:r>
          </a:p>
          <a:p>
            <a:pPr>
              <a:defRPr/>
            </a:pPr>
            <a:r>
              <a:rPr lang="en-US" altLang="zh-TW" sz="2000" dirty="0">
                <a:ea typeface="新細明體" panose="02020500000000000000" pitchFamily="18" charset="-120"/>
                <a:sym typeface="Wingdings" panose="05000000000000000000" pitchFamily="2" charset="2"/>
              </a:rPr>
              <a:t>Thus deg(y)</a:t>
            </a:r>
            <a:r>
              <a:rPr lang="en-US" altLang="zh-TW" sz="2000" dirty="0">
                <a:ea typeface="新細明體" panose="02020500000000000000" pitchFamily="18" charset="-120"/>
                <a:cs typeface="Times New Roman" panose="02020603050405020304" pitchFamily="18" charset="0"/>
                <a:sym typeface="Wingdings" panose="05000000000000000000" pitchFamily="2" charset="2"/>
              </a:rPr>
              <a:t>≦</a:t>
            </a:r>
            <a:r>
              <a:rPr lang="en-US" altLang="zh-TW" sz="2000" dirty="0">
                <a:ea typeface="新細明體" panose="02020500000000000000" pitchFamily="18" charset="-120"/>
                <a:sym typeface="Wingdings" panose="05000000000000000000" pitchFamily="2" charset="2"/>
              </a:rPr>
              <a:t>(n-2)-r which means </a:t>
            </a:r>
            <a:r>
              <a:rPr lang="en-US" altLang="zh-TW" sz="2000" u="sng" dirty="0">
                <a:ea typeface="新細明體" panose="02020500000000000000" pitchFamily="18" charset="-120"/>
                <a:sym typeface="Wingdings" panose="05000000000000000000" pitchFamily="2" charset="2"/>
              </a:rPr>
              <a:t>deg(x)+deg(y)≦n-2&lt;n in H (and </a:t>
            </a:r>
            <a:r>
              <a:rPr lang="en-US" altLang="zh-TW" sz="2000" u="sng" dirty="0">
                <a:solidFill>
                  <a:srgbClr val="FF0000"/>
                </a:solidFill>
                <a:ea typeface="新細明體" panose="02020500000000000000" pitchFamily="18" charset="-120"/>
                <a:sym typeface="Wingdings" panose="05000000000000000000" pitchFamily="2" charset="2"/>
              </a:rPr>
              <a:t>in G, too</a:t>
            </a:r>
            <a:r>
              <a:rPr lang="en-US" altLang="zh-TW" sz="2000" u="sng" dirty="0">
                <a:ea typeface="新細明體" panose="02020500000000000000" pitchFamily="18" charset="-120"/>
                <a:sym typeface="Wingdings" panose="05000000000000000000" pitchFamily="2" charset="2"/>
              </a:rPr>
              <a:t>)</a:t>
            </a:r>
            <a:br>
              <a:rPr lang="en-US" altLang="zh-TW" sz="2000" u="sng" dirty="0">
                <a:ea typeface="新細明體" panose="02020500000000000000" pitchFamily="18" charset="-120"/>
                <a:sym typeface="Wingdings" panose="05000000000000000000" pitchFamily="2" charset="2"/>
              </a:rPr>
            </a:br>
            <a:endParaRPr lang="en-US" altLang="zh-TW" sz="2000" dirty="0">
              <a:ea typeface="新細明體" panose="02020500000000000000" pitchFamily="18" charset="-120"/>
            </a:endParaRPr>
          </a:p>
          <a:p>
            <a:pPr>
              <a:defRPr/>
            </a:pPr>
            <a:r>
              <a:rPr lang="en-US" altLang="zh-TW" sz="2000" dirty="0">
                <a:ea typeface="新細明體" panose="02020500000000000000" pitchFamily="18" charset="-120"/>
              </a:rPr>
              <a:t>Thus, if </a:t>
            </a:r>
            <a:r>
              <a:rPr lang="en-US" altLang="zh-TW" sz="2000" dirty="0">
                <a:ea typeface="新細明體" panose="02020500000000000000" pitchFamily="18" charset="-120"/>
                <a:sym typeface="Wingdings" panose="05000000000000000000" pitchFamily="2" charset="2"/>
              </a:rPr>
              <a:t>deg(x)+deg(y)</a:t>
            </a:r>
            <a:r>
              <a:rPr lang="en-US" altLang="zh-TW" sz="2000" dirty="0">
                <a:ea typeface="新細明體" panose="02020500000000000000" pitchFamily="18" charset="-120"/>
              </a:rPr>
              <a:t>≧n in G </a:t>
            </a:r>
            <a:r>
              <a:rPr lang="en-US" altLang="zh-TW" sz="2000" dirty="0">
                <a:ea typeface="新細明體" panose="02020500000000000000" pitchFamily="18" charset="-120"/>
                <a:sym typeface="Wingdings" panose="05000000000000000000" pitchFamily="2" charset="2"/>
              </a:rPr>
              <a:t> </a:t>
            </a:r>
            <a:r>
              <a:rPr lang="en-US" altLang="zh-TW" sz="2000" dirty="0">
                <a:ea typeface="新細明體" panose="02020500000000000000" pitchFamily="18" charset="-120"/>
              </a:rPr>
              <a:t>such G has H.C.</a:t>
            </a:r>
          </a:p>
        </p:txBody>
      </p:sp>
      <p:sp>
        <p:nvSpPr>
          <p:cNvPr id="49157" name="Text Box 5">
            <a:extLst>
              <a:ext uri="{FF2B5EF4-FFF2-40B4-BE49-F238E27FC236}">
                <a16:creationId xmlns:a16="http://schemas.microsoft.com/office/drawing/2014/main" id="{D56DAA35-3C11-466C-8524-3126A9196310}"/>
              </a:ext>
            </a:extLst>
          </p:cNvPr>
          <p:cNvSpPr txBox="1">
            <a:spLocks noChangeArrowheads="1"/>
          </p:cNvSpPr>
          <p:nvPr/>
        </p:nvSpPr>
        <p:spPr bwMode="auto">
          <a:xfrm>
            <a:off x="457200" y="6408738"/>
            <a:ext cx="20939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0964">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0964">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096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964">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4096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0964">
                                            <p:txEl>
                                              <p:pRg st="8" end="8"/>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40964">
                                            <p:txEl>
                                              <p:pRg st="9" end="9"/>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40964">
                                            <p:txEl>
                                              <p:pRg st="11" end="11"/>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40964">
                                            <p:txEl>
                                              <p:pRg st="12" end="12"/>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40964">
                                            <p:txEl>
                                              <p:pRg st="13" end="13"/>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4096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投影片編號版面配置區 3">
            <a:extLst>
              <a:ext uri="{FF2B5EF4-FFF2-40B4-BE49-F238E27FC236}">
                <a16:creationId xmlns:a16="http://schemas.microsoft.com/office/drawing/2014/main" id="{BF64A2D9-AF27-4264-9DE9-8C984E5F0FB4}"/>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D26E6D7-2164-49ED-8326-F1AEE5E2DBCF}" type="slidenum">
              <a:rPr lang="zh-TW" altLang="en-US" sz="1400" smtClean="0">
                <a:latin typeface="Times New Roman" panose="02020603050405020304" pitchFamily="18" charset="0"/>
              </a:rPr>
              <a:pPr/>
              <a:t>24</a:t>
            </a:fld>
            <a:endParaRPr lang="en-US" altLang="zh-TW" sz="1400">
              <a:latin typeface="Times New Roman" panose="02020603050405020304" pitchFamily="18" charset="0"/>
            </a:endParaRPr>
          </a:p>
        </p:txBody>
      </p:sp>
      <p:sp>
        <p:nvSpPr>
          <p:cNvPr id="51203" name="Rectangle 2">
            <a:extLst>
              <a:ext uri="{FF2B5EF4-FFF2-40B4-BE49-F238E27FC236}">
                <a16:creationId xmlns:a16="http://schemas.microsoft.com/office/drawing/2014/main" id="{B570716A-4A5E-4E6B-AAAD-ABA25839CEA4}"/>
              </a:ext>
            </a:extLst>
          </p:cNvPr>
          <p:cNvSpPr>
            <a:spLocks noGrp="1" noChangeArrowheads="1"/>
          </p:cNvSpPr>
          <p:nvPr>
            <p:ph type="title"/>
          </p:nvPr>
        </p:nvSpPr>
        <p:spPr>
          <a:xfrm>
            <a:off x="219075" y="0"/>
            <a:ext cx="9447213" cy="685800"/>
          </a:xfrm>
        </p:spPr>
        <p:txBody>
          <a:bodyPr/>
          <a:lstStyle/>
          <a:p>
            <a:pPr eaLnBrk="1" hangingPunct="1"/>
            <a:r>
              <a:rPr lang="en-US" altLang="zh-TW" sz="4000">
                <a:ea typeface="新細明體" panose="02020500000000000000" pitchFamily="18" charset="-120"/>
              </a:rPr>
              <a:t>Exercise on Hamiltonian Cycles </a:t>
            </a:r>
            <a:r>
              <a:rPr lang="en-US" altLang="zh-TW" sz="2400">
                <a:ea typeface="新細明體" panose="02020500000000000000" pitchFamily="18" charset="-120"/>
              </a:rPr>
              <a:t>(1/2)</a:t>
            </a:r>
            <a:endParaRPr lang="en-US" altLang="zh-TW" sz="4000">
              <a:ea typeface="新細明體" panose="02020500000000000000" pitchFamily="18" charset="-120"/>
            </a:endParaRPr>
          </a:p>
        </p:txBody>
      </p:sp>
      <p:sp>
        <p:nvSpPr>
          <p:cNvPr id="51204" name="Rectangle 3">
            <a:extLst>
              <a:ext uri="{FF2B5EF4-FFF2-40B4-BE49-F238E27FC236}">
                <a16:creationId xmlns:a16="http://schemas.microsoft.com/office/drawing/2014/main" id="{B1EB0256-EA6E-4A75-87C5-B9048DE598B3}"/>
              </a:ext>
            </a:extLst>
          </p:cNvPr>
          <p:cNvSpPr>
            <a:spLocks noGrp="1" noChangeArrowheads="1"/>
          </p:cNvSpPr>
          <p:nvPr>
            <p:ph type="body" idx="1"/>
          </p:nvPr>
        </p:nvSpPr>
        <p:spPr>
          <a:xfrm>
            <a:off x="219075" y="998538"/>
            <a:ext cx="9559925" cy="5410200"/>
          </a:xfrm>
        </p:spPr>
        <p:txBody>
          <a:bodyPr/>
          <a:lstStyle/>
          <a:p>
            <a:r>
              <a:rPr lang="en-US" altLang="zh-TW" sz="2200">
                <a:solidFill>
                  <a:srgbClr val="008000"/>
                </a:solidFill>
                <a:ea typeface="新細明體" panose="02020500000000000000" pitchFamily="18" charset="-120"/>
              </a:rPr>
              <a:t>Dirac’s Thm </a:t>
            </a:r>
            <a:br>
              <a:rPr lang="en-US" altLang="zh-TW" sz="2200">
                <a:solidFill>
                  <a:srgbClr val="008000"/>
                </a:solidFill>
                <a:ea typeface="新細明體" panose="02020500000000000000" pitchFamily="18" charset="-120"/>
              </a:rPr>
            </a:br>
            <a:r>
              <a:rPr lang="en-US" altLang="zh-TW" sz="2200">
                <a:solidFill>
                  <a:srgbClr val="008000"/>
                </a:solidFill>
                <a:ea typeface="新細明體" panose="02020500000000000000" pitchFamily="18" charset="-120"/>
              </a:rPr>
              <a:t>suppose G is a simple graph with n≧3 vertices, and every vertex has degree at least n/2   then   G contains a Hamiltonian cycle</a:t>
            </a:r>
          </a:p>
          <a:p>
            <a:endParaRPr lang="en-US" altLang="zh-TW" sz="2200">
              <a:solidFill>
                <a:srgbClr val="008000"/>
              </a:solidFill>
              <a:ea typeface="新細明體" panose="02020500000000000000" pitchFamily="18" charset="-120"/>
            </a:endParaRPr>
          </a:p>
          <a:p>
            <a:r>
              <a:rPr lang="en-US" altLang="zh-TW" sz="2400">
                <a:ea typeface="新細明體" panose="02020500000000000000" pitchFamily="18" charset="-120"/>
              </a:rPr>
              <a:t>Some criteria to check whether G has a H.C. or H.P.</a:t>
            </a:r>
            <a:br>
              <a:rPr lang="en-US" altLang="zh-TW" sz="2400">
                <a:ea typeface="新細明體" panose="02020500000000000000" pitchFamily="18" charset="-120"/>
              </a:rPr>
            </a:br>
            <a:r>
              <a:rPr lang="en-US" altLang="zh-TW" sz="2000">
                <a:ea typeface="新細明體" panose="02020500000000000000" pitchFamily="18" charset="-120"/>
              </a:rPr>
              <a:t>(!Note! If the following 4 criteria all fail, it’s </a:t>
            </a:r>
            <a:r>
              <a:rPr lang="en-US" altLang="zh-TW" sz="2000">
                <a:solidFill>
                  <a:srgbClr val="FF0000"/>
                </a:solidFill>
                <a:ea typeface="新細明體" panose="02020500000000000000" pitchFamily="18" charset="-120"/>
              </a:rPr>
              <a:t>still possible</a:t>
            </a:r>
            <a:r>
              <a:rPr lang="en-US" altLang="zh-TW" sz="2000">
                <a:ea typeface="新細明體" panose="02020500000000000000" pitchFamily="18" charset="-120"/>
              </a:rPr>
              <a:t> to have H.C. or H.P.)</a:t>
            </a:r>
          </a:p>
          <a:p>
            <a:endParaRPr lang="en-US" altLang="zh-TW" sz="2000">
              <a:ea typeface="新細明體" panose="02020500000000000000" pitchFamily="18" charset="-120"/>
            </a:endParaRPr>
          </a:p>
          <a:p>
            <a:endParaRPr lang="en-US" altLang="zh-TW" sz="2000">
              <a:ea typeface="新細明體" panose="02020500000000000000" pitchFamily="18" charset="-120"/>
            </a:endParaRPr>
          </a:p>
          <a:p>
            <a:endParaRPr lang="en-US" altLang="zh-TW" sz="2000">
              <a:ea typeface="新細明體" panose="02020500000000000000" pitchFamily="18" charset="-120"/>
            </a:endParaRPr>
          </a:p>
          <a:p>
            <a:endParaRPr lang="en-US" altLang="zh-TW" sz="2000">
              <a:ea typeface="新細明體" panose="02020500000000000000" pitchFamily="18" charset="-120"/>
            </a:endParaRPr>
          </a:p>
          <a:p>
            <a:endParaRPr lang="en-US" altLang="zh-TW" sz="2000">
              <a:ea typeface="新細明體" panose="02020500000000000000" pitchFamily="18" charset="-120"/>
            </a:endParaRPr>
          </a:p>
          <a:p>
            <a:endParaRPr lang="en-US" altLang="zh-TW" sz="2000">
              <a:ea typeface="新細明體" panose="02020500000000000000" pitchFamily="18" charset="-120"/>
            </a:endParaRPr>
          </a:p>
          <a:p>
            <a:r>
              <a:rPr lang="en-US" altLang="zh-TW" sz="2000">
                <a:ea typeface="新細明體" panose="02020500000000000000" pitchFamily="18" charset="-120"/>
              </a:rPr>
              <a:t>Ex1: give examples of simple graphs that (a) have E.C. &amp; H.C. (b) have E.C. but NO H.C. (c) has H.C. but no E.C.</a:t>
            </a:r>
          </a:p>
          <a:p>
            <a:endParaRPr lang="en-US" altLang="zh-TW" sz="800">
              <a:ea typeface="新細明體" panose="02020500000000000000" pitchFamily="18" charset="-120"/>
            </a:endParaRPr>
          </a:p>
          <a:p>
            <a:r>
              <a:rPr lang="en-US" altLang="zh-TW" sz="2000">
                <a:ea typeface="新細明體" panose="02020500000000000000" pitchFamily="18" charset="-120"/>
              </a:rPr>
              <a:t>Ex2: For a K</a:t>
            </a:r>
            <a:r>
              <a:rPr lang="en-US" altLang="zh-TW" sz="2000" baseline="-25000">
                <a:ea typeface="Arial Unicode MS" pitchFamily="34" charset="-120"/>
              </a:rPr>
              <a:t>n</a:t>
            </a:r>
            <a:r>
              <a:rPr lang="en-US" altLang="zh-TW" sz="2000">
                <a:ea typeface="新細明體" panose="02020500000000000000" pitchFamily="18" charset="-120"/>
              </a:rPr>
              <a:t>, how many distinct (a) H.P. (b) H.C. ?</a:t>
            </a:r>
          </a:p>
        </p:txBody>
      </p:sp>
      <mc:AlternateContent xmlns:mc="http://schemas.openxmlformats.org/markup-compatibility/2006" xmlns:a14="http://schemas.microsoft.com/office/drawing/2010/main">
        <mc:Choice Requires="a14">
          <p:sp>
            <p:nvSpPr>
              <p:cNvPr id="51205" name="Object 4">
                <a:extLst>
                  <a:ext uri="{FF2B5EF4-FFF2-40B4-BE49-F238E27FC236}">
                    <a16:creationId xmlns:a16="http://schemas.microsoft.com/office/drawing/2014/main" id="{FC00A190-A24B-4A32-B9B6-128F29DCEAF8}"/>
                  </a:ext>
                </a:extLst>
              </p:cNvPr>
              <p:cNvSpPr txBox="1"/>
              <p:nvPr/>
            </p:nvSpPr>
            <p:spPr bwMode="auto">
              <a:xfrm>
                <a:off x="612775" y="3152775"/>
                <a:ext cx="8467725" cy="1555750"/>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r>
                        <m:rPr>
                          <m:nor/>
                        </m:rPr>
                        <a:rPr lang="zh-TW" altLang="en-US" i="0">
                          <a:solidFill>
                            <a:srgbClr val="000000"/>
                          </a:solidFill>
                          <a:latin typeface="Cambria Math" panose="02040503050406030204" pitchFamily="18" charset="0"/>
                        </a:rPr>
                        <m:t>if</m:t>
                      </m:r>
                      <m:r>
                        <m:rPr>
                          <m:nor/>
                        </m:rPr>
                        <a:rPr lang="zh-TW" altLang="en-US" i="0">
                          <a:solidFill>
                            <a:srgbClr val="00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deg</m:t>
                      </m:r>
                      <m:r>
                        <a:rPr lang="zh-TW" altLang="en-US" i="1">
                          <a:solidFill>
                            <a:srgbClr val="FF0000"/>
                          </a:solidFill>
                          <a:latin typeface="Cambria Math" panose="02040503050406030204" pitchFamily="18" charset="0"/>
                        </a:rPr>
                        <m:t>(</m:t>
                      </m:r>
                      <m:r>
                        <m:rPr>
                          <m:sty m:val="p"/>
                        </m:rPr>
                        <a:rPr lang="zh-TW" altLang="en-US" i="0">
                          <a:solidFill>
                            <a:srgbClr val="FF0000"/>
                          </a:solidFill>
                          <a:latin typeface="Cambria Math" panose="02040503050406030204" pitchFamily="18" charset="0"/>
                        </a:rPr>
                        <m:t>x</m:t>
                      </m:r>
                      <m:r>
                        <a:rPr lang="zh-TW" altLang="en-US" i="1">
                          <a:solidFill>
                            <a:srgbClr val="FF0000"/>
                          </a:solidFill>
                          <a:latin typeface="Cambria Math" panose="02040503050406030204" pitchFamily="18" charset="0"/>
                        </a:rPr>
                        <m:t>)</m:t>
                      </m:r>
                      <m:r>
                        <m:rPr>
                          <m:nor/>
                        </m:rPr>
                        <a:rPr lang="zh-TW" altLang="en-US" i="0">
                          <a:solidFill>
                            <a:srgbClr val="FF0000"/>
                          </a:solidFill>
                          <a:latin typeface="Cambria Math" panose="02040503050406030204" pitchFamily="18" charset="0"/>
                        </a:rPr>
                        <m:t>+</m:t>
                      </m:r>
                      <m:r>
                        <m:rPr>
                          <m:nor/>
                        </m:rPr>
                        <a:rPr lang="zh-TW" altLang="en-US" i="0">
                          <a:solidFill>
                            <a:srgbClr val="FF0000"/>
                          </a:solidFill>
                          <a:latin typeface="Cambria Math" panose="02040503050406030204" pitchFamily="18" charset="0"/>
                        </a:rPr>
                        <m:t>deg</m:t>
                      </m:r>
                      <m:r>
                        <a:rPr lang="zh-TW" altLang="en-US" i="1">
                          <a:solidFill>
                            <a:srgbClr val="FF0000"/>
                          </a:solidFill>
                          <a:latin typeface="Cambria Math" panose="02040503050406030204" pitchFamily="18" charset="0"/>
                        </a:rPr>
                        <m:t>(</m:t>
                      </m:r>
                      <m:r>
                        <m:rPr>
                          <m:sty m:val="p"/>
                        </m:rPr>
                        <a:rPr lang="zh-TW" altLang="en-US" i="0">
                          <a:solidFill>
                            <a:srgbClr val="FF0000"/>
                          </a:solidFill>
                          <a:latin typeface="Cambria Math" panose="02040503050406030204" pitchFamily="18" charset="0"/>
                        </a:rPr>
                        <m:t>y</m:t>
                      </m:r>
                      <m:r>
                        <a:rPr lang="zh-TW" altLang="en-US" i="1">
                          <a:solidFill>
                            <a:srgbClr val="FF0000"/>
                          </a:solidFill>
                          <a:latin typeface="Cambria Math" panose="02040503050406030204" pitchFamily="18" charset="0"/>
                        </a:rPr>
                        <m:t>)≥</m:t>
                      </m:r>
                      <m:r>
                        <m:rPr>
                          <m:nor/>
                        </m:rPr>
                        <a:rPr lang="zh-TW" altLang="en-US" i="0">
                          <a:solidFill>
                            <a:srgbClr val="FF0000"/>
                          </a:solidFill>
                          <a:latin typeface="Cambria Math" panose="02040503050406030204" pitchFamily="18" charset="0"/>
                        </a:rPr>
                        <m:t>n</m:t>
                      </m:r>
                      <m:r>
                        <m:rPr>
                          <m:nor/>
                        </m:rPr>
                        <a:rPr lang="zh-TW" altLang="en-US" i="0">
                          <a:solidFill>
                            <a:srgbClr val="FF0000"/>
                          </a:solidFill>
                          <a:latin typeface="Cambria Math" panose="02040503050406030204" pitchFamily="18" charset="0"/>
                        </a:rPr>
                        <m:t>−1 </m:t>
                      </m:r>
                      <m:r>
                        <m:rPr>
                          <m:nor/>
                        </m:rPr>
                        <a:rPr lang="zh-TW" altLang="en-US" i="0">
                          <a:solidFill>
                            <a:srgbClr val="000000"/>
                          </a:solidFill>
                          <a:latin typeface="Cambria Math" panose="02040503050406030204" pitchFamily="18" charset="0"/>
                        </a:rPr>
                        <m:t>for</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each</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distinct</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x</m:t>
                      </m:r>
                      <m:r>
                        <m:rPr>
                          <m:nor/>
                        </m:rPr>
                        <a:rPr lang="zh-TW" altLang="en-US" i="0">
                          <a:solidFill>
                            <a:srgbClr val="000000"/>
                          </a:solidFill>
                          <a:latin typeface="Cambria Math" panose="02040503050406030204" pitchFamily="18" charset="0"/>
                        </a:rPr>
                        <m:t>,</m:t>
                      </m:r>
                      <m:r>
                        <m:rPr>
                          <m:nor/>
                        </m:rPr>
                        <a:rPr lang="zh-TW" altLang="en-US" i="0">
                          <a:solidFill>
                            <a:srgbClr val="000000"/>
                          </a:solidFill>
                          <a:latin typeface="Cambria Math" panose="02040503050406030204" pitchFamily="18" charset="0"/>
                        </a:rPr>
                        <m:t>y</m:t>
                      </m:r>
                      <m:r>
                        <a:rPr lang="zh-TW" altLang="en-US" i="1">
                          <a:solidFill>
                            <a:srgbClr val="000000"/>
                          </a:solidFill>
                          <a:latin typeface="Cambria Math" panose="02040503050406030204" pitchFamily="18" charset="0"/>
                        </a:rPr>
                        <m:t>∈</m:t>
                      </m:r>
                      <m:r>
                        <m:rPr>
                          <m:nor/>
                        </m:rPr>
                        <a:rPr lang="zh-TW" altLang="en-US" i="0">
                          <a:solidFill>
                            <a:srgbClr val="000000"/>
                          </a:solidFill>
                          <a:latin typeface="Cambria Math" panose="02040503050406030204" pitchFamily="18" charset="0"/>
                        </a:rPr>
                        <m:t>V</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then</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G</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has</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a</m:t>
                      </m:r>
                      <m:r>
                        <m:rPr>
                          <m:nor/>
                        </m:rPr>
                        <a:rPr lang="zh-TW" altLang="en-US" i="0">
                          <a:solidFill>
                            <a:srgbClr val="000000"/>
                          </a:solidFill>
                          <a:latin typeface="Cambria Math" panose="02040503050406030204" pitchFamily="18" charset="0"/>
                        </a:rPr>
                        <m:t> </m:t>
                      </m:r>
                      <m:r>
                        <m:rPr>
                          <m:nor/>
                        </m:rPr>
                        <a:rPr lang="zh-TW" altLang="en-US" i="0">
                          <a:solidFill>
                            <a:srgbClr val="0000FF"/>
                          </a:solidFill>
                          <a:latin typeface="Cambria Math" panose="02040503050406030204" pitchFamily="18" charset="0"/>
                        </a:rPr>
                        <m:t>Hamiltonian</m:t>
                      </m:r>
                      <m:r>
                        <m:rPr>
                          <m:nor/>
                        </m:rPr>
                        <a:rPr lang="zh-TW" altLang="en-US" i="0">
                          <a:solidFill>
                            <a:srgbClr val="0000FF"/>
                          </a:solidFill>
                          <a:latin typeface="Cambria Math" panose="02040503050406030204" pitchFamily="18" charset="0"/>
                        </a:rPr>
                        <m:t> </m:t>
                      </m:r>
                      <m:r>
                        <m:rPr>
                          <m:nor/>
                        </m:rPr>
                        <a:rPr lang="zh-TW" altLang="en-US" i="0">
                          <a:solidFill>
                            <a:srgbClr val="0000FF"/>
                          </a:solidFill>
                          <a:latin typeface="Cambria Math" panose="02040503050406030204" pitchFamily="18" charset="0"/>
                        </a:rPr>
                        <m:t>path</m:t>
                      </m:r>
                    </m:oMath>
                    <m:oMath xmlns:m="http://schemas.openxmlformats.org/officeDocument/2006/math">
                      <m:r>
                        <m:rPr>
                          <m:nor/>
                        </m:rPr>
                        <a:rPr lang="zh-TW" altLang="en-US" i="0">
                          <a:solidFill>
                            <a:srgbClr val="000000"/>
                          </a:solidFill>
                          <a:latin typeface="Cambria Math" panose="02040503050406030204" pitchFamily="18" charset="0"/>
                        </a:rPr>
                        <m:t>if</m:t>
                      </m:r>
                      <m:r>
                        <m:rPr>
                          <m:nor/>
                        </m:rPr>
                        <a:rPr lang="zh-TW" altLang="en-US" i="0">
                          <a:solidFill>
                            <a:srgbClr val="00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deg</m:t>
                      </m:r>
                      <m:r>
                        <a:rPr lang="zh-TW" altLang="en-US" i="1">
                          <a:solidFill>
                            <a:srgbClr val="FF0000"/>
                          </a:solidFill>
                          <a:latin typeface="Cambria Math" panose="02040503050406030204" pitchFamily="18" charset="0"/>
                        </a:rPr>
                        <m:t>(</m:t>
                      </m:r>
                      <m:r>
                        <m:rPr>
                          <m:sty m:val="p"/>
                        </m:rPr>
                        <a:rPr lang="zh-TW" altLang="en-US" i="0">
                          <a:solidFill>
                            <a:srgbClr val="FF0000"/>
                          </a:solidFill>
                          <a:latin typeface="Cambria Math" panose="02040503050406030204" pitchFamily="18" charset="0"/>
                        </a:rPr>
                        <m:t>x</m:t>
                      </m:r>
                      <m:r>
                        <a:rPr lang="zh-TW" altLang="en-US" i="1">
                          <a:solidFill>
                            <a:srgbClr val="FF0000"/>
                          </a:solidFill>
                          <a:latin typeface="Cambria Math" panose="02040503050406030204" pitchFamily="18" charset="0"/>
                        </a:rPr>
                        <m:t>)</m:t>
                      </m:r>
                      <m:r>
                        <m:rPr>
                          <m:nor/>
                        </m:rPr>
                        <a:rPr lang="zh-TW" altLang="en-US" i="0">
                          <a:solidFill>
                            <a:srgbClr val="FF0000"/>
                          </a:solidFill>
                          <a:latin typeface="Cambria Math" panose="02040503050406030204" pitchFamily="18" charset="0"/>
                        </a:rPr>
                        <m:t>+</m:t>
                      </m:r>
                      <m:r>
                        <m:rPr>
                          <m:nor/>
                        </m:rPr>
                        <a:rPr lang="zh-TW" altLang="en-US" i="0">
                          <a:solidFill>
                            <a:srgbClr val="FF0000"/>
                          </a:solidFill>
                          <a:latin typeface="Cambria Math" panose="02040503050406030204" pitchFamily="18" charset="0"/>
                        </a:rPr>
                        <m:t>deg</m:t>
                      </m:r>
                      <m:r>
                        <a:rPr lang="zh-TW" altLang="en-US" i="1">
                          <a:solidFill>
                            <a:srgbClr val="FF0000"/>
                          </a:solidFill>
                          <a:latin typeface="Cambria Math" panose="02040503050406030204" pitchFamily="18" charset="0"/>
                        </a:rPr>
                        <m:t>(</m:t>
                      </m:r>
                      <m:r>
                        <m:rPr>
                          <m:sty m:val="p"/>
                        </m:rPr>
                        <a:rPr lang="zh-TW" altLang="en-US" i="0">
                          <a:solidFill>
                            <a:srgbClr val="FF0000"/>
                          </a:solidFill>
                          <a:latin typeface="Cambria Math" panose="02040503050406030204" pitchFamily="18" charset="0"/>
                        </a:rPr>
                        <m:t>y</m:t>
                      </m:r>
                      <m:r>
                        <a:rPr lang="zh-TW" altLang="en-US" i="1">
                          <a:solidFill>
                            <a:srgbClr val="FF0000"/>
                          </a:solidFill>
                          <a:latin typeface="Cambria Math" panose="02040503050406030204" pitchFamily="18" charset="0"/>
                        </a:rPr>
                        <m:t>)≥</m:t>
                      </m:r>
                      <m:r>
                        <m:rPr>
                          <m:sty m:val="p"/>
                        </m:rPr>
                        <a:rPr lang="zh-TW" altLang="en-US" i="0">
                          <a:solidFill>
                            <a:srgbClr val="FF0000"/>
                          </a:solidFill>
                          <a:latin typeface="Cambria Math" panose="02040503050406030204" pitchFamily="18" charset="0"/>
                        </a:rPr>
                        <m:t>n</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for</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each</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distinct</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x</m:t>
                      </m:r>
                      <m:r>
                        <m:rPr>
                          <m:nor/>
                        </m:rPr>
                        <a:rPr lang="zh-TW" altLang="en-US" i="0">
                          <a:solidFill>
                            <a:srgbClr val="000000"/>
                          </a:solidFill>
                          <a:latin typeface="Cambria Math" panose="02040503050406030204" pitchFamily="18" charset="0"/>
                        </a:rPr>
                        <m:t>,</m:t>
                      </m:r>
                      <m:r>
                        <m:rPr>
                          <m:nor/>
                        </m:rPr>
                        <a:rPr lang="zh-TW" altLang="en-US" i="0">
                          <a:solidFill>
                            <a:srgbClr val="000000"/>
                          </a:solidFill>
                          <a:latin typeface="Cambria Math" panose="02040503050406030204" pitchFamily="18" charset="0"/>
                        </a:rPr>
                        <m:t>y</m:t>
                      </m:r>
                      <m:r>
                        <a:rPr lang="zh-TW" altLang="en-US" i="1">
                          <a:solidFill>
                            <a:srgbClr val="000000"/>
                          </a:solidFill>
                          <a:latin typeface="Cambria Math" panose="02040503050406030204" pitchFamily="18" charset="0"/>
                        </a:rPr>
                        <m:t>∈</m:t>
                      </m:r>
                      <m:r>
                        <m:rPr>
                          <m:nor/>
                        </m:rPr>
                        <a:rPr lang="zh-TW" altLang="en-US" i="0">
                          <a:solidFill>
                            <a:srgbClr val="000000"/>
                          </a:solidFill>
                          <a:latin typeface="Cambria Math" panose="02040503050406030204" pitchFamily="18" charset="0"/>
                        </a:rPr>
                        <m:t>V</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then</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G</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has</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a</m:t>
                      </m:r>
                      <m:r>
                        <m:rPr>
                          <m:nor/>
                        </m:rPr>
                        <a:rPr lang="zh-TW" altLang="en-US" i="0">
                          <a:solidFill>
                            <a:srgbClr val="000000"/>
                          </a:solidFill>
                          <a:latin typeface="Cambria Math" panose="02040503050406030204" pitchFamily="18" charset="0"/>
                        </a:rPr>
                        <m:t> </m:t>
                      </m:r>
                      <m:r>
                        <m:rPr>
                          <m:nor/>
                        </m:rPr>
                        <a:rPr lang="zh-TW" altLang="en-US" i="0">
                          <a:solidFill>
                            <a:srgbClr val="0000FF"/>
                          </a:solidFill>
                          <a:latin typeface="Cambria Math" panose="02040503050406030204" pitchFamily="18" charset="0"/>
                        </a:rPr>
                        <m:t>Hamiltonian</m:t>
                      </m:r>
                      <m:r>
                        <m:rPr>
                          <m:nor/>
                        </m:rPr>
                        <a:rPr lang="zh-TW" altLang="en-US" i="0">
                          <a:solidFill>
                            <a:srgbClr val="0000FF"/>
                          </a:solidFill>
                          <a:latin typeface="Cambria Math" panose="02040503050406030204" pitchFamily="18" charset="0"/>
                        </a:rPr>
                        <m:t> </m:t>
                      </m:r>
                      <m:r>
                        <m:rPr>
                          <m:nor/>
                        </m:rPr>
                        <a:rPr lang="zh-TW" altLang="en-US" i="0">
                          <a:solidFill>
                            <a:srgbClr val="0000FF"/>
                          </a:solidFill>
                          <a:latin typeface="Cambria Math" panose="02040503050406030204" pitchFamily="18" charset="0"/>
                        </a:rPr>
                        <m:t>cyclce</m:t>
                      </m:r>
                    </m:oMath>
                    <m:oMath xmlns:m="http://schemas.openxmlformats.org/officeDocument/2006/math">
                      <m:r>
                        <m:rPr>
                          <m:nor/>
                        </m:rPr>
                        <a:rPr lang="zh-TW" altLang="en-US" i="0">
                          <a:solidFill>
                            <a:srgbClr val="000000"/>
                          </a:solidFill>
                          <a:latin typeface="Cambria Math" panose="02040503050406030204" pitchFamily="18" charset="0"/>
                        </a:rPr>
                        <m:t>if</m:t>
                      </m:r>
                      <m:r>
                        <m:rPr>
                          <m:nor/>
                        </m:rPr>
                        <a:rPr lang="zh-TW" altLang="en-US" i="0">
                          <a:solidFill>
                            <a:srgbClr val="00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deg</m:t>
                      </m:r>
                      <m:r>
                        <a:rPr lang="zh-TW" altLang="en-US" i="1">
                          <a:solidFill>
                            <a:srgbClr val="FF0000"/>
                          </a:solidFill>
                          <a:latin typeface="Cambria Math" panose="02040503050406030204" pitchFamily="18" charset="0"/>
                        </a:rPr>
                        <m:t>(</m:t>
                      </m:r>
                      <m:r>
                        <m:rPr>
                          <m:sty m:val="p"/>
                        </m:rPr>
                        <a:rPr lang="zh-TW" altLang="en-US" i="0">
                          <a:solidFill>
                            <a:srgbClr val="FF0000"/>
                          </a:solidFill>
                          <a:latin typeface="Cambria Math" panose="02040503050406030204" pitchFamily="18" charset="0"/>
                        </a:rPr>
                        <m:t>x</m:t>
                      </m:r>
                      <m:r>
                        <a:rPr lang="zh-TW" altLang="en-US" i="1">
                          <a:solidFill>
                            <a:srgbClr val="FF0000"/>
                          </a:solidFill>
                          <a:latin typeface="Cambria Math" panose="02040503050406030204" pitchFamily="18" charset="0"/>
                        </a:rPr>
                        <m:t>)≥(</m:t>
                      </m:r>
                      <m:r>
                        <a:rPr lang="zh-TW" altLang="en-US" i="1">
                          <a:solidFill>
                            <a:srgbClr val="FF0000"/>
                          </a:solidFill>
                          <a:latin typeface="Cambria Math" panose="02040503050406030204" pitchFamily="18" charset="0"/>
                        </a:rPr>
                        <m:t>𝑛</m:t>
                      </m:r>
                      <m:r>
                        <a:rPr lang="zh-TW" altLang="en-US" i="1">
                          <a:solidFill>
                            <a:srgbClr val="FF0000"/>
                          </a:solidFill>
                          <a:latin typeface="Cambria Math" panose="02040503050406030204" pitchFamily="18" charset="0"/>
                        </a:rPr>
                        <m:t>−1)/2</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for</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each</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x</m:t>
                      </m:r>
                      <m:r>
                        <a:rPr lang="zh-TW" altLang="en-US" i="1">
                          <a:solidFill>
                            <a:srgbClr val="000000"/>
                          </a:solidFill>
                          <a:latin typeface="Cambria Math" panose="02040503050406030204" pitchFamily="18" charset="0"/>
                        </a:rPr>
                        <m:t>∈</m:t>
                      </m:r>
                      <m:r>
                        <m:rPr>
                          <m:nor/>
                        </m:rPr>
                        <a:rPr lang="zh-TW" altLang="en-US" i="0">
                          <a:solidFill>
                            <a:srgbClr val="000000"/>
                          </a:solidFill>
                          <a:latin typeface="Cambria Math" panose="02040503050406030204" pitchFamily="18" charset="0"/>
                        </a:rPr>
                        <m:t>V</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then</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G</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has</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a</m:t>
                      </m:r>
                      <m:r>
                        <m:rPr>
                          <m:nor/>
                        </m:rPr>
                        <a:rPr lang="zh-TW" altLang="en-US" i="0">
                          <a:solidFill>
                            <a:srgbClr val="000000"/>
                          </a:solidFill>
                          <a:latin typeface="Cambria Math" panose="02040503050406030204" pitchFamily="18" charset="0"/>
                        </a:rPr>
                        <m:t> </m:t>
                      </m:r>
                      <m:r>
                        <m:rPr>
                          <m:nor/>
                        </m:rPr>
                        <a:rPr lang="zh-TW" altLang="en-US" i="0">
                          <a:solidFill>
                            <a:srgbClr val="0000FF"/>
                          </a:solidFill>
                          <a:latin typeface="Cambria Math" panose="02040503050406030204" pitchFamily="18" charset="0"/>
                        </a:rPr>
                        <m:t>Hamiltonian</m:t>
                      </m:r>
                      <m:r>
                        <m:rPr>
                          <m:nor/>
                        </m:rPr>
                        <a:rPr lang="zh-TW" altLang="en-US" i="0">
                          <a:solidFill>
                            <a:srgbClr val="0000FF"/>
                          </a:solidFill>
                          <a:latin typeface="Cambria Math" panose="02040503050406030204" pitchFamily="18" charset="0"/>
                        </a:rPr>
                        <m:t> </m:t>
                      </m:r>
                      <m:r>
                        <m:rPr>
                          <m:nor/>
                        </m:rPr>
                        <a:rPr lang="zh-TW" altLang="en-US" i="0">
                          <a:solidFill>
                            <a:srgbClr val="0000FF"/>
                          </a:solidFill>
                          <a:latin typeface="Cambria Math" panose="02040503050406030204" pitchFamily="18" charset="0"/>
                        </a:rPr>
                        <m:t>path</m:t>
                      </m:r>
                    </m:oMath>
                    <m:oMath xmlns:m="http://schemas.openxmlformats.org/officeDocument/2006/math">
                      <m:r>
                        <m:rPr>
                          <m:nor/>
                        </m:rPr>
                        <a:rPr lang="zh-TW" altLang="en-US" i="0">
                          <a:solidFill>
                            <a:srgbClr val="000000"/>
                          </a:solidFill>
                          <a:latin typeface="Cambria Math" panose="02040503050406030204" pitchFamily="18" charset="0"/>
                        </a:rPr>
                        <m:t>if</m:t>
                      </m:r>
                      <m:r>
                        <m:rPr>
                          <m:nor/>
                        </m:rPr>
                        <a:rPr lang="zh-TW" altLang="en-US" i="0">
                          <a:solidFill>
                            <a:srgbClr val="00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deg</m:t>
                      </m:r>
                      <m:r>
                        <a:rPr lang="zh-TW" altLang="en-US" i="1">
                          <a:solidFill>
                            <a:srgbClr val="FF0000"/>
                          </a:solidFill>
                          <a:latin typeface="Cambria Math" panose="02040503050406030204" pitchFamily="18" charset="0"/>
                        </a:rPr>
                        <m:t>(</m:t>
                      </m:r>
                      <m:r>
                        <m:rPr>
                          <m:sty m:val="p"/>
                        </m:rPr>
                        <a:rPr lang="zh-TW" altLang="en-US" i="0">
                          <a:solidFill>
                            <a:srgbClr val="FF0000"/>
                          </a:solidFill>
                          <a:latin typeface="Cambria Math" panose="02040503050406030204" pitchFamily="18" charset="0"/>
                        </a:rPr>
                        <m:t>x</m:t>
                      </m:r>
                      <m:r>
                        <a:rPr lang="zh-TW" altLang="en-US" i="1">
                          <a:solidFill>
                            <a:srgbClr val="FF0000"/>
                          </a:solidFill>
                          <a:latin typeface="Cambria Math" panose="02040503050406030204" pitchFamily="18" charset="0"/>
                        </a:rPr>
                        <m:t>)≥</m:t>
                      </m:r>
                      <m:r>
                        <m:rPr>
                          <m:nor/>
                        </m:rPr>
                        <a:rPr lang="zh-TW" altLang="en-US" i="0">
                          <a:solidFill>
                            <a:srgbClr val="FF0000"/>
                          </a:solidFill>
                          <a:latin typeface="Cambria Math" panose="02040503050406030204" pitchFamily="18" charset="0"/>
                        </a:rPr>
                        <m:t>n</m:t>
                      </m:r>
                      <m:r>
                        <m:rPr>
                          <m:nor/>
                        </m:rPr>
                        <a:rPr lang="zh-TW" altLang="en-US" i="0">
                          <a:solidFill>
                            <a:srgbClr val="FF0000"/>
                          </a:solidFill>
                          <a:latin typeface="Cambria Math" panose="02040503050406030204" pitchFamily="18" charset="0"/>
                        </a:rPr>
                        <m:t>/2 </m:t>
                      </m:r>
                      <m:r>
                        <m:rPr>
                          <m:nor/>
                        </m:rPr>
                        <a:rPr lang="zh-TW" altLang="en-US" i="0">
                          <a:solidFill>
                            <a:srgbClr val="000000"/>
                          </a:solidFill>
                          <a:latin typeface="Cambria Math" panose="02040503050406030204" pitchFamily="18" charset="0"/>
                        </a:rPr>
                        <m:t>for</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each</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x</m:t>
                      </m:r>
                      <m:r>
                        <a:rPr lang="zh-TW" altLang="en-US" i="1">
                          <a:solidFill>
                            <a:srgbClr val="000000"/>
                          </a:solidFill>
                          <a:latin typeface="Cambria Math" panose="02040503050406030204" pitchFamily="18" charset="0"/>
                        </a:rPr>
                        <m:t>∈</m:t>
                      </m:r>
                      <m:r>
                        <m:rPr>
                          <m:nor/>
                        </m:rPr>
                        <a:rPr lang="zh-TW" altLang="en-US" i="0">
                          <a:solidFill>
                            <a:srgbClr val="000000"/>
                          </a:solidFill>
                          <a:latin typeface="Cambria Math" panose="02040503050406030204" pitchFamily="18" charset="0"/>
                        </a:rPr>
                        <m:t>V</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then</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G</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has</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a</m:t>
                      </m:r>
                      <m:r>
                        <m:rPr>
                          <m:nor/>
                        </m:rPr>
                        <a:rPr lang="zh-TW" altLang="en-US" i="0">
                          <a:solidFill>
                            <a:srgbClr val="000000"/>
                          </a:solidFill>
                          <a:latin typeface="Cambria Math" panose="02040503050406030204" pitchFamily="18" charset="0"/>
                        </a:rPr>
                        <m:t> </m:t>
                      </m:r>
                      <m:r>
                        <m:rPr>
                          <m:nor/>
                        </m:rPr>
                        <a:rPr lang="zh-TW" altLang="en-US" i="0">
                          <a:solidFill>
                            <a:srgbClr val="0000FF"/>
                          </a:solidFill>
                          <a:latin typeface="Cambria Math" panose="02040503050406030204" pitchFamily="18" charset="0"/>
                        </a:rPr>
                        <m:t>Hamiltonian</m:t>
                      </m:r>
                      <m:r>
                        <m:rPr>
                          <m:nor/>
                        </m:rPr>
                        <a:rPr lang="zh-TW" altLang="en-US" i="0">
                          <a:solidFill>
                            <a:srgbClr val="0000FF"/>
                          </a:solidFill>
                          <a:latin typeface="Cambria Math" panose="02040503050406030204" pitchFamily="18" charset="0"/>
                        </a:rPr>
                        <m:t> </m:t>
                      </m:r>
                      <m:r>
                        <m:rPr>
                          <m:nor/>
                        </m:rPr>
                        <a:rPr lang="zh-TW" altLang="en-US" i="0">
                          <a:solidFill>
                            <a:srgbClr val="0000FF"/>
                          </a:solidFill>
                          <a:latin typeface="Cambria Math" panose="02040503050406030204" pitchFamily="18" charset="0"/>
                        </a:rPr>
                        <m:t>cycle</m:t>
                      </m:r>
                    </m:oMath>
                  </m:oMathPara>
                </a14:m>
                <a:endParaRPr lang="zh-TW" altLang="en-US"/>
              </a:p>
            </p:txBody>
          </p:sp>
        </mc:Choice>
        <mc:Fallback xmlns="">
          <p:sp>
            <p:nvSpPr>
              <p:cNvPr id="51205" name="Object 4">
                <a:extLst>
                  <a:ext uri="{FF2B5EF4-FFF2-40B4-BE49-F238E27FC236}">
                    <a16:creationId xmlns:a16="http://schemas.microsoft.com/office/drawing/2014/main" id="{FC00A190-A24B-4A32-B9B6-128F29DCEAF8}"/>
                  </a:ext>
                </a:extLst>
              </p:cNvPr>
              <p:cNvSpPr txBox="1">
                <a:spLocks noRot="1" noChangeAspect="1" noMove="1" noResize="1" noEditPoints="1" noAdjustHandles="1" noChangeArrowheads="1" noChangeShapeType="1" noTextEdit="1"/>
              </p:cNvSpPr>
              <p:nvPr/>
            </p:nvSpPr>
            <p:spPr bwMode="auto">
              <a:xfrm>
                <a:off x="612775" y="3152775"/>
                <a:ext cx="8467725" cy="1555750"/>
              </a:xfrm>
              <a:prstGeom prst="rect">
                <a:avLst/>
              </a:prstGeom>
              <a:blipFill>
                <a:blip r:embed="rId3"/>
                <a:stretch>
                  <a:fillRect/>
                </a:stretch>
              </a:blipFill>
              <a:ln>
                <a:noFill/>
              </a:ln>
              <a:effectLst/>
              <a:extLst/>
            </p:spPr>
            <p:txBody>
              <a:bodyPr/>
              <a:lstStyle/>
              <a:p>
                <a:r>
                  <a:rPr lang="zh-TW" altLang="en-US">
                    <a:noFill/>
                  </a:rPr>
                  <a:t> </a:t>
                </a:r>
              </a:p>
            </p:txBody>
          </p:sp>
        </mc:Fallback>
      </mc:AlternateContent>
      <p:sp>
        <p:nvSpPr>
          <p:cNvPr id="51206" name="Text Box 5">
            <a:extLst>
              <a:ext uri="{FF2B5EF4-FFF2-40B4-BE49-F238E27FC236}">
                <a16:creationId xmlns:a16="http://schemas.microsoft.com/office/drawing/2014/main" id="{94090756-DC69-4CB9-A61B-ABF198093ACD}"/>
              </a:ext>
            </a:extLst>
          </p:cNvPr>
          <p:cNvSpPr txBox="1">
            <a:spLocks noChangeArrowheads="1"/>
          </p:cNvSpPr>
          <p:nvPr/>
        </p:nvSpPr>
        <p:spPr bwMode="auto">
          <a:xfrm>
            <a:off x="1068388" y="5859463"/>
            <a:ext cx="6445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zh-TW" altLang="en-US" sz="1800">
                <a:solidFill>
                  <a:srgbClr val="FF0000"/>
                </a:solidFill>
                <a:latin typeface="Times New Roman" panose="02020603050405020304" pitchFamily="18" charset="0"/>
                <a:ea typeface="新細明體" panose="02020500000000000000" pitchFamily="18" charset="-120"/>
              </a:rPr>
              <a:t>(</a:t>
            </a:r>
            <a:r>
              <a:rPr lang="en-US" altLang="zh-TW" sz="1800">
                <a:solidFill>
                  <a:srgbClr val="FF0000"/>
                </a:solidFill>
                <a:latin typeface="Times New Roman" panose="02020603050405020304" pitchFamily="18" charset="0"/>
                <a:ea typeface="新細明體" panose="02020500000000000000" pitchFamily="18" charset="-120"/>
              </a:rPr>
              <a:t>a) n!/2  (treating path a-b-c the same as path c-b-a)         (b) (n-1)!/2</a:t>
            </a:r>
          </a:p>
        </p:txBody>
      </p:sp>
      <p:sp>
        <p:nvSpPr>
          <p:cNvPr id="51207" name="Text Box 7">
            <a:extLst>
              <a:ext uri="{FF2B5EF4-FFF2-40B4-BE49-F238E27FC236}">
                <a16:creationId xmlns:a16="http://schemas.microsoft.com/office/drawing/2014/main" id="{1E02CC37-3496-418B-B4FA-D214B17EA0DB}"/>
              </a:ext>
            </a:extLst>
          </p:cNvPr>
          <p:cNvSpPr txBox="1">
            <a:spLocks noChangeArrowheads="1"/>
          </p:cNvSpPr>
          <p:nvPr/>
        </p:nvSpPr>
        <p:spPr bwMode="auto">
          <a:xfrm>
            <a:off x="457200" y="6408738"/>
            <a:ext cx="20939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
        <p:nvSpPr>
          <p:cNvPr id="8" name="矩形 8">
            <a:extLst>
              <a:ext uri="{FF2B5EF4-FFF2-40B4-BE49-F238E27FC236}">
                <a16:creationId xmlns:a16="http://schemas.microsoft.com/office/drawing/2014/main" id="{A27AE6F4-1028-4DF9-AAD6-0E0EAD81ED57}"/>
              </a:ext>
            </a:extLst>
          </p:cNvPr>
          <p:cNvSpPr>
            <a:spLocks noChangeArrowheads="1"/>
          </p:cNvSpPr>
          <p:nvPr/>
        </p:nvSpPr>
        <p:spPr bwMode="auto">
          <a:xfrm>
            <a:off x="815975" y="5913438"/>
            <a:ext cx="7092950" cy="36512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a:extLst>
              <a:ext uri="{FF2B5EF4-FFF2-40B4-BE49-F238E27FC236}">
                <a16:creationId xmlns:a16="http://schemas.microsoft.com/office/drawing/2014/main" id="{28FED2F2-7C36-4502-873D-3235C8C76CF3}"/>
              </a:ext>
            </a:extLst>
          </p:cNvPr>
          <p:cNvSpPr>
            <a:spLocks noGrp="1" noChangeArrowheads="1"/>
          </p:cNvSpPr>
          <p:nvPr>
            <p:ph type="body" idx="1"/>
          </p:nvPr>
        </p:nvSpPr>
        <p:spPr>
          <a:xfrm>
            <a:off x="20638" y="998538"/>
            <a:ext cx="9885362" cy="5410200"/>
          </a:xfrm>
        </p:spPr>
        <p:txBody>
          <a:bodyPr/>
          <a:lstStyle/>
          <a:p>
            <a:r>
              <a:rPr lang="en-US" altLang="zh-TW" sz="2000">
                <a:ea typeface="新細明體" panose="02020500000000000000" pitchFamily="18" charset="-120"/>
              </a:rPr>
              <a:t>Q.52</a:t>
            </a:r>
          </a:p>
          <a:p>
            <a:endParaRPr lang="en-US" altLang="zh-TW" sz="2000">
              <a:ea typeface="新細明體" panose="02020500000000000000" pitchFamily="18" charset="-120"/>
            </a:endParaRPr>
          </a:p>
          <a:p>
            <a:endParaRPr lang="en-US" altLang="zh-TW" sz="2000">
              <a:ea typeface="新細明體" panose="02020500000000000000" pitchFamily="18" charset="-120"/>
            </a:endParaRPr>
          </a:p>
          <a:p>
            <a:pPr lvl="1"/>
            <a:r>
              <a:rPr lang="en-US" altLang="zh-TW" sz="1600" b="1">
                <a:solidFill>
                  <a:srgbClr val="008000"/>
                </a:solidFill>
                <a:latin typeface="Arial" panose="020B0604020202020204" pitchFamily="34" charset="0"/>
                <a:ea typeface="新細明體" panose="02020500000000000000" pitchFamily="18" charset="-120"/>
              </a:rPr>
              <a:t>mn</a:t>
            </a:r>
            <a:r>
              <a:rPr lang="en-US" altLang="zh-TW" sz="1600">
                <a:solidFill>
                  <a:schemeClr val="accent2"/>
                </a:solidFill>
                <a:latin typeface="Arial" panose="020B0604020202020204" pitchFamily="34" charset="0"/>
                <a:ea typeface="新細明體" panose="02020500000000000000" pitchFamily="18" charset="-120"/>
              </a:rPr>
              <a:t> edges, since each vertex in A connects to each vertex in B </a:t>
            </a:r>
          </a:p>
          <a:p>
            <a:pPr lvl="1">
              <a:buFontTx/>
              <a:buNone/>
            </a:pPr>
            <a:endParaRPr lang="en-US" altLang="zh-TW" sz="2000">
              <a:latin typeface="Arial" panose="020B0604020202020204" pitchFamily="34" charset="0"/>
              <a:ea typeface="新細明體" panose="02020500000000000000" pitchFamily="18" charset="-120"/>
            </a:endParaRPr>
          </a:p>
          <a:p>
            <a:r>
              <a:rPr lang="en-US" altLang="zh-TW" sz="2000">
                <a:ea typeface="新細明體" panose="02020500000000000000" pitchFamily="18" charset="-120"/>
              </a:rPr>
              <a:t>Q.53</a:t>
            </a:r>
          </a:p>
          <a:p>
            <a:pPr lvl="1"/>
            <a:r>
              <a:rPr lang="en-US" altLang="zh-TW" sz="1600">
                <a:solidFill>
                  <a:schemeClr val="accent2"/>
                </a:solidFill>
                <a:latin typeface="Arial" panose="020B0604020202020204" pitchFamily="34" charset="0"/>
                <a:ea typeface="新細明體" panose="02020500000000000000" pitchFamily="18" charset="-120"/>
              </a:rPr>
              <a:t>Only 2 kinds of degrees: </a:t>
            </a:r>
            <a:r>
              <a:rPr lang="en-US" altLang="zh-TW" sz="1600">
                <a:solidFill>
                  <a:srgbClr val="008000"/>
                </a:solidFill>
                <a:latin typeface="Arial" panose="020B0604020202020204" pitchFamily="34" charset="0"/>
                <a:ea typeface="新細明體" panose="02020500000000000000" pitchFamily="18" charset="-120"/>
              </a:rPr>
              <a:t>m &amp; n, </a:t>
            </a:r>
            <a:r>
              <a:rPr lang="en-US" altLang="zh-TW" sz="1600">
                <a:solidFill>
                  <a:srgbClr val="2D2DB9"/>
                </a:solidFill>
                <a:latin typeface="Arial" panose="020B0604020202020204" pitchFamily="34" charset="0"/>
                <a:ea typeface="新細明體" panose="02020500000000000000" pitchFamily="18" charset="-120"/>
              </a:rPr>
              <a:t>both need to b</a:t>
            </a:r>
            <a:r>
              <a:rPr lang="en-US" altLang="zh-TW" sz="1600">
                <a:solidFill>
                  <a:srgbClr val="008000"/>
                </a:solidFill>
                <a:latin typeface="Arial" panose="020B0604020202020204" pitchFamily="34" charset="0"/>
                <a:ea typeface="新細明體" panose="02020500000000000000" pitchFamily="18" charset="-120"/>
              </a:rPr>
              <a:t>e even</a:t>
            </a:r>
            <a:r>
              <a:rPr lang="en-US" altLang="zh-TW" sz="1600">
                <a:solidFill>
                  <a:schemeClr val="accent2"/>
                </a:solidFill>
                <a:latin typeface="Arial" panose="020B0604020202020204" pitchFamily="34" charset="0"/>
                <a:ea typeface="新細明體" panose="02020500000000000000" pitchFamily="18" charset="-120"/>
              </a:rPr>
              <a:t> and </a:t>
            </a:r>
            <a:r>
              <a:rPr lang="en-US" altLang="zh-TW" sz="1600">
                <a:solidFill>
                  <a:srgbClr val="008000"/>
                </a:solidFill>
                <a:latin typeface="Arial" panose="020B0604020202020204" pitchFamily="34" charset="0"/>
                <a:ea typeface="新細明體" panose="02020500000000000000" pitchFamily="18" charset="-120"/>
              </a:rPr>
              <a:t>at least 2 </a:t>
            </a:r>
            <a:r>
              <a:rPr lang="en-US" altLang="zh-TW" sz="1600">
                <a:solidFill>
                  <a:schemeClr val="accent2"/>
                </a:solidFill>
                <a:latin typeface="Arial" panose="020B0604020202020204" pitchFamily="34" charset="0"/>
                <a:ea typeface="新細明體" panose="02020500000000000000" pitchFamily="18" charset="-120"/>
              </a:rPr>
              <a:t>.</a:t>
            </a:r>
          </a:p>
          <a:p>
            <a:pPr lvl="1"/>
            <a:endParaRPr lang="en-US" altLang="zh-TW" sz="1600">
              <a:solidFill>
                <a:schemeClr val="accent2"/>
              </a:solidFill>
              <a:latin typeface="Arial" panose="020B0604020202020204" pitchFamily="34" charset="0"/>
              <a:ea typeface="新細明體" panose="02020500000000000000" pitchFamily="18" charset="-120"/>
            </a:endParaRPr>
          </a:p>
          <a:p>
            <a:endParaRPr lang="en-US" altLang="zh-TW" sz="2000">
              <a:ea typeface="新細明體" panose="02020500000000000000" pitchFamily="18" charset="-120"/>
            </a:endParaRPr>
          </a:p>
          <a:p>
            <a:r>
              <a:rPr lang="en-US" altLang="zh-TW" sz="2000">
                <a:ea typeface="新細明體" panose="02020500000000000000" pitchFamily="18" charset="-120"/>
              </a:rPr>
              <a:t>Q.54</a:t>
            </a:r>
          </a:p>
          <a:p>
            <a:pPr lvl="1"/>
            <a:r>
              <a:rPr lang="en-US" altLang="zh-TW" sz="1600">
                <a:solidFill>
                  <a:schemeClr val="accent2"/>
                </a:solidFill>
                <a:ea typeface="新細明體" panose="02020500000000000000" pitchFamily="18" charset="-120"/>
              </a:rPr>
              <a:t>By Ore’s thm, n + n ≥ m+n; similarly m + m ≥ m+n;. these lead to m=n ≥ 2</a:t>
            </a:r>
          </a:p>
          <a:p>
            <a:pPr lvl="1"/>
            <a:r>
              <a:rPr lang="en-US" altLang="zh-TW" sz="1600">
                <a:solidFill>
                  <a:schemeClr val="accent2"/>
                </a:solidFill>
                <a:ea typeface="新細明體" panose="02020500000000000000" pitchFamily="18" charset="-120"/>
              </a:rPr>
              <a:t>Or by Dirac’s thm, n ≥ (m+n)/2; similarly m ≥ (m+n)/2; these lead to m=n ≥ 2</a:t>
            </a:r>
          </a:p>
          <a:p>
            <a:endParaRPr lang="en-US" altLang="zh-TW" sz="1600">
              <a:ea typeface="新細明體" panose="02020500000000000000" pitchFamily="18" charset="-120"/>
            </a:endParaRPr>
          </a:p>
          <a:p>
            <a:r>
              <a:rPr lang="en-US" altLang="zh-TW" sz="2000">
                <a:ea typeface="新細明體" panose="02020500000000000000" pitchFamily="18" charset="-120"/>
              </a:rPr>
              <a:t>Q: How to use Ore’s or Dirac’s Thm to detect H.C./H.P.? Complexity of your methods?</a:t>
            </a:r>
            <a:endParaRPr lang="en-US" altLang="zh-TW" sz="2000">
              <a:solidFill>
                <a:schemeClr val="accent2"/>
              </a:solidFill>
              <a:ea typeface="新細明體" panose="02020500000000000000" pitchFamily="18" charset="-120"/>
            </a:endParaRPr>
          </a:p>
          <a:p>
            <a:pPr lvl="1"/>
            <a:r>
              <a:rPr lang="en-US" altLang="zh-TW" sz="1600">
                <a:solidFill>
                  <a:schemeClr val="accent2"/>
                </a:solidFill>
                <a:latin typeface="Arial" panose="020B0604020202020204" pitchFamily="34" charset="0"/>
                <a:ea typeface="新細明體" panose="02020500000000000000" pitchFamily="18" charset="-120"/>
              </a:rPr>
              <a:t>For Ore’s thm, Need to check nonadjacency vertex pairs, totally </a:t>
            </a:r>
            <a:r>
              <a:rPr lang="en-US" altLang="zh-TW" sz="1600">
                <a:solidFill>
                  <a:srgbClr val="006600"/>
                </a:solidFill>
                <a:latin typeface="Arial" panose="020B0604020202020204" pitchFamily="34" charset="0"/>
                <a:ea typeface="新細明體" panose="02020500000000000000" pitchFamily="18" charset="-120"/>
              </a:rPr>
              <a:t>(n</a:t>
            </a:r>
            <a:r>
              <a:rPr lang="en-US" altLang="zh-TW" sz="1600" baseline="30000">
                <a:solidFill>
                  <a:srgbClr val="006600"/>
                </a:solidFill>
                <a:latin typeface="Arial" panose="020B0604020202020204" pitchFamily="34" charset="0"/>
                <a:ea typeface="新細明體" panose="02020500000000000000" pitchFamily="18" charset="-120"/>
              </a:rPr>
              <a:t>2</a:t>
            </a:r>
            <a:r>
              <a:rPr lang="en-US" altLang="zh-TW" sz="1600">
                <a:solidFill>
                  <a:srgbClr val="006600"/>
                </a:solidFill>
                <a:latin typeface="Arial" panose="020B0604020202020204" pitchFamily="34" charset="0"/>
                <a:ea typeface="新細明體" panose="02020500000000000000" pitchFamily="18" charset="-120"/>
              </a:rPr>
              <a:t>-2m-n)/2</a:t>
            </a:r>
            <a:r>
              <a:rPr lang="en-US" altLang="zh-TW" sz="1600">
                <a:solidFill>
                  <a:schemeClr val="accent2"/>
                </a:solidFill>
                <a:latin typeface="Arial" panose="020B0604020202020204" pitchFamily="34" charset="0"/>
                <a:ea typeface="新細明體" panose="02020500000000000000" pitchFamily="18" charset="-120"/>
              </a:rPr>
              <a:t> of them, </a:t>
            </a:r>
            <a:br>
              <a:rPr lang="en-US" altLang="zh-TW" sz="1600">
                <a:solidFill>
                  <a:schemeClr val="accent2"/>
                </a:solidFill>
                <a:latin typeface="Arial" panose="020B0604020202020204" pitchFamily="34" charset="0"/>
                <a:ea typeface="新細明體" panose="02020500000000000000" pitchFamily="18" charset="-120"/>
              </a:rPr>
            </a:br>
            <a:r>
              <a:rPr lang="en-US" altLang="zh-TW" sz="1600">
                <a:solidFill>
                  <a:schemeClr val="accent2"/>
                </a:solidFill>
                <a:latin typeface="Arial" panose="020B0604020202020204" pitchFamily="34" charset="0"/>
                <a:ea typeface="新細明體" panose="02020500000000000000" pitchFamily="18" charset="-120"/>
              </a:rPr>
              <a:t>so </a:t>
            </a:r>
            <a:r>
              <a:rPr lang="en-US" altLang="zh-TW" sz="1600">
                <a:solidFill>
                  <a:srgbClr val="006600"/>
                </a:solidFill>
                <a:latin typeface="Arial" panose="020B0604020202020204" pitchFamily="34" charset="0"/>
                <a:ea typeface="新細明體" panose="02020500000000000000" pitchFamily="18" charset="-120"/>
              </a:rPr>
              <a:t>O(</a:t>
            </a:r>
            <a:r>
              <a:rPr lang="en-US" altLang="zh-TW" sz="1800">
                <a:solidFill>
                  <a:srgbClr val="006600"/>
                </a:solidFill>
                <a:ea typeface="新細明體" panose="02020500000000000000" pitchFamily="18" charset="-120"/>
              </a:rPr>
              <a:t>n</a:t>
            </a:r>
            <a:r>
              <a:rPr lang="en-US" altLang="zh-TW" sz="1800" baseline="30000">
                <a:solidFill>
                  <a:srgbClr val="006600"/>
                </a:solidFill>
                <a:ea typeface="新細明體" panose="02020500000000000000" pitchFamily="18" charset="-120"/>
              </a:rPr>
              <a:t>2</a:t>
            </a:r>
            <a:r>
              <a:rPr lang="en-US" altLang="zh-TW" sz="1800">
                <a:solidFill>
                  <a:srgbClr val="006600"/>
                </a:solidFill>
                <a:ea typeface="新細明體" panose="02020500000000000000" pitchFamily="18" charset="-120"/>
              </a:rPr>
              <a:t>-2m-n) </a:t>
            </a:r>
            <a:r>
              <a:rPr lang="en-US" altLang="zh-TW" sz="1800">
                <a:solidFill>
                  <a:schemeClr val="accent2"/>
                </a:solidFill>
                <a:ea typeface="新細明體" panose="02020500000000000000" pitchFamily="18" charset="-120"/>
              </a:rPr>
              <a:t>time, possibly cannot be more efficient than </a:t>
            </a:r>
            <a:r>
              <a:rPr lang="en-US" altLang="zh-TW" sz="1800">
                <a:solidFill>
                  <a:srgbClr val="006600"/>
                </a:solidFill>
                <a:ea typeface="新細明體" panose="02020500000000000000" pitchFamily="18" charset="-120"/>
              </a:rPr>
              <a:t>O(n</a:t>
            </a:r>
            <a:r>
              <a:rPr lang="en-US" altLang="zh-TW" sz="1800" baseline="30000">
                <a:solidFill>
                  <a:srgbClr val="006600"/>
                </a:solidFill>
                <a:ea typeface="新細明體" panose="02020500000000000000" pitchFamily="18" charset="-120"/>
              </a:rPr>
              <a:t>2</a:t>
            </a:r>
            <a:r>
              <a:rPr lang="en-US" altLang="zh-TW" sz="1800">
                <a:solidFill>
                  <a:srgbClr val="006600"/>
                </a:solidFill>
                <a:ea typeface="新細明體" panose="02020500000000000000" pitchFamily="18" charset="-120"/>
              </a:rPr>
              <a:t>) </a:t>
            </a:r>
            <a:r>
              <a:rPr lang="en-US" altLang="zh-TW" sz="1800">
                <a:solidFill>
                  <a:schemeClr val="accent2"/>
                </a:solidFill>
                <a:ea typeface="新細明體" panose="02020500000000000000" pitchFamily="18" charset="-120"/>
              </a:rPr>
              <a:t>time</a:t>
            </a:r>
          </a:p>
          <a:p>
            <a:pPr lvl="1"/>
            <a:r>
              <a:rPr lang="en-US" altLang="zh-TW" sz="1800">
                <a:solidFill>
                  <a:schemeClr val="accent2"/>
                </a:solidFill>
                <a:ea typeface="新細明體" panose="02020500000000000000" pitchFamily="18" charset="-120"/>
              </a:rPr>
              <a:t>For Dirac’s thm, it is similar to Thm4.5 by checking each degree, so </a:t>
            </a:r>
            <a:r>
              <a:rPr lang="en-US" altLang="zh-TW" sz="1800">
                <a:solidFill>
                  <a:srgbClr val="006600"/>
                </a:solidFill>
                <a:ea typeface="新細明體" panose="02020500000000000000" pitchFamily="18" charset="-120"/>
              </a:rPr>
              <a:t>O(n)</a:t>
            </a:r>
            <a:r>
              <a:rPr lang="en-US" altLang="zh-TW" sz="1800">
                <a:solidFill>
                  <a:schemeClr val="accent2"/>
                </a:solidFill>
                <a:ea typeface="新細明體" panose="02020500000000000000" pitchFamily="18" charset="-120"/>
              </a:rPr>
              <a:t> time if deg is known. </a:t>
            </a:r>
            <a:endParaRPr lang="en-US" altLang="zh-TW" sz="1800">
              <a:ea typeface="新細明體" panose="02020500000000000000" pitchFamily="18" charset="-120"/>
            </a:endParaRPr>
          </a:p>
          <a:p>
            <a:r>
              <a:rPr lang="en-US" altLang="zh-TW" sz="1800">
                <a:ea typeface="新細明體" panose="02020500000000000000" pitchFamily="18" charset="-120"/>
              </a:rPr>
              <a:t> </a:t>
            </a:r>
          </a:p>
          <a:p>
            <a:endParaRPr lang="en-US" altLang="zh-TW" sz="2000">
              <a:ea typeface="新細明體" panose="02020500000000000000" pitchFamily="18" charset="-120"/>
            </a:endParaRPr>
          </a:p>
          <a:p>
            <a:endParaRPr lang="en-US" altLang="zh-TW" sz="2000">
              <a:ea typeface="新細明體" panose="02020500000000000000" pitchFamily="18" charset="-120"/>
            </a:endParaRPr>
          </a:p>
          <a:p>
            <a:endParaRPr lang="en-US" altLang="zh-TW" sz="2000">
              <a:ea typeface="新細明體" panose="02020500000000000000" pitchFamily="18" charset="-120"/>
            </a:endParaRPr>
          </a:p>
          <a:p>
            <a:endParaRPr lang="en-US" altLang="zh-TW" sz="2000">
              <a:ea typeface="新細明體" panose="02020500000000000000" pitchFamily="18" charset="-120"/>
            </a:endParaRPr>
          </a:p>
        </p:txBody>
      </p:sp>
      <p:sp>
        <p:nvSpPr>
          <p:cNvPr id="53251" name="投影片編號版面配置區 3">
            <a:extLst>
              <a:ext uri="{FF2B5EF4-FFF2-40B4-BE49-F238E27FC236}">
                <a16:creationId xmlns:a16="http://schemas.microsoft.com/office/drawing/2014/main" id="{407368C1-A284-41C1-A216-267FE0DB3C74}"/>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54177D7-8AA5-447E-8970-9B3D7D01063D}" type="slidenum">
              <a:rPr lang="zh-TW" altLang="en-US" sz="1400" smtClean="0">
                <a:latin typeface="Times New Roman" panose="02020603050405020304" pitchFamily="18" charset="0"/>
              </a:rPr>
              <a:pPr/>
              <a:t>25</a:t>
            </a:fld>
            <a:endParaRPr lang="en-US" altLang="zh-TW" sz="1400">
              <a:latin typeface="Times New Roman" panose="02020603050405020304" pitchFamily="18" charset="0"/>
            </a:endParaRPr>
          </a:p>
        </p:txBody>
      </p:sp>
      <p:sp>
        <p:nvSpPr>
          <p:cNvPr id="53252" name="Rectangle 2">
            <a:extLst>
              <a:ext uri="{FF2B5EF4-FFF2-40B4-BE49-F238E27FC236}">
                <a16:creationId xmlns:a16="http://schemas.microsoft.com/office/drawing/2014/main" id="{9BB65B5C-4040-4EC9-BB6B-EAE3A87FC218}"/>
              </a:ext>
            </a:extLst>
          </p:cNvPr>
          <p:cNvSpPr>
            <a:spLocks noGrp="1" noChangeArrowheads="1"/>
          </p:cNvSpPr>
          <p:nvPr>
            <p:ph type="title"/>
          </p:nvPr>
        </p:nvSpPr>
        <p:spPr>
          <a:xfrm>
            <a:off x="282575" y="0"/>
            <a:ext cx="9342438" cy="685800"/>
          </a:xfrm>
        </p:spPr>
        <p:txBody>
          <a:bodyPr/>
          <a:lstStyle/>
          <a:p>
            <a:pPr eaLnBrk="1" hangingPunct="1"/>
            <a:r>
              <a:rPr lang="en-US" altLang="zh-TW">
                <a:ea typeface="新細明體" panose="02020500000000000000" pitchFamily="18" charset="-120"/>
              </a:rPr>
              <a:t>Exercise on Hamiltonian Cycles </a:t>
            </a:r>
            <a:r>
              <a:rPr lang="en-US" altLang="zh-TW" sz="2800">
                <a:ea typeface="新細明體" panose="02020500000000000000" pitchFamily="18" charset="-120"/>
              </a:rPr>
              <a:t>(2/2)</a:t>
            </a:r>
          </a:p>
        </p:txBody>
      </p:sp>
      <p:sp>
        <p:nvSpPr>
          <p:cNvPr id="53253" name="Text Box 5">
            <a:extLst>
              <a:ext uri="{FF2B5EF4-FFF2-40B4-BE49-F238E27FC236}">
                <a16:creationId xmlns:a16="http://schemas.microsoft.com/office/drawing/2014/main" id="{FF1AB8BB-8C71-4831-8135-179B71BDA9B4}"/>
              </a:ext>
            </a:extLst>
          </p:cNvPr>
          <p:cNvSpPr txBox="1">
            <a:spLocks noChangeArrowheads="1"/>
          </p:cNvSpPr>
          <p:nvPr/>
        </p:nvSpPr>
        <p:spPr bwMode="auto">
          <a:xfrm>
            <a:off x="457200" y="6408738"/>
            <a:ext cx="20939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
        <p:nvSpPr>
          <p:cNvPr id="25" name="矩形 8">
            <a:extLst>
              <a:ext uri="{FF2B5EF4-FFF2-40B4-BE49-F238E27FC236}">
                <a16:creationId xmlns:a16="http://schemas.microsoft.com/office/drawing/2014/main" id="{2091D346-1488-4C82-8CA0-5416CA291854}"/>
              </a:ext>
            </a:extLst>
          </p:cNvPr>
          <p:cNvSpPr>
            <a:spLocks noChangeArrowheads="1"/>
          </p:cNvSpPr>
          <p:nvPr/>
        </p:nvSpPr>
        <p:spPr bwMode="auto">
          <a:xfrm>
            <a:off x="557213" y="2051050"/>
            <a:ext cx="7092950" cy="2587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6" name="矩形 8">
            <a:extLst>
              <a:ext uri="{FF2B5EF4-FFF2-40B4-BE49-F238E27FC236}">
                <a16:creationId xmlns:a16="http://schemas.microsoft.com/office/drawing/2014/main" id="{CBC2ECC4-B141-4AB0-B9D3-E8512768A9B9}"/>
              </a:ext>
            </a:extLst>
          </p:cNvPr>
          <p:cNvSpPr>
            <a:spLocks noChangeArrowheads="1"/>
          </p:cNvSpPr>
          <p:nvPr/>
        </p:nvSpPr>
        <p:spPr bwMode="auto">
          <a:xfrm>
            <a:off x="457200" y="4183063"/>
            <a:ext cx="7183438" cy="5508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7" name="矩形 8">
            <a:extLst>
              <a:ext uri="{FF2B5EF4-FFF2-40B4-BE49-F238E27FC236}">
                <a16:creationId xmlns:a16="http://schemas.microsoft.com/office/drawing/2014/main" id="{8D445BBD-23F3-44B9-99ED-5D5048194C91}"/>
              </a:ext>
            </a:extLst>
          </p:cNvPr>
          <p:cNvSpPr>
            <a:spLocks noChangeArrowheads="1"/>
          </p:cNvSpPr>
          <p:nvPr/>
        </p:nvSpPr>
        <p:spPr bwMode="auto">
          <a:xfrm>
            <a:off x="282575" y="2973388"/>
            <a:ext cx="7092950" cy="25717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pic>
        <p:nvPicPr>
          <p:cNvPr id="53257" name="圖片 1">
            <a:extLst>
              <a:ext uri="{FF2B5EF4-FFF2-40B4-BE49-F238E27FC236}">
                <a16:creationId xmlns:a16="http://schemas.microsoft.com/office/drawing/2014/main" id="{72180177-7A4D-4167-B80F-5037FB6553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388" y="985838"/>
            <a:ext cx="9070975" cy="101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8" name="圖片 2">
            <a:extLst>
              <a:ext uri="{FF2B5EF4-FFF2-40B4-BE49-F238E27FC236}">
                <a16:creationId xmlns:a16="http://schemas.microsoft.com/office/drawing/2014/main" id="{3B3CF2F9-F8FB-4AC2-A21D-637161B5CD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800" y="2636838"/>
            <a:ext cx="5149850"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9" name="圖片 4">
            <a:extLst>
              <a:ext uri="{FF2B5EF4-FFF2-40B4-BE49-F238E27FC236}">
                <a16:creationId xmlns:a16="http://schemas.microsoft.com/office/drawing/2014/main" id="{0DAB7A3D-9270-418E-A482-31ACF8AE70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325" y="3846513"/>
            <a:ext cx="52038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矩形 8">
            <a:extLst>
              <a:ext uri="{FF2B5EF4-FFF2-40B4-BE49-F238E27FC236}">
                <a16:creationId xmlns:a16="http://schemas.microsoft.com/office/drawing/2014/main" id="{637E6746-D60D-4775-9B7E-C21E29DB75E2}"/>
              </a:ext>
            </a:extLst>
          </p:cNvPr>
          <p:cNvSpPr>
            <a:spLocks noChangeArrowheads="1"/>
          </p:cNvSpPr>
          <p:nvPr/>
        </p:nvSpPr>
        <p:spPr bwMode="auto">
          <a:xfrm>
            <a:off x="363538" y="5265738"/>
            <a:ext cx="9178925" cy="101123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3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投影片編號版面配置區 3">
            <a:extLst>
              <a:ext uri="{FF2B5EF4-FFF2-40B4-BE49-F238E27FC236}">
                <a16:creationId xmlns:a16="http://schemas.microsoft.com/office/drawing/2014/main" id="{A7F13092-88DB-450C-A1D0-D8556162B8D3}"/>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3D33F7C4-07E8-425E-A199-F59EB9824801}" type="slidenum">
              <a:rPr lang="zh-TW" altLang="en-US" sz="1400" smtClean="0">
                <a:latin typeface="Times New Roman" panose="02020603050405020304" pitchFamily="18" charset="0"/>
              </a:rPr>
              <a:pPr/>
              <a:t>26</a:t>
            </a:fld>
            <a:endParaRPr lang="en-US" altLang="zh-TW" sz="1400">
              <a:latin typeface="Times New Roman" panose="02020603050405020304" pitchFamily="18" charset="0"/>
            </a:endParaRPr>
          </a:p>
        </p:txBody>
      </p:sp>
      <p:sp>
        <p:nvSpPr>
          <p:cNvPr id="55299" name="Rectangle 2">
            <a:extLst>
              <a:ext uri="{FF2B5EF4-FFF2-40B4-BE49-F238E27FC236}">
                <a16:creationId xmlns:a16="http://schemas.microsoft.com/office/drawing/2014/main" id="{850076B4-72AD-4E20-933E-DC70269A9F73}"/>
              </a:ext>
            </a:extLst>
          </p:cNvPr>
          <p:cNvSpPr>
            <a:spLocks noGrp="1" noChangeArrowheads="1"/>
          </p:cNvSpPr>
          <p:nvPr>
            <p:ph type="title"/>
          </p:nvPr>
        </p:nvSpPr>
        <p:spPr>
          <a:xfrm>
            <a:off x="538163" y="0"/>
            <a:ext cx="8542337" cy="685800"/>
          </a:xfrm>
        </p:spPr>
        <p:txBody>
          <a:bodyPr/>
          <a:lstStyle/>
          <a:p>
            <a:pPr eaLnBrk="1" hangingPunct="1"/>
            <a:r>
              <a:rPr lang="en-US" altLang="zh-TW" sz="4000">
                <a:ea typeface="新細明體" panose="02020500000000000000" pitchFamily="18" charset="-120"/>
              </a:rPr>
              <a:t>Shortest Paths (SP) and Distance</a:t>
            </a:r>
          </a:p>
        </p:txBody>
      </p:sp>
      <p:sp>
        <p:nvSpPr>
          <p:cNvPr id="55300" name="Rectangle 3">
            <a:extLst>
              <a:ext uri="{FF2B5EF4-FFF2-40B4-BE49-F238E27FC236}">
                <a16:creationId xmlns:a16="http://schemas.microsoft.com/office/drawing/2014/main" id="{3830F6C0-CD8A-4C73-9519-76F92FEF4C83}"/>
              </a:ext>
            </a:extLst>
          </p:cNvPr>
          <p:cNvSpPr>
            <a:spLocks noGrp="1" noChangeArrowheads="1"/>
          </p:cNvSpPr>
          <p:nvPr>
            <p:ph type="body" idx="1"/>
          </p:nvPr>
        </p:nvSpPr>
        <p:spPr>
          <a:xfrm>
            <a:off x="307975" y="933450"/>
            <a:ext cx="9444038" cy="5410200"/>
          </a:xfrm>
        </p:spPr>
        <p:txBody>
          <a:bodyPr/>
          <a:lstStyle/>
          <a:p>
            <a:r>
              <a:rPr lang="en-US" altLang="zh-TW" sz="2000">
                <a:solidFill>
                  <a:srgbClr val="008000"/>
                </a:solidFill>
                <a:ea typeface="新細明體" panose="02020500000000000000" pitchFamily="18" charset="-120"/>
              </a:rPr>
              <a:t>Shortest path</a:t>
            </a:r>
            <a:r>
              <a:rPr lang="en-US" altLang="zh-TW" sz="2000">
                <a:ea typeface="新細明體" panose="02020500000000000000" pitchFamily="18" charset="-120"/>
              </a:rPr>
              <a:t>: a path of </a:t>
            </a:r>
            <a:r>
              <a:rPr lang="en-US" altLang="zh-TW" sz="2000">
                <a:solidFill>
                  <a:schemeClr val="accent2"/>
                </a:solidFill>
                <a:ea typeface="新細明體" panose="02020500000000000000" pitchFamily="18" charset="-120"/>
              </a:rPr>
              <a:t>minimal length</a:t>
            </a:r>
            <a:r>
              <a:rPr lang="en-US" altLang="zh-TW" sz="2000">
                <a:ea typeface="新細明體" panose="02020500000000000000" pitchFamily="18" charset="-120"/>
              </a:rPr>
              <a:t> between vertices s and t</a:t>
            </a:r>
          </a:p>
          <a:p>
            <a:endParaRPr lang="en-US" altLang="zh-TW" sz="700">
              <a:ea typeface="新細明體" panose="02020500000000000000" pitchFamily="18" charset="-120"/>
            </a:endParaRPr>
          </a:p>
          <a:p>
            <a:r>
              <a:rPr lang="en-US" altLang="zh-TW" sz="2000">
                <a:solidFill>
                  <a:srgbClr val="008000"/>
                </a:solidFill>
                <a:ea typeface="新細明體" panose="02020500000000000000" pitchFamily="18" charset="-120"/>
              </a:rPr>
              <a:t>Distance</a:t>
            </a:r>
            <a:r>
              <a:rPr lang="en-US" altLang="zh-TW" sz="2000">
                <a:ea typeface="新細明體" panose="02020500000000000000" pitchFamily="18" charset="-120"/>
              </a:rPr>
              <a:t> from s to t: smallest possible </a:t>
            </a:r>
            <a:r>
              <a:rPr lang="en-US" altLang="zh-TW" sz="2000">
                <a:solidFill>
                  <a:schemeClr val="accent2"/>
                </a:solidFill>
                <a:ea typeface="新細明體" panose="02020500000000000000" pitchFamily="18" charset="-120"/>
              </a:rPr>
              <a:t># of edges</a:t>
            </a:r>
            <a:r>
              <a:rPr lang="en-US" altLang="zh-TW" sz="2000">
                <a:ea typeface="新細明體" panose="02020500000000000000" pitchFamily="18" charset="-120"/>
              </a:rPr>
              <a:t> in a path from s to t</a:t>
            </a:r>
            <a:br>
              <a:rPr lang="en-US" altLang="zh-TW" sz="2000">
                <a:ea typeface="新細明體" panose="02020500000000000000" pitchFamily="18" charset="-120"/>
              </a:rPr>
            </a:br>
            <a:r>
              <a:rPr lang="en-US" altLang="zh-TW" sz="1600">
                <a:ea typeface="新細明體" panose="02020500000000000000" pitchFamily="18" charset="-120"/>
              </a:rPr>
              <a:t>!Note! This definition only applies for </a:t>
            </a:r>
            <a:r>
              <a:rPr lang="en-US" altLang="zh-TW" sz="1600">
                <a:solidFill>
                  <a:schemeClr val="accent2"/>
                </a:solidFill>
                <a:ea typeface="新細明體" panose="02020500000000000000" pitchFamily="18" charset="-120"/>
              </a:rPr>
              <a:t>unweighted</a:t>
            </a:r>
            <a:r>
              <a:rPr lang="en-US" altLang="zh-TW" sz="1600">
                <a:ea typeface="新細明體" panose="02020500000000000000" pitchFamily="18" charset="-120"/>
              </a:rPr>
              <a:t> (</a:t>
            </a:r>
            <a:r>
              <a:rPr lang="en-US" altLang="zh-TW" sz="1600">
                <a:solidFill>
                  <a:schemeClr val="accent2"/>
                </a:solidFill>
                <a:ea typeface="新細明體" panose="02020500000000000000" pitchFamily="18" charset="-120"/>
              </a:rPr>
              <a:t>unit</a:t>
            </a:r>
            <a:r>
              <a:rPr lang="en-US" altLang="zh-TW" sz="1600">
                <a:ea typeface="新細明體" panose="02020500000000000000" pitchFamily="18" charset="-120"/>
              </a:rPr>
              <a:t>) graph</a:t>
            </a:r>
          </a:p>
          <a:p>
            <a:r>
              <a:rPr lang="en-US" altLang="zh-TW" sz="2000">
                <a:solidFill>
                  <a:srgbClr val="008000"/>
                </a:solidFill>
                <a:ea typeface="新細明體" panose="02020500000000000000" pitchFamily="18" charset="-120"/>
              </a:rPr>
              <a:t>Weighted graph</a:t>
            </a:r>
            <a:r>
              <a:rPr lang="en-US" altLang="zh-TW" sz="2000">
                <a:ea typeface="新細明體" panose="02020500000000000000" pitchFamily="18" charset="-120"/>
              </a:rPr>
              <a:t>: a graph where each edge (i,j) has a “weight” </a:t>
            </a:r>
            <a:r>
              <a:rPr lang="en-US" altLang="zh-TW" sz="2000" i="1">
                <a:solidFill>
                  <a:schemeClr val="accent2"/>
                </a:solidFill>
                <a:ea typeface="新細明體" panose="02020500000000000000" pitchFamily="18" charset="-120"/>
              </a:rPr>
              <a:t>c</a:t>
            </a:r>
            <a:r>
              <a:rPr lang="en-US" altLang="zh-TW" sz="2000" i="1" baseline="-25000">
                <a:solidFill>
                  <a:schemeClr val="accent2"/>
                </a:solidFill>
                <a:ea typeface="新細明體" panose="02020500000000000000" pitchFamily="18" charset="-120"/>
              </a:rPr>
              <a:t>ij</a:t>
            </a:r>
            <a:r>
              <a:rPr lang="en-US" altLang="zh-TW" sz="2000">
                <a:ea typeface="新細明體" panose="02020500000000000000" pitchFamily="18" charset="-120"/>
              </a:rPr>
              <a:t> as its length</a:t>
            </a:r>
          </a:p>
          <a:p>
            <a:r>
              <a:rPr lang="en-US" altLang="zh-TW" sz="2000">
                <a:solidFill>
                  <a:srgbClr val="008000"/>
                </a:solidFill>
                <a:ea typeface="新細明體" panose="02020500000000000000" pitchFamily="18" charset="-120"/>
              </a:rPr>
              <a:t>Weight of a path</a:t>
            </a:r>
            <a:r>
              <a:rPr lang="en-US" altLang="zh-TW" sz="2000">
                <a:ea typeface="新細明體" panose="02020500000000000000" pitchFamily="18" charset="-120"/>
              </a:rPr>
              <a:t>: sum of weights of the edges          in the path p</a:t>
            </a:r>
            <a:br>
              <a:rPr lang="en-US" altLang="zh-TW" sz="2000">
                <a:ea typeface="新細明體" panose="02020500000000000000" pitchFamily="18" charset="-120"/>
              </a:rPr>
            </a:br>
            <a:endParaRPr lang="en-US" altLang="zh-TW" sz="1200">
              <a:ea typeface="新細明體" panose="02020500000000000000" pitchFamily="18" charset="-120"/>
            </a:endParaRPr>
          </a:p>
          <a:p>
            <a:pPr>
              <a:buFontTx/>
              <a:buChar char="•"/>
            </a:pPr>
            <a:r>
              <a:rPr lang="en-US" altLang="zh-TW" sz="2000">
                <a:ea typeface="新細明體" panose="02020500000000000000" pitchFamily="18" charset="-120"/>
              </a:rPr>
              <a:t>To trace a path, we can use </a:t>
            </a:r>
            <a:r>
              <a:rPr lang="en-US" altLang="zh-TW" sz="2000">
                <a:solidFill>
                  <a:srgbClr val="008000"/>
                </a:solidFill>
                <a:ea typeface="新細明體" panose="02020500000000000000" pitchFamily="18" charset="-120"/>
              </a:rPr>
              <a:t>predecessor</a:t>
            </a:r>
            <a:r>
              <a:rPr lang="en-US" altLang="zh-TW" sz="2000">
                <a:ea typeface="新細明體" panose="02020500000000000000" pitchFamily="18" charset="-120"/>
              </a:rPr>
              <a:t> (pred) or </a:t>
            </a:r>
            <a:r>
              <a:rPr lang="en-US" altLang="zh-TW" sz="2000">
                <a:solidFill>
                  <a:srgbClr val="008000"/>
                </a:solidFill>
                <a:ea typeface="新細明體" panose="02020500000000000000" pitchFamily="18" charset="-120"/>
              </a:rPr>
              <a:t>successor </a:t>
            </a:r>
            <a:r>
              <a:rPr lang="en-US" altLang="zh-TW" sz="2000">
                <a:ea typeface="新細明體" panose="02020500000000000000" pitchFamily="18" charset="-120"/>
              </a:rPr>
              <a:t>(succ)</a:t>
            </a:r>
          </a:p>
          <a:p>
            <a:endParaRPr lang="en-US" altLang="zh-TW" sz="800">
              <a:ea typeface="新細明體" panose="02020500000000000000" pitchFamily="18" charset="-120"/>
            </a:endParaRPr>
          </a:p>
          <a:p>
            <a:r>
              <a:rPr lang="en-US" altLang="zh-TW" sz="2000">
                <a:ea typeface="新細明體" panose="02020500000000000000" pitchFamily="18" charset="-120"/>
              </a:rPr>
              <a:t>If a path passes vertex i then consecutively to vertex j, i.e., </a:t>
            </a:r>
            <a:r>
              <a:rPr lang="en-US" altLang="zh-TW" sz="2000">
                <a:solidFill>
                  <a:schemeClr val="accent2"/>
                </a:solidFill>
                <a:ea typeface="新細明體" panose="02020500000000000000" pitchFamily="18" charset="-120"/>
              </a:rPr>
              <a:t>i </a:t>
            </a:r>
            <a:r>
              <a:rPr lang="en-US" altLang="zh-TW" sz="2000">
                <a:solidFill>
                  <a:schemeClr val="accent2"/>
                </a:solidFill>
                <a:ea typeface="新細明體" panose="02020500000000000000" pitchFamily="18" charset="-120"/>
                <a:sym typeface="Wingdings" panose="05000000000000000000" pitchFamily="2" charset="2"/>
              </a:rPr>
              <a:t> j</a:t>
            </a:r>
            <a:br>
              <a:rPr lang="en-US" altLang="zh-TW" sz="2000">
                <a:solidFill>
                  <a:schemeClr val="accent2"/>
                </a:solidFill>
                <a:ea typeface="新細明體" panose="02020500000000000000" pitchFamily="18" charset="-120"/>
              </a:rPr>
            </a:br>
            <a:r>
              <a:rPr lang="en-US" altLang="zh-TW" sz="2000">
                <a:ea typeface="新細明體" panose="02020500000000000000" pitchFamily="18" charset="-120"/>
              </a:rPr>
              <a:t>we say  </a:t>
            </a:r>
            <a:r>
              <a:rPr lang="en-US" altLang="zh-TW" sz="2000">
                <a:solidFill>
                  <a:schemeClr val="accent2"/>
                </a:solidFill>
                <a:ea typeface="新細明體" panose="02020500000000000000" pitchFamily="18" charset="-120"/>
              </a:rPr>
              <a:t>pred(j) = i    </a:t>
            </a:r>
            <a:r>
              <a:rPr lang="en-US" altLang="zh-TW" sz="2000">
                <a:ea typeface="新細明體" panose="02020500000000000000" pitchFamily="18" charset="-120"/>
              </a:rPr>
              <a:t>,  </a:t>
            </a:r>
            <a:r>
              <a:rPr lang="en-US" altLang="zh-TW" sz="2000">
                <a:solidFill>
                  <a:schemeClr val="accent2"/>
                </a:solidFill>
                <a:ea typeface="新細明體" panose="02020500000000000000" pitchFamily="18" charset="-120"/>
              </a:rPr>
              <a:t>succ(i) = j</a:t>
            </a:r>
          </a:p>
          <a:p>
            <a:endParaRPr lang="en-US" altLang="zh-TW" sz="2000">
              <a:ea typeface="新細明體" panose="02020500000000000000" pitchFamily="18" charset="-120"/>
            </a:endParaRPr>
          </a:p>
          <a:p>
            <a:r>
              <a:rPr lang="en-US" altLang="zh-TW" sz="2000">
                <a:ea typeface="新細明體" panose="02020500000000000000" pitchFamily="18" charset="-120"/>
              </a:rPr>
              <a:t>If we record the pred(i) (or succ(i)) for each vertex i in any path-related algorithm, we then will be able to trace the entire path</a:t>
            </a:r>
          </a:p>
          <a:p>
            <a:endParaRPr lang="en-US" altLang="zh-TW" sz="800">
              <a:ea typeface="新細明體" panose="02020500000000000000" pitchFamily="18" charset="-120"/>
            </a:endParaRPr>
          </a:p>
          <a:p>
            <a:pPr>
              <a:buFontTx/>
              <a:buChar char="•"/>
            </a:pPr>
            <a:r>
              <a:rPr lang="en-US" altLang="zh-TW" sz="2000">
                <a:ea typeface="新細明體" panose="02020500000000000000" pitchFamily="18" charset="-120"/>
              </a:rPr>
              <a:t>For the first vertex in the path, say, s, we define </a:t>
            </a:r>
            <a:r>
              <a:rPr lang="en-US" altLang="zh-TW" sz="2000">
                <a:solidFill>
                  <a:schemeClr val="accent2"/>
                </a:solidFill>
                <a:ea typeface="新細明體" panose="02020500000000000000" pitchFamily="18" charset="-120"/>
              </a:rPr>
              <a:t>pred(s)=NULL </a:t>
            </a:r>
            <a:r>
              <a:rPr lang="en-US" altLang="zh-TW" sz="2000">
                <a:ea typeface="新細明體" panose="02020500000000000000" pitchFamily="18" charset="-120"/>
              </a:rPr>
              <a:t>(or “-”)</a:t>
            </a:r>
          </a:p>
          <a:p>
            <a:pPr>
              <a:buFontTx/>
              <a:buChar char="•"/>
            </a:pPr>
            <a:r>
              <a:rPr lang="en-US" altLang="zh-TW" sz="2000">
                <a:ea typeface="新細明體" panose="02020500000000000000" pitchFamily="18" charset="-120"/>
              </a:rPr>
              <a:t>For the last vertex in the path, say, t,  we define </a:t>
            </a:r>
            <a:r>
              <a:rPr lang="en-US" altLang="zh-TW" sz="2000">
                <a:solidFill>
                  <a:schemeClr val="accent2"/>
                </a:solidFill>
                <a:ea typeface="新細明體" panose="02020500000000000000" pitchFamily="18" charset="-120"/>
              </a:rPr>
              <a:t>succ(t) =NULL </a:t>
            </a:r>
            <a:r>
              <a:rPr lang="en-US" altLang="zh-TW" sz="2000">
                <a:ea typeface="新細明體" panose="02020500000000000000" pitchFamily="18" charset="-120"/>
              </a:rPr>
              <a:t>(or “-”)</a:t>
            </a:r>
          </a:p>
          <a:p>
            <a:endParaRPr lang="en-US" altLang="zh-TW" sz="900">
              <a:ea typeface="新細明體" panose="02020500000000000000" pitchFamily="18" charset="-120"/>
            </a:endParaRPr>
          </a:p>
          <a:p>
            <a:r>
              <a:rPr lang="en-US" altLang="zh-TW" sz="1800">
                <a:ea typeface="新細明體" panose="02020500000000000000" pitchFamily="18" charset="-120"/>
              </a:rPr>
              <a:t>e.g., pred(1)=3, pred(2)=4, pred(3)=2, pred(4)=NULL</a:t>
            </a:r>
          </a:p>
          <a:p>
            <a:r>
              <a:rPr lang="en-US" altLang="zh-TW" sz="1800">
                <a:ea typeface="新細明體" panose="02020500000000000000" pitchFamily="18" charset="-120"/>
              </a:rPr>
              <a:t>e.g., succ(4)=2, succ(2)=3, succ(3)=1, succ(1)=NULL</a:t>
            </a:r>
          </a:p>
        </p:txBody>
      </p:sp>
      <p:grpSp>
        <p:nvGrpSpPr>
          <p:cNvPr id="55301" name="Group 17">
            <a:extLst>
              <a:ext uri="{FF2B5EF4-FFF2-40B4-BE49-F238E27FC236}">
                <a16:creationId xmlns:a16="http://schemas.microsoft.com/office/drawing/2014/main" id="{F42F8EA8-F22A-4691-8BD1-9E586A7B82CE}"/>
              </a:ext>
            </a:extLst>
          </p:cNvPr>
          <p:cNvGrpSpPr>
            <a:grpSpLocks/>
          </p:cNvGrpSpPr>
          <p:nvPr/>
        </p:nvGrpSpPr>
        <p:grpSpPr bwMode="auto">
          <a:xfrm>
            <a:off x="6381750" y="5608638"/>
            <a:ext cx="2227263" cy="434975"/>
            <a:chOff x="4349" y="3310"/>
            <a:chExt cx="1403" cy="274"/>
          </a:xfrm>
        </p:grpSpPr>
        <p:sp>
          <p:nvSpPr>
            <p:cNvPr id="55304" name="Text Box 5">
              <a:extLst>
                <a:ext uri="{FF2B5EF4-FFF2-40B4-BE49-F238E27FC236}">
                  <a16:creationId xmlns:a16="http://schemas.microsoft.com/office/drawing/2014/main" id="{2AEB5EF5-0257-4D63-82C3-C225FD981CD7}"/>
                </a:ext>
              </a:extLst>
            </p:cNvPr>
            <p:cNvSpPr txBox="1">
              <a:spLocks noChangeArrowheads="1"/>
            </p:cNvSpPr>
            <p:nvPr/>
          </p:nvSpPr>
          <p:spPr bwMode="auto">
            <a:xfrm>
              <a:off x="5555" y="3327"/>
              <a:ext cx="19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1</a:t>
              </a:r>
            </a:p>
          </p:txBody>
        </p:sp>
        <p:sp>
          <p:nvSpPr>
            <p:cNvPr id="55305" name="Text Box 6">
              <a:extLst>
                <a:ext uri="{FF2B5EF4-FFF2-40B4-BE49-F238E27FC236}">
                  <a16:creationId xmlns:a16="http://schemas.microsoft.com/office/drawing/2014/main" id="{8F2BEAF4-DB31-4F3A-96A4-C8113D5F6BDB}"/>
                </a:ext>
              </a:extLst>
            </p:cNvPr>
            <p:cNvSpPr txBox="1">
              <a:spLocks noChangeArrowheads="1"/>
            </p:cNvSpPr>
            <p:nvPr/>
          </p:nvSpPr>
          <p:spPr bwMode="auto">
            <a:xfrm>
              <a:off x="4756" y="3323"/>
              <a:ext cx="19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2</a:t>
              </a:r>
            </a:p>
          </p:txBody>
        </p:sp>
        <p:sp>
          <p:nvSpPr>
            <p:cNvPr id="55306" name="Text Box 8">
              <a:extLst>
                <a:ext uri="{FF2B5EF4-FFF2-40B4-BE49-F238E27FC236}">
                  <a16:creationId xmlns:a16="http://schemas.microsoft.com/office/drawing/2014/main" id="{50C1B4AD-3858-4EC5-94D0-D66208107CA9}"/>
                </a:ext>
              </a:extLst>
            </p:cNvPr>
            <p:cNvSpPr txBox="1">
              <a:spLocks noChangeArrowheads="1"/>
            </p:cNvSpPr>
            <p:nvPr/>
          </p:nvSpPr>
          <p:spPr bwMode="auto">
            <a:xfrm>
              <a:off x="5157" y="3332"/>
              <a:ext cx="19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3</a:t>
              </a:r>
            </a:p>
          </p:txBody>
        </p:sp>
        <p:sp>
          <p:nvSpPr>
            <p:cNvPr id="55307" name="Text Box 9">
              <a:extLst>
                <a:ext uri="{FF2B5EF4-FFF2-40B4-BE49-F238E27FC236}">
                  <a16:creationId xmlns:a16="http://schemas.microsoft.com/office/drawing/2014/main" id="{C80F2078-032D-4A2D-AE8A-A252A48BAEFE}"/>
                </a:ext>
              </a:extLst>
            </p:cNvPr>
            <p:cNvSpPr txBox="1">
              <a:spLocks noChangeArrowheads="1"/>
            </p:cNvSpPr>
            <p:nvPr/>
          </p:nvSpPr>
          <p:spPr bwMode="auto">
            <a:xfrm>
              <a:off x="4349" y="3310"/>
              <a:ext cx="19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4</a:t>
              </a:r>
            </a:p>
          </p:txBody>
        </p:sp>
        <p:cxnSp>
          <p:nvCxnSpPr>
            <p:cNvPr id="55308" name="AutoShape 10">
              <a:extLst>
                <a:ext uri="{FF2B5EF4-FFF2-40B4-BE49-F238E27FC236}">
                  <a16:creationId xmlns:a16="http://schemas.microsoft.com/office/drawing/2014/main" id="{20FFDB0D-EE72-423A-807A-EBCE68EA10C4}"/>
                </a:ext>
              </a:extLst>
            </p:cNvPr>
            <p:cNvCxnSpPr>
              <a:cxnSpLocks noChangeShapeType="1"/>
              <a:stCxn id="55307" idx="3"/>
              <a:endCxn id="55305" idx="1"/>
            </p:cNvCxnSpPr>
            <p:nvPr/>
          </p:nvCxnSpPr>
          <p:spPr bwMode="auto">
            <a:xfrm>
              <a:off x="4546" y="3436"/>
              <a:ext cx="210" cy="13"/>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309" name="AutoShape 11">
              <a:extLst>
                <a:ext uri="{FF2B5EF4-FFF2-40B4-BE49-F238E27FC236}">
                  <a16:creationId xmlns:a16="http://schemas.microsoft.com/office/drawing/2014/main" id="{187E42B3-E749-43C8-B8F8-CFF880F4BA9D}"/>
                </a:ext>
              </a:extLst>
            </p:cNvPr>
            <p:cNvCxnSpPr>
              <a:cxnSpLocks noChangeShapeType="1"/>
              <a:stCxn id="55305" idx="3"/>
              <a:endCxn id="55306" idx="1"/>
            </p:cNvCxnSpPr>
            <p:nvPr/>
          </p:nvCxnSpPr>
          <p:spPr bwMode="auto">
            <a:xfrm>
              <a:off x="4953" y="3449"/>
              <a:ext cx="204" cy="9"/>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310" name="AutoShape 13">
              <a:extLst>
                <a:ext uri="{FF2B5EF4-FFF2-40B4-BE49-F238E27FC236}">
                  <a16:creationId xmlns:a16="http://schemas.microsoft.com/office/drawing/2014/main" id="{1583ED26-C510-48BE-AAF0-47762C84B305}"/>
                </a:ext>
              </a:extLst>
            </p:cNvPr>
            <p:cNvCxnSpPr>
              <a:cxnSpLocks noChangeShapeType="1"/>
              <a:stCxn id="55306" idx="3"/>
              <a:endCxn id="55304" idx="1"/>
            </p:cNvCxnSpPr>
            <p:nvPr/>
          </p:nvCxnSpPr>
          <p:spPr bwMode="auto">
            <a:xfrm flipV="1">
              <a:off x="5354" y="3453"/>
              <a:ext cx="201" cy="5"/>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5302" name="Text Box 22">
            <a:extLst>
              <a:ext uri="{FF2B5EF4-FFF2-40B4-BE49-F238E27FC236}">
                <a16:creationId xmlns:a16="http://schemas.microsoft.com/office/drawing/2014/main" id="{441CB509-2173-45B1-9364-32092139A19D}"/>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mc:AlternateContent xmlns:mc="http://schemas.openxmlformats.org/markup-compatibility/2006" xmlns:a14="http://schemas.microsoft.com/office/drawing/2010/main">
        <mc:Choice Requires="a14">
          <p:sp>
            <p:nvSpPr>
              <p:cNvPr id="55303" name="物件 1">
                <a:extLst>
                  <a:ext uri="{FF2B5EF4-FFF2-40B4-BE49-F238E27FC236}">
                    <a16:creationId xmlns:a16="http://schemas.microsoft.com/office/drawing/2014/main" id="{996462F6-FA35-4C15-BA40-2934599110D4}"/>
                  </a:ext>
                </a:extLst>
              </p:cNvPr>
              <p:cNvSpPr txBox="1"/>
              <p:nvPr/>
            </p:nvSpPr>
            <p:spPr bwMode="auto">
              <a:xfrm>
                <a:off x="5483225" y="2232025"/>
                <a:ext cx="730250" cy="536575"/>
              </a:xfrm>
              <a:prstGeom prst="rect">
                <a:avLst/>
              </a:prstGeom>
              <a:noFill/>
              <a:ln>
                <a:noFill/>
              </a:ln>
              <a:extLst/>
            </p:spPr>
            <p:txBody>
              <a:bodyPr>
                <a:normAutofit fontScale="77500" lnSpcReduction="20000"/>
              </a:bodyPr>
              <a:lstStyle/>
              <a:p>
                <a:pPr/>
                <a14:m>
                  <m:oMathPara xmlns:m="http://schemas.openxmlformats.org/officeDocument/2006/math">
                    <m:oMathParaPr>
                      <m:jc m:val="centerGroup"/>
                    </m:oMathParaPr>
                    <m:oMath xmlns:m="http://schemas.openxmlformats.org/officeDocument/2006/math">
                      <m:nary>
                        <m:naryPr>
                          <m:chr m:val="∑"/>
                          <m:supHide m:val="on"/>
                          <m:ctrlPr>
                            <a:rPr lang="zh-TW" altLang="en-US" i="1">
                              <a:solidFill>
                                <a:srgbClr val="0000FF"/>
                              </a:solidFill>
                              <a:latin typeface="Cambria Math" panose="02040503050406030204" pitchFamily="18" charset="0"/>
                            </a:rPr>
                          </m:ctrlPr>
                        </m:naryPr>
                        <m:sub>
                          <m:r>
                            <a:rPr lang="zh-TW" altLang="en-US" i="1">
                              <a:solidFill>
                                <a:srgbClr val="0000FF"/>
                              </a:solidFill>
                              <a:latin typeface="Cambria Math" panose="02040503050406030204" pitchFamily="18" charset="0"/>
                            </a:rPr>
                            <m:t>(</m:t>
                          </m:r>
                          <m:r>
                            <a:rPr lang="zh-TW" altLang="en-US" i="1">
                              <a:solidFill>
                                <a:srgbClr val="0000FF"/>
                              </a:solidFill>
                              <a:latin typeface="Cambria Math" panose="02040503050406030204" pitchFamily="18" charset="0"/>
                            </a:rPr>
                            <m:t>𝑖</m:t>
                          </m:r>
                          <m:r>
                            <a:rPr lang="zh-TW" altLang="en-US" i="1">
                              <a:solidFill>
                                <a:srgbClr val="0000FF"/>
                              </a:solidFill>
                              <a:latin typeface="Cambria Math" panose="02040503050406030204" pitchFamily="18" charset="0"/>
                            </a:rPr>
                            <m:t>,</m:t>
                          </m:r>
                          <m:r>
                            <a:rPr lang="zh-TW" altLang="en-US" i="1">
                              <a:solidFill>
                                <a:srgbClr val="0000FF"/>
                              </a:solidFill>
                              <a:latin typeface="Cambria Math" panose="02040503050406030204" pitchFamily="18" charset="0"/>
                            </a:rPr>
                            <m:t>𝑗</m:t>
                          </m:r>
                          <m:r>
                            <a:rPr lang="zh-TW" altLang="en-US" i="1">
                              <a:solidFill>
                                <a:srgbClr val="0000FF"/>
                              </a:solidFill>
                              <a:latin typeface="Cambria Math" panose="02040503050406030204" pitchFamily="18" charset="0"/>
                            </a:rPr>
                            <m:t>)∈</m:t>
                          </m:r>
                          <m:r>
                            <a:rPr lang="zh-TW" altLang="en-US" i="1">
                              <a:solidFill>
                                <a:srgbClr val="0000FF"/>
                              </a:solidFill>
                              <a:latin typeface="Cambria Math" panose="02040503050406030204" pitchFamily="18" charset="0"/>
                            </a:rPr>
                            <m:t>𝑝</m:t>
                          </m:r>
                        </m:sub>
                        <m:sup/>
                        <m:e>
                          <m:sSub>
                            <m:sSubPr>
                              <m:ctrlPr>
                                <a:rPr lang="zh-TW" altLang="en-US" i="1">
                                  <a:solidFill>
                                    <a:srgbClr val="0000FF"/>
                                  </a:solidFill>
                                  <a:latin typeface="Cambria Math" panose="02040503050406030204" pitchFamily="18" charset="0"/>
                                </a:rPr>
                              </m:ctrlPr>
                            </m:sSubPr>
                            <m:e>
                              <m:r>
                                <a:rPr lang="zh-TW" altLang="en-US" i="1">
                                  <a:solidFill>
                                    <a:srgbClr val="0000FF"/>
                                  </a:solidFill>
                                  <a:latin typeface="Cambria Math" panose="02040503050406030204" pitchFamily="18" charset="0"/>
                                </a:rPr>
                                <m:t>𝑐</m:t>
                              </m:r>
                            </m:e>
                            <m:sub>
                              <m:r>
                                <a:rPr lang="zh-TW" altLang="en-US" i="1">
                                  <a:solidFill>
                                    <a:srgbClr val="0000FF"/>
                                  </a:solidFill>
                                  <a:latin typeface="Cambria Math" panose="02040503050406030204" pitchFamily="18" charset="0"/>
                                </a:rPr>
                                <m:t>𝑖𝑗</m:t>
                              </m:r>
                            </m:sub>
                          </m:sSub>
                        </m:e>
                      </m:nary>
                    </m:oMath>
                  </m:oMathPara>
                </a14:m>
                <a:endParaRPr lang="zh-TW" altLang="en-US"/>
              </a:p>
            </p:txBody>
          </p:sp>
        </mc:Choice>
        <mc:Fallback xmlns="">
          <p:sp>
            <p:nvSpPr>
              <p:cNvPr id="55303" name="物件 1">
                <a:extLst>
                  <a:ext uri="{FF2B5EF4-FFF2-40B4-BE49-F238E27FC236}">
                    <a16:creationId xmlns:a16="http://schemas.microsoft.com/office/drawing/2014/main" id="{996462F6-FA35-4C15-BA40-2934599110D4}"/>
                  </a:ext>
                </a:extLst>
              </p:cNvPr>
              <p:cNvSpPr txBox="1">
                <a:spLocks noRot="1" noChangeAspect="1" noMove="1" noResize="1" noEditPoints="1" noAdjustHandles="1" noChangeArrowheads="1" noChangeShapeType="1" noTextEdit="1"/>
              </p:cNvSpPr>
              <p:nvPr/>
            </p:nvSpPr>
            <p:spPr bwMode="auto">
              <a:xfrm>
                <a:off x="5483225" y="2232025"/>
                <a:ext cx="730250" cy="536575"/>
              </a:xfrm>
              <a:prstGeom prst="rect">
                <a:avLst/>
              </a:prstGeom>
              <a:blipFill>
                <a:blip r:embed="rId3"/>
                <a:stretch>
                  <a:fillRect l="-48333" t="-107955" r="-74167" b="-143182"/>
                </a:stretch>
              </a:blipFill>
              <a:ln>
                <a:noFill/>
              </a:ln>
              <a:extLst/>
            </p:spPr>
            <p:txBody>
              <a:bodyPr/>
              <a:lstStyle/>
              <a:p>
                <a:r>
                  <a:rPr lang="zh-TW" altLang="en-US">
                    <a:noFill/>
                  </a:rPr>
                  <a:t> </a:t>
                </a:r>
              </a:p>
            </p:txBody>
          </p:sp>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投影片編號版面配置區 3">
            <a:extLst>
              <a:ext uri="{FF2B5EF4-FFF2-40B4-BE49-F238E27FC236}">
                <a16:creationId xmlns:a16="http://schemas.microsoft.com/office/drawing/2014/main" id="{BEE54F5B-2BD1-46D5-8586-CC58CBCCEFDB}"/>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98085875-98CB-4D6A-AAB8-B2665D52A8FC}" type="slidenum">
              <a:rPr lang="zh-TW" altLang="en-US" sz="1400" smtClean="0">
                <a:latin typeface="Times New Roman" panose="02020603050405020304" pitchFamily="18" charset="0"/>
              </a:rPr>
              <a:pPr/>
              <a:t>27</a:t>
            </a:fld>
            <a:endParaRPr lang="en-US" altLang="zh-TW" sz="1400">
              <a:latin typeface="Times New Roman" panose="02020603050405020304" pitchFamily="18" charset="0"/>
            </a:endParaRPr>
          </a:p>
        </p:txBody>
      </p:sp>
      <p:sp>
        <p:nvSpPr>
          <p:cNvPr id="57347" name="Rectangle 2">
            <a:extLst>
              <a:ext uri="{FF2B5EF4-FFF2-40B4-BE49-F238E27FC236}">
                <a16:creationId xmlns:a16="http://schemas.microsoft.com/office/drawing/2014/main" id="{A2963820-3FBD-419E-B3B2-7CABB13437B3}"/>
              </a:ext>
            </a:extLst>
          </p:cNvPr>
          <p:cNvSpPr>
            <a:spLocks noGrp="1" noChangeArrowheads="1"/>
          </p:cNvSpPr>
          <p:nvPr>
            <p:ph type="title"/>
          </p:nvPr>
        </p:nvSpPr>
        <p:spPr>
          <a:xfrm>
            <a:off x="541338" y="0"/>
            <a:ext cx="8539162" cy="685800"/>
          </a:xfrm>
        </p:spPr>
        <p:txBody>
          <a:bodyPr/>
          <a:lstStyle/>
          <a:p>
            <a:pPr eaLnBrk="1" hangingPunct="1"/>
            <a:r>
              <a:rPr lang="en-US" altLang="zh-TW" sz="4000">
                <a:ea typeface="新細明體" panose="02020500000000000000" pitchFamily="18" charset="-120"/>
              </a:rPr>
              <a:t>SP on Unweighted / Unit Graphs</a:t>
            </a:r>
          </a:p>
        </p:txBody>
      </p:sp>
      <p:sp>
        <p:nvSpPr>
          <p:cNvPr id="51204" name="Rectangle 3">
            <a:extLst>
              <a:ext uri="{FF2B5EF4-FFF2-40B4-BE49-F238E27FC236}">
                <a16:creationId xmlns:a16="http://schemas.microsoft.com/office/drawing/2014/main" id="{0EE10770-120B-4F7C-85CA-1F6C53EB9B2A}"/>
              </a:ext>
            </a:extLst>
          </p:cNvPr>
          <p:cNvSpPr>
            <a:spLocks noGrp="1" noChangeArrowheads="1"/>
          </p:cNvSpPr>
          <p:nvPr>
            <p:ph type="body" idx="1"/>
          </p:nvPr>
        </p:nvSpPr>
        <p:spPr>
          <a:xfrm>
            <a:off x="115888" y="922338"/>
            <a:ext cx="9674225" cy="5410200"/>
          </a:xfrm>
        </p:spPr>
        <p:txBody>
          <a:bodyPr/>
          <a:lstStyle/>
          <a:p>
            <a:pPr>
              <a:defRPr/>
            </a:pPr>
            <a:r>
              <a:rPr lang="en-US" altLang="zh-TW" sz="2400" dirty="0">
                <a:solidFill>
                  <a:srgbClr val="008000"/>
                </a:solidFill>
                <a:ea typeface="新細明體" panose="02020500000000000000" pitchFamily="18" charset="-120"/>
              </a:rPr>
              <a:t>Unit graph</a:t>
            </a:r>
            <a:r>
              <a:rPr lang="en-US" altLang="zh-TW" sz="2400" dirty="0">
                <a:ea typeface="新細明體" panose="02020500000000000000" pitchFamily="18" charset="-120"/>
              </a:rPr>
              <a:t>: a graph where all edges have the same length</a:t>
            </a:r>
          </a:p>
          <a:p>
            <a:pPr>
              <a:defRPr/>
            </a:pPr>
            <a:endParaRPr lang="en-US" altLang="zh-TW" sz="700" dirty="0">
              <a:ea typeface="新細明體" panose="02020500000000000000" pitchFamily="18" charset="-120"/>
            </a:endParaRPr>
          </a:p>
          <a:p>
            <a:pPr>
              <a:defRPr/>
            </a:pPr>
            <a:r>
              <a:rPr lang="en-US" altLang="zh-TW" sz="2400" dirty="0">
                <a:solidFill>
                  <a:srgbClr val="008000"/>
                </a:solidFill>
                <a:ea typeface="新細明體" panose="02020500000000000000" pitchFamily="18" charset="-120"/>
              </a:rPr>
              <a:t>1-1 SP on a unit graph</a:t>
            </a:r>
            <a:r>
              <a:rPr lang="en-US" altLang="zh-TW" sz="2400" dirty="0">
                <a:ea typeface="新細明體" panose="02020500000000000000" pitchFamily="18" charset="-120"/>
              </a:rPr>
              <a:t>: a s-t path with the minimum number of edges</a:t>
            </a:r>
            <a:br>
              <a:rPr lang="en-US" altLang="zh-TW" sz="2000" dirty="0">
                <a:ea typeface="新細明體" panose="02020500000000000000" pitchFamily="18" charset="-120"/>
              </a:rPr>
            </a:br>
            <a:r>
              <a:rPr lang="en-US" altLang="zh-TW" sz="1600" dirty="0">
                <a:ea typeface="新細明體" panose="02020500000000000000" pitchFamily="18" charset="-120"/>
              </a:rPr>
              <a:t>e.g., to measure the closeness of 2 persons in a social network</a:t>
            </a:r>
          </a:p>
          <a:p>
            <a:pPr>
              <a:defRPr/>
            </a:pPr>
            <a:r>
              <a:rPr lang="en-US" altLang="zh-TW" sz="800" dirty="0">
                <a:ea typeface="新細明體" panose="02020500000000000000" pitchFamily="18" charset="-120"/>
              </a:rPr>
              <a:t> </a:t>
            </a:r>
          </a:p>
          <a:p>
            <a:pPr>
              <a:defRPr/>
            </a:pPr>
            <a:r>
              <a:rPr lang="en-US" altLang="zh-TW" sz="2400" b="1" dirty="0">
                <a:ea typeface="新細明體" panose="02020500000000000000" pitchFamily="18" charset="-120"/>
              </a:rPr>
              <a:t>Search algorithm: </a:t>
            </a:r>
          </a:p>
          <a:p>
            <a:pPr>
              <a:defRPr/>
            </a:pPr>
            <a:r>
              <a:rPr lang="en-US" altLang="zh-TW" sz="2000" dirty="0">
                <a:ea typeface="新細明體" panose="02020500000000000000" pitchFamily="18" charset="-120"/>
              </a:rPr>
              <a:t>  INPUT: A network G, and starting vertex </a:t>
            </a:r>
            <a:r>
              <a:rPr lang="en-US" altLang="zh-TW" sz="2000" dirty="0">
                <a:solidFill>
                  <a:srgbClr val="0033CC"/>
                </a:solidFill>
                <a:effectLst>
                  <a:outerShdw blurRad="38100" dist="38100" dir="2700000" algn="tl">
                    <a:srgbClr val="C0C0C0"/>
                  </a:outerShdw>
                </a:effectLst>
                <a:ea typeface="新細明體" panose="02020500000000000000" pitchFamily="18" charset="-120"/>
              </a:rPr>
              <a:t>s</a:t>
            </a:r>
          </a:p>
          <a:p>
            <a:pPr>
              <a:defRPr/>
            </a:pPr>
            <a:r>
              <a:rPr lang="en-US" altLang="zh-TW" sz="2000" dirty="0">
                <a:ea typeface="新細明體" panose="02020500000000000000" pitchFamily="18" charset="-120"/>
              </a:rPr>
              <a:t>  OUTPUT: the set of reachable vertices from s:  </a:t>
            </a:r>
            <a:r>
              <a:rPr lang="en-US" altLang="zh-TW" sz="2000" dirty="0">
                <a:solidFill>
                  <a:srgbClr val="0033CC"/>
                </a:solidFill>
                <a:effectLst>
                  <a:outerShdw blurRad="38100" dist="38100" dir="2700000" algn="tl">
                    <a:srgbClr val="C0C0C0"/>
                  </a:outerShdw>
                </a:effectLst>
                <a:ea typeface="新細明體" panose="02020500000000000000" pitchFamily="18" charset="-120"/>
              </a:rPr>
              <a:t>{j : there is a path from s to j in G}</a:t>
            </a:r>
            <a:r>
              <a:rPr lang="en-US" altLang="zh-TW" sz="2000" dirty="0">
                <a:ea typeface="新細明體" panose="02020500000000000000" pitchFamily="18" charset="-120"/>
              </a:rPr>
              <a:t>  </a:t>
            </a:r>
          </a:p>
          <a:p>
            <a:pPr>
              <a:defRPr/>
            </a:pPr>
            <a:r>
              <a:rPr lang="en-US" altLang="zh-TW" sz="1000" dirty="0">
                <a:ea typeface="新細明體" panose="02020500000000000000" pitchFamily="18" charset="-120"/>
              </a:rPr>
              <a:t> </a:t>
            </a:r>
          </a:p>
          <a:p>
            <a:pPr>
              <a:defRPr/>
            </a:pPr>
            <a:r>
              <a:rPr lang="en-US" altLang="zh-TW" sz="2000" dirty="0">
                <a:ea typeface="新細明體" panose="02020500000000000000" pitchFamily="18" charset="-120"/>
              </a:rPr>
              <a:t>Settings:</a:t>
            </a:r>
          </a:p>
          <a:p>
            <a:pPr marL="457200" lvl="1" indent="0">
              <a:spcBef>
                <a:spcPct val="0"/>
              </a:spcBef>
              <a:buFontTx/>
              <a:buNone/>
              <a:defRPr/>
            </a:pPr>
            <a:r>
              <a:rPr lang="en-US" altLang="zh-TW" sz="2000" dirty="0">
                <a:latin typeface="Arial" panose="020B0604020202020204" pitchFamily="34" charset="0"/>
                <a:ea typeface="新細明體" panose="02020500000000000000" pitchFamily="18" charset="-120"/>
              </a:rPr>
              <a:t>For vertex i: </a:t>
            </a:r>
          </a:p>
          <a:p>
            <a:pPr marL="457200" lvl="1" indent="0">
              <a:spcBef>
                <a:spcPct val="0"/>
              </a:spcBef>
              <a:defRPr/>
            </a:pPr>
            <a:r>
              <a:rPr lang="en-US" altLang="zh-TW" sz="2000" dirty="0">
                <a:latin typeface="Arial" panose="020B0604020202020204" pitchFamily="34" charset="0"/>
                <a:ea typeface="新細明體" panose="02020500000000000000" pitchFamily="18" charset="-120"/>
              </a:rPr>
              <a:t>distance label: </a:t>
            </a:r>
            <a:r>
              <a:rPr lang="en-US" altLang="zh-TW" sz="2000" i="1" dirty="0">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d[</a:t>
            </a:r>
            <a:r>
              <a:rPr lang="en-US" altLang="zh-TW" sz="2000" i="1" dirty="0" err="1">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i</a:t>
            </a:r>
            <a:r>
              <a:rPr lang="en-US" altLang="zh-TW" sz="2000" i="1" dirty="0">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 </a:t>
            </a:r>
            <a:r>
              <a:rPr lang="en-US" altLang="zh-TW" sz="2000" dirty="0">
                <a:latin typeface="Arial" panose="020B0604020202020204" pitchFamily="34" charset="0"/>
                <a:ea typeface="新細明體" panose="02020500000000000000" pitchFamily="18" charset="-120"/>
              </a:rPr>
              <a:t>is the distance (# edges) between s &amp; </a:t>
            </a:r>
            <a:r>
              <a:rPr lang="en-US" altLang="zh-TW" sz="2000" dirty="0" err="1">
                <a:latin typeface="Arial" panose="020B0604020202020204" pitchFamily="34" charset="0"/>
                <a:ea typeface="新細明體" panose="02020500000000000000" pitchFamily="18" charset="-120"/>
              </a:rPr>
              <a:t>i</a:t>
            </a:r>
            <a:r>
              <a:rPr lang="en-US" altLang="zh-TW" sz="2000" dirty="0">
                <a:latin typeface="Arial" panose="020B0604020202020204" pitchFamily="34" charset="0"/>
                <a:ea typeface="新細明體" panose="02020500000000000000" pitchFamily="18" charset="-120"/>
              </a:rPr>
              <a:t> </a:t>
            </a:r>
          </a:p>
          <a:p>
            <a:pPr marL="457200" lvl="1" indent="0">
              <a:spcBef>
                <a:spcPct val="0"/>
              </a:spcBef>
              <a:defRPr/>
            </a:pPr>
            <a:r>
              <a:rPr lang="en-US" altLang="zh-TW" sz="2000" dirty="0">
                <a:latin typeface="Arial" panose="020B0604020202020204" pitchFamily="34" charset="0"/>
                <a:ea typeface="新細明體" panose="02020500000000000000" pitchFamily="18" charset="-120"/>
              </a:rPr>
              <a:t>Predecessor:</a:t>
            </a:r>
            <a:r>
              <a:rPr lang="en-US" altLang="zh-TW" sz="2000" i="1" dirty="0">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 </a:t>
            </a:r>
            <a:r>
              <a:rPr lang="en-US" altLang="zh-TW" sz="2000" i="1" dirty="0" err="1">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pred</a:t>
            </a:r>
            <a:r>
              <a:rPr lang="en-US" altLang="zh-TW" sz="2000" i="1" dirty="0">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a:t>
            </a:r>
            <a:r>
              <a:rPr lang="en-US" altLang="zh-TW" sz="2000" i="1" dirty="0" err="1">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i</a:t>
            </a:r>
            <a:r>
              <a:rPr lang="en-US" altLang="zh-TW" sz="2000" i="1" dirty="0">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a:t>
            </a:r>
            <a:r>
              <a:rPr lang="en-US" altLang="zh-TW" sz="2000" b="1" dirty="0">
                <a:latin typeface="Arial" panose="020B0604020202020204" pitchFamily="34" charset="0"/>
                <a:ea typeface="新細明體" panose="02020500000000000000" pitchFamily="18" charset="-120"/>
              </a:rPr>
              <a:t> </a:t>
            </a:r>
            <a:r>
              <a:rPr lang="en-US" altLang="zh-TW" sz="2000" dirty="0">
                <a:latin typeface="Arial" panose="020B0604020202020204" pitchFamily="34" charset="0"/>
                <a:ea typeface="新細明體" panose="02020500000000000000" pitchFamily="18" charset="-120"/>
              </a:rPr>
              <a:t> is the predecessor of </a:t>
            </a:r>
            <a:r>
              <a:rPr lang="en-US" altLang="zh-TW" sz="2000" dirty="0" err="1">
                <a:latin typeface="Arial" panose="020B0604020202020204" pitchFamily="34" charset="0"/>
                <a:ea typeface="新細明體" panose="02020500000000000000" pitchFamily="18" charset="-120"/>
              </a:rPr>
              <a:t>i</a:t>
            </a:r>
            <a:r>
              <a:rPr lang="en-US" altLang="zh-TW" sz="2000" dirty="0">
                <a:latin typeface="Arial" panose="020B0604020202020204" pitchFamily="34" charset="0"/>
                <a:ea typeface="新細明體" panose="02020500000000000000" pitchFamily="18" charset="-120"/>
              </a:rPr>
              <a:t> on the path </a:t>
            </a:r>
            <a:r>
              <a:rPr lang="en-US" altLang="zh-TW" sz="2000" dirty="0">
                <a:solidFill>
                  <a:schemeClr val="accent2"/>
                </a:solidFill>
                <a:latin typeface="Arial" panose="020B0604020202020204" pitchFamily="34" charset="0"/>
                <a:ea typeface="新細明體" panose="02020500000000000000" pitchFamily="18" charset="-120"/>
              </a:rPr>
              <a:t>from s to I</a:t>
            </a:r>
          </a:p>
          <a:p>
            <a:pPr marL="457200" lvl="1" indent="0">
              <a:spcBef>
                <a:spcPct val="0"/>
              </a:spcBef>
              <a:defRPr/>
            </a:pPr>
            <a:endParaRPr lang="en-US" altLang="zh-TW" sz="2000" dirty="0">
              <a:latin typeface="Arial" panose="020B0604020202020204" pitchFamily="34" charset="0"/>
              <a:ea typeface="新細明體" panose="02020500000000000000" pitchFamily="18" charset="-120"/>
            </a:endParaRPr>
          </a:p>
          <a:p>
            <a:pPr marL="457200" lvl="1" indent="0">
              <a:spcBef>
                <a:spcPct val="0"/>
              </a:spcBef>
              <a:defRPr/>
            </a:pPr>
            <a:r>
              <a:rPr lang="en-US" altLang="zh-TW" sz="2000" dirty="0">
                <a:latin typeface="Arial" panose="020B0604020202020204" pitchFamily="34" charset="0"/>
                <a:ea typeface="新細明體" panose="02020500000000000000" pitchFamily="18" charset="-120"/>
              </a:rPr>
              <a:t>A vertex is either </a:t>
            </a:r>
            <a:r>
              <a:rPr lang="en-US" altLang="zh-TW" sz="2000" i="1" dirty="0">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marked (visited)</a:t>
            </a:r>
            <a:r>
              <a:rPr lang="en-US" altLang="zh-TW" sz="2000" dirty="0">
                <a:latin typeface="Arial" panose="020B0604020202020204" pitchFamily="34" charset="0"/>
                <a:ea typeface="新細明體" panose="02020500000000000000" pitchFamily="18" charset="-120"/>
              </a:rPr>
              <a:t> or </a:t>
            </a:r>
            <a:r>
              <a:rPr lang="en-US" altLang="zh-TW" sz="2000" i="1" dirty="0">
                <a:solidFill>
                  <a:srgbClr val="008000"/>
                </a:solidFill>
                <a:effectLst>
                  <a:outerShdw blurRad="38100" dist="38100" dir="2700000" algn="tl">
                    <a:srgbClr val="C0C0C0"/>
                  </a:outerShdw>
                </a:effectLst>
                <a:latin typeface="Arial" panose="020B0604020202020204" pitchFamily="34" charset="0"/>
                <a:ea typeface="新細明體" panose="02020500000000000000" pitchFamily="18" charset="-120"/>
              </a:rPr>
              <a:t>unmarked</a:t>
            </a:r>
            <a:r>
              <a:rPr lang="en-US" altLang="zh-TW" sz="2000" i="1" dirty="0">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 </a:t>
            </a:r>
            <a:r>
              <a:rPr lang="en-US" altLang="zh-TW" sz="2000" i="1" dirty="0">
                <a:solidFill>
                  <a:srgbClr val="008000"/>
                </a:solidFill>
                <a:effectLst>
                  <a:outerShdw blurRad="38100" dist="38100" dir="2700000" algn="tl">
                    <a:srgbClr val="C0C0C0"/>
                  </a:outerShdw>
                </a:effectLst>
                <a:latin typeface="Arial" panose="020B0604020202020204" pitchFamily="34" charset="0"/>
                <a:ea typeface="新細明體" panose="02020500000000000000" pitchFamily="18" charset="-120"/>
              </a:rPr>
              <a:t>(unvisited)</a:t>
            </a:r>
            <a:r>
              <a:rPr lang="en-US" altLang="zh-TW" sz="2000" dirty="0">
                <a:solidFill>
                  <a:srgbClr val="008000"/>
                </a:solidFill>
                <a:latin typeface="Arial" panose="020B0604020202020204" pitchFamily="34" charset="0"/>
                <a:ea typeface="新細明體" panose="02020500000000000000" pitchFamily="18" charset="-120"/>
              </a:rPr>
              <a:t>  </a:t>
            </a:r>
            <a:br>
              <a:rPr lang="en-US" altLang="zh-TW" sz="2000" dirty="0">
                <a:latin typeface="Arial" panose="020B0604020202020204" pitchFamily="34" charset="0"/>
                <a:ea typeface="新細明體" panose="02020500000000000000" pitchFamily="18" charset="-120"/>
              </a:rPr>
            </a:br>
            <a:r>
              <a:rPr lang="en-US" altLang="zh-TW" sz="2000" dirty="0">
                <a:latin typeface="Arial" panose="020B0604020202020204" pitchFamily="34" charset="0"/>
                <a:ea typeface="新細明體" panose="02020500000000000000" pitchFamily="18" charset="-120"/>
              </a:rPr>
              <a:t>Initially only </a:t>
            </a:r>
            <a:r>
              <a:rPr lang="en-US" altLang="zh-TW" sz="2000" dirty="0">
                <a:solidFill>
                  <a:schemeClr val="accent2"/>
                </a:solidFill>
                <a:latin typeface="Arial" panose="020B0604020202020204" pitchFamily="34" charset="0"/>
                <a:ea typeface="新細明體" panose="02020500000000000000" pitchFamily="18" charset="-120"/>
              </a:rPr>
              <a:t>s</a:t>
            </a:r>
            <a:r>
              <a:rPr lang="en-US" altLang="zh-TW" sz="2000" dirty="0">
                <a:latin typeface="Arial" panose="020B0604020202020204" pitchFamily="34" charset="0"/>
                <a:ea typeface="新細明體" panose="02020500000000000000" pitchFamily="18" charset="-120"/>
              </a:rPr>
              <a:t> is marked. </a:t>
            </a:r>
            <a:r>
              <a:rPr lang="en-US" altLang="zh-TW" sz="2000" i="1" dirty="0">
                <a:latin typeface="Arial" panose="020B0604020202020204" pitchFamily="34" charset="0"/>
                <a:ea typeface="新細明體" panose="02020500000000000000" pitchFamily="18" charset="-120"/>
              </a:rPr>
              <a:t> </a:t>
            </a:r>
            <a:br>
              <a:rPr lang="en-US" altLang="zh-TW" sz="2000" i="1" dirty="0">
                <a:latin typeface="Arial" panose="020B0604020202020204" pitchFamily="34" charset="0"/>
                <a:ea typeface="新細明體" panose="02020500000000000000" pitchFamily="18" charset="-120"/>
              </a:rPr>
            </a:br>
            <a:r>
              <a:rPr lang="en-US" altLang="zh-TW" sz="2000" dirty="0">
                <a:latin typeface="Arial" panose="020B0604020202020204" pitchFamily="34" charset="0"/>
                <a:ea typeface="新細明體" panose="02020500000000000000" pitchFamily="18" charset="-120"/>
              </a:rPr>
              <a:t>If a vertex is marked </a:t>
            </a:r>
            <a:r>
              <a:rPr lang="en-US" altLang="zh-TW" sz="2000" dirty="0">
                <a:latin typeface="Arial" panose="020B0604020202020204" pitchFamily="34" charset="0"/>
                <a:ea typeface="新細明體" panose="02020500000000000000" pitchFamily="18" charset="-120"/>
                <a:sym typeface="Wingdings" panose="05000000000000000000" pitchFamily="2" charset="2"/>
              </a:rPr>
              <a:t></a:t>
            </a:r>
            <a:r>
              <a:rPr lang="en-US" altLang="zh-TW" sz="2000" dirty="0">
                <a:latin typeface="Arial" panose="020B0604020202020204" pitchFamily="34" charset="0"/>
                <a:ea typeface="新細明體" panose="02020500000000000000" pitchFamily="18" charset="-120"/>
              </a:rPr>
              <a:t> it is reachable from s</a:t>
            </a:r>
          </a:p>
          <a:p>
            <a:pPr marL="457200" lvl="1" indent="0">
              <a:defRPr/>
            </a:pPr>
            <a:r>
              <a:rPr lang="en-US" altLang="zh-TW" sz="2000" dirty="0">
                <a:latin typeface="Arial" panose="020B0604020202020204" pitchFamily="34" charset="0"/>
                <a:ea typeface="新細明體" panose="02020500000000000000" pitchFamily="18" charset="-120"/>
              </a:rPr>
              <a:t>An edge (</a:t>
            </a:r>
            <a:r>
              <a:rPr lang="en-US" altLang="zh-TW" sz="2000" dirty="0" err="1">
                <a:latin typeface="Arial" panose="020B0604020202020204" pitchFamily="34" charset="0"/>
                <a:ea typeface="新細明體" panose="02020500000000000000" pitchFamily="18" charset="-120"/>
              </a:rPr>
              <a:t>i,j</a:t>
            </a:r>
            <a:r>
              <a:rPr lang="en-US" altLang="zh-TW" sz="2000" dirty="0">
                <a:latin typeface="Arial" panose="020B0604020202020204" pitchFamily="34" charset="0"/>
                <a:ea typeface="新細明體" panose="02020500000000000000" pitchFamily="18" charset="-120"/>
              </a:rPr>
              <a:t>) in A  is </a:t>
            </a:r>
            <a:r>
              <a:rPr lang="en-US" altLang="zh-TW" sz="2000" i="1" dirty="0">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admissible  </a:t>
            </a:r>
            <a:r>
              <a:rPr lang="en-US" altLang="zh-TW" sz="2000" dirty="0">
                <a:latin typeface="Arial" panose="020B0604020202020204" pitchFamily="34" charset="0"/>
                <a:ea typeface="新細明體" panose="02020500000000000000" pitchFamily="18" charset="-120"/>
              </a:rPr>
              <a:t>if </a:t>
            </a:r>
            <a:r>
              <a:rPr lang="en-US" altLang="zh-TW" sz="2000" dirty="0">
                <a:solidFill>
                  <a:srgbClr val="0033CC"/>
                </a:solidFill>
                <a:effectLst>
                  <a:outerShdw blurRad="38100" dist="38100" dir="2700000" algn="tl">
                    <a:srgbClr val="C0C0C0"/>
                  </a:outerShdw>
                </a:effectLst>
                <a:latin typeface="Arial" panose="020B0604020202020204" pitchFamily="34" charset="0"/>
                <a:ea typeface="新細明體" panose="02020500000000000000" pitchFamily="18" charset="-120"/>
              </a:rPr>
              <a:t>vertex </a:t>
            </a:r>
            <a:r>
              <a:rPr lang="en-US" altLang="zh-TW" sz="2000" dirty="0" err="1">
                <a:solidFill>
                  <a:srgbClr val="0033CC"/>
                </a:solidFill>
                <a:effectLst>
                  <a:outerShdw blurRad="38100" dist="38100" dir="2700000" algn="tl">
                    <a:srgbClr val="C0C0C0"/>
                  </a:outerShdw>
                </a:effectLst>
                <a:latin typeface="Arial" panose="020B0604020202020204" pitchFamily="34" charset="0"/>
                <a:ea typeface="新細明體" panose="02020500000000000000" pitchFamily="18" charset="-120"/>
              </a:rPr>
              <a:t>i</a:t>
            </a:r>
            <a:r>
              <a:rPr lang="en-US" altLang="zh-TW" sz="2000" dirty="0">
                <a:solidFill>
                  <a:srgbClr val="0033CC"/>
                </a:solidFill>
                <a:effectLst>
                  <a:outerShdw blurRad="38100" dist="38100" dir="2700000" algn="tl">
                    <a:srgbClr val="C0C0C0"/>
                  </a:outerShdw>
                </a:effectLst>
                <a:latin typeface="Arial" panose="020B0604020202020204" pitchFamily="34" charset="0"/>
                <a:ea typeface="新細明體" panose="02020500000000000000" pitchFamily="18" charset="-120"/>
              </a:rPr>
              <a:t> is </a:t>
            </a:r>
            <a:r>
              <a:rPr lang="en-US" altLang="zh-TW" sz="2000" dirty="0">
                <a:solidFill>
                  <a:srgbClr val="FF0000"/>
                </a:solidFill>
                <a:effectLst>
                  <a:outerShdw blurRad="38100" dist="38100" dir="2700000" algn="tl">
                    <a:srgbClr val="C0C0C0"/>
                  </a:outerShdw>
                </a:effectLst>
                <a:latin typeface="Arial" panose="020B0604020202020204" pitchFamily="34" charset="0"/>
                <a:ea typeface="新細明體" panose="02020500000000000000" pitchFamily="18" charset="-120"/>
              </a:rPr>
              <a:t>marked</a:t>
            </a:r>
            <a:r>
              <a:rPr lang="en-US" altLang="zh-TW" sz="2000" dirty="0">
                <a:solidFill>
                  <a:srgbClr val="0033CC"/>
                </a:solidFill>
                <a:effectLst>
                  <a:outerShdw blurRad="38100" dist="38100" dir="2700000" algn="tl">
                    <a:srgbClr val="C0C0C0"/>
                  </a:outerShdw>
                </a:effectLst>
                <a:latin typeface="Arial" panose="020B0604020202020204" pitchFamily="34" charset="0"/>
                <a:ea typeface="新細明體" panose="02020500000000000000" pitchFamily="18" charset="-120"/>
              </a:rPr>
              <a:t> but j is </a:t>
            </a:r>
            <a:r>
              <a:rPr lang="en-US" altLang="zh-TW" sz="2000" dirty="0">
                <a:solidFill>
                  <a:srgbClr val="008000"/>
                </a:solidFill>
                <a:effectLst>
                  <a:outerShdw blurRad="38100" dist="38100" dir="2700000" algn="tl">
                    <a:srgbClr val="C0C0C0"/>
                  </a:outerShdw>
                </a:effectLst>
                <a:latin typeface="Arial" panose="020B0604020202020204" pitchFamily="34" charset="0"/>
                <a:ea typeface="新細明體" panose="02020500000000000000" pitchFamily="18" charset="-120"/>
              </a:rPr>
              <a:t>unmarked</a:t>
            </a:r>
            <a:endParaRPr lang="en-US" altLang="zh-TW" sz="2000" dirty="0">
              <a:solidFill>
                <a:srgbClr val="0033CC"/>
              </a:solidFill>
              <a:effectLst>
                <a:outerShdw blurRad="38100" dist="38100" dir="2700000" algn="tl">
                  <a:srgbClr val="C0C0C0"/>
                </a:outerShdw>
              </a:effectLst>
              <a:latin typeface="Arial" panose="020B0604020202020204" pitchFamily="34" charset="0"/>
              <a:ea typeface="新細明體" panose="02020500000000000000" pitchFamily="18" charset="-120"/>
            </a:endParaRPr>
          </a:p>
          <a:p>
            <a:pPr>
              <a:lnSpc>
                <a:spcPct val="90000"/>
              </a:lnSpc>
              <a:defRPr/>
            </a:pPr>
            <a:endParaRPr lang="en-US" altLang="zh-TW" sz="2000" dirty="0">
              <a:ea typeface="新細明體" panose="02020500000000000000" pitchFamily="18" charset="-120"/>
            </a:endParaRPr>
          </a:p>
        </p:txBody>
      </p:sp>
      <p:sp>
        <p:nvSpPr>
          <p:cNvPr id="57349" name="Text Box 22">
            <a:extLst>
              <a:ext uri="{FF2B5EF4-FFF2-40B4-BE49-F238E27FC236}">
                <a16:creationId xmlns:a16="http://schemas.microsoft.com/office/drawing/2014/main" id="{FD49AA9E-1427-4BB9-B494-58674F5C65DD}"/>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2" name="文字方塊 1">
            <a:extLst>
              <a:ext uri="{FF2B5EF4-FFF2-40B4-BE49-F238E27FC236}">
                <a16:creationId xmlns:a16="http://schemas.microsoft.com/office/drawing/2014/main" id="{815FF611-1DED-4DF8-BA60-3C02E6857D71}"/>
              </a:ext>
            </a:extLst>
          </p:cNvPr>
          <p:cNvSpPr txBox="1"/>
          <p:nvPr/>
        </p:nvSpPr>
        <p:spPr>
          <a:xfrm>
            <a:off x="5702300" y="6008688"/>
            <a:ext cx="912813" cy="400050"/>
          </a:xfrm>
          <a:prstGeom prst="rect">
            <a:avLst/>
          </a:prstGeom>
          <a:noFill/>
        </p:spPr>
        <p:txBody>
          <a:bodyPr wrap="none">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defRPr/>
            </a:pPr>
            <a:r>
              <a:rPr lang="en-US" altLang="zh-TW" sz="2000">
                <a:solidFill>
                  <a:srgbClr val="FF3300"/>
                </a:solidFill>
                <a:effectLst>
                  <a:outerShdw blurRad="38100" dist="38100" dir="2700000" algn="tl">
                    <a:srgbClr val="C0C0C0"/>
                  </a:outerShdw>
                </a:effectLst>
                <a:ea typeface="新細明體" panose="02020500000000000000" pitchFamily="18" charset="-120"/>
              </a:rPr>
              <a:t>visited</a:t>
            </a:r>
            <a:endParaRPr lang="zh-TW" altLang="en-US" sz="2000">
              <a:ea typeface="新細明體" panose="02020500000000000000" pitchFamily="18" charset="-120"/>
            </a:endParaRPr>
          </a:p>
        </p:txBody>
      </p:sp>
      <p:sp>
        <p:nvSpPr>
          <p:cNvPr id="7" name="文字方塊 6">
            <a:extLst>
              <a:ext uri="{FF2B5EF4-FFF2-40B4-BE49-F238E27FC236}">
                <a16:creationId xmlns:a16="http://schemas.microsoft.com/office/drawing/2014/main" id="{239725FB-F221-40B7-B125-17DD60A0945A}"/>
              </a:ext>
            </a:extLst>
          </p:cNvPr>
          <p:cNvSpPr txBox="1"/>
          <p:nvPr/>
        </p:nvSpPr>
        <p:spPr>
          <a:xfrm>
            <a:off x="7458075" y="5970588"/>
            <a:ext cx="1196975" cy="400050"/>
          </a:xfrm>
          <a:prstGeom prst="rect">
            <a:avLst/>
          </a:prstGeom>
          <a:noFill/>
        </p:spPr>
        <p:txBody>
          <a:bodyPr wrap="none">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defRPr/>
            </a:pPr>
            <a:r>
              <a:rPr lang="en-US" altLang="zh-TW" sz="2000">
                <a:solidFill>
                  <a:srgbClr val="008000"/>
                </a:solidFill>
                <a:effectLst>
                  <a:outerShdw blurRad="38100" dist="38100" dir="2700000" algn="tl">
                    <a:srgbClr val="C0C0C0"/>
                  </a:outerShdw>
                </a:effectLst>
                <a:ea typeface="新細明體" panose="02020500000000000000" pitchFamily="18" charset="-120"/>
              </a:rPr>
              <a:t>unvisited</a:t>
            </a:r>
            <a:endParaRPr lang="zh-TW" altLang="en-US" sz="2000">
              <a:solidFill>
                <a:srgbClr val="008000"/>
              </a:solidFill>
              <a:ea typeface="新細明體" panose="02020500000000000000" pitchFamily="18" charset="-12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投影片編號版面配置區 4">
            <a:extLst>
              <a:ext uri="{FF2B5EF4-FFF2-40B4-BE49-F238E27FC236}">
                <a16:creationId xmlns:a16="http://schemas.microsoft.com/office/drawing/2014/main" id="{8BE0B367-69B5-481B-B16D-3DBE7C79ED83}"/>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F4DF70D8-0530-4DA3-AC32-207CE8D220D3}" type="slidenum">
              <a:rPr lang="zh-TW" altLang="en-US" sz="1400" smtClean="0">
                <a:latin typeface="Times New Roman" panose="02020603050405020304" pitchFamily="18" charset="0"/>
              </a:rPr>
              <a:pPr/>
              <a:t>28</a:t>
            </a:fld>
            <a:endParaRPr lang="en-US" altLang="zh-TW" sz="1400">
              <a:latin typeface="Times New Roman" panose="02020603050405020304" pitchFamily="18" charset="0"/>
            </a:endParaRPr>
          </a:p>
        </p:txBody>
      </p:sp>
      <p:sp>
        <p:nvSpPr>
          <p:cNvPr id="59395" name="Rectangle 2">
            <a:extLst>
              <a:ext uri="{FF2B5EF4-FFF2-40B4-BE49-F238E27FC236}">
                <a16:creationId xmlns:a16="http://schemas.microsoft.com/office/drawing/2014/main" id="{A0ABBFEE-0243-4090-83CF-9329475DD546}"/>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Breadth-First Search</a:t>
            </a:r>
          </a:p>
        </p:txBody>
      </p:sp>
      <p:sp>
        <p:nvSpPr>
          <p:cNvPr id="59396" name="Rectangle 3">
            <a:extLst>
              <a:ext uri="{FF2B5EF4-FFF2-40B4-BE49-F238E27FC236}">
                <a16:creationId xmlns:a16="http://schemas.microsoft.com/office/drawing/2014/main" id="{AC6EBDAC-BB33-482E-9E5B-FCCC3667FFEE}"/>
              </a:ext>
            </a:extLst>
          </p:cNvPr>
          <p:cNvSpPr>
            <a:spLocks noGrp="1" noChangeArrowheads="1"/>
          </p:cNvSpPr>
          <p:nvPr>
            <p:ph type="body" sz="half" idx="1"/>
          </p:nvPr>
        </p:nvSpPr>
        <p:spPr>
          <a:xfrm>
            <a:off x="495300" y="889000"/>
            <a:ext cx="9109075" cy="5410200"/>
          </a:xfrm>
        </p:spPr>
        <p:txBody>
          <a:bodyPr/>
          <a:lstStyle/>
          <a:p>
            <a:pPr marL="0" indent="0"/>
            <a:r>
              <a:rPr lang="en-US" altLang="zh-TW" sz="1800">
                <a:ea typeface="新細明體" panose="02020500000000000000" pitchFamily="18" charset="-120"/>
              </a:rPr>
              <a:t>To find out all the vertices that are reachable from a specific vertex (source), say, s</a:t>
            </a:r>
          </a:p>
        </p:txBody>
      </p:sp>
      <p:sp>
        <p:nvSpPr>
          <p:cNvPr id="59397" name="Text Box 13">
            <a:extLst>
              <a:ext uri="{FF2B5EF4-FFF2-40B4-BE49-F238E27FC236}">
                <a16:creationId xmlns:a16="http://schemas.microsoft.com/office/drawing/2014/main" id="{EE7F8010-B1DA-455E-93AC-184F6ED3110A}"/>
              </a:ext>
            </a:extLst>
          </p:cNvPr>
          <p:cNvSpPr txBox="1">
            <a:spLocks noChangeArrowheads="1"/>
          </p:cNvSpPr>
          <p:nvPr/>
        </p:nvSpPr>
        <p:spPr bwMode="auto">
          <a:xfrm>
            <a:off x="1181100" y="1270000"/>
            <a:ext cx="7075488" cy="47085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b="1">
                <a:ea typeface="新細明體" panose="02020500000000000000" pitchFamily="18" charset="-120"/>
              </a:rPr>
              <a:t>begin</a:t>
            </a:r>
          </a:p>
          <a:p>
            <a:pPr eaLnBrk="1" hangingPunct="1"/>
            <a:r>
              <a:rPr lang="en-US" altLang="zh-TW" sz="2000">
                <a:ea typeface="新細明體" panose="02020500000000000000" pitchFamily="18" charset="-120"/>
              </a:rPr>
              <a:t>     initialization: Set d[v]=</a:t>
            </a:r>
            <a:r>
              <a:rPr lang="en-US" altLang="zh-TW" sz="2000">
                <a:solidFill>
                  <a:srgbClr val="006600"/>
                </a:solidFill>
                <a:ea typeface="新細明體" panose="02020500000000000000" pitchFamily="18" charset="-120"/>
              </a:rPr>
              <a:t>M</a:t>
            </a:r>
            <a:r>
              <a:rPr lang="en-US" altLang="zh-TW" sz="2000">
                <a:ea typeface="新細明體" panose="02020500000000000000" pitchFamily="18" charset="-120"/>
              </a:rPr>
              <a:t> for each v in V;   LIST= ∅</a:t>
            </a:r>
          </a:p>
          <a:p>
            <a:pPr eaLnBrk="1" hangingPunct="1"/>
            <a:r>
              <a:rPr lang="en-US" altLang="zh-TW" sz="2000">
                <a:ea typeface="新細明體" panose="02020500000000000000" pitchFamily="18" charset="-120"/>
              </a:rPr>
              <a:t>        d[s]=0;   pred[s]=NULL; </a:t>
            </a:r>
            <a:br>
              <a:rPr lang="en-US" altLang="zh-TW" sz="2000">
                <a:ea typeface="新細明體" panose="02020500000000000000" pitchFamily="18" charset="-120"/>
              </a:rPr>
            </a:br>
            <a:r>
              <a:rPr lang="en-US" altLang="zh-TW" sz="2000">
                <a:ea typeface="新細明體" panose="02020500000000000000" pitchFamily="18" charset="-120"/>
              </a:rPr>
              <a:t>        add s into LIST;</a:t>
            </a:r>
            <a:r>
              <a:rPr lang="en-US" altLang="zh-TW" sz="2000" b="1">
                <a:ea typeface="新細明體" panose="02020500000000000000" pitchFamily="18" charset="-120"/>
              </a:rPr>
              <a:t>            </a:t>
            </a:r>
          </a:p>
          <a:p>
            <a:pPr eaLnBrk="1" hangingPunct="1"/>
            <a:r>
              <a:rPr lang="en-US" altLang="zh-TW" sz="2000" b="1">
                <a:ea typeface="新細明體" panose="02020500000000000000" pitchFamily="18" charset="-120"/>
              </a:rPr>
              <a:t>     while</a:t>
            </a:r>
            <a:r>
              <a:rPr lang="en-US" altLang="zh-TW" sz="2000">
                <a:ea typeface="新細明體" panose="02020500000000000000" pitchFamily="18" charset="-120"/>
              </a:rPr>
              <a:t> LIST is not empty </a:t>
            </a:r>
            <a:r>
              <a:rPr lang="en-US" altLang="zh-TW" sz="2000" b="1">
                <a:ea typeface="新細明體" panose="02020500000000000000" pitchFamily="18" charset="-120"/>
              </a:rPr>
              <a:t>do</a:t>
            </a:r>
          </a:p>
          <a:p>
            <a:pPr eaLnBrk="1" hangingPunct="1"/>
            <a:r>
              <a:rPr lang="en-US" altLang="zh-TW" sz="2000">
                <a:ea typeface="新細明體" panose="02020500000000000000" pitchFamily="18" charset="-120"/>
              </a:rPr>
              <a:t>	remove a vertex i from LIST;</a:t>
            </a:r>
            <a:br>
              <a:rPr lang="en-US" altLang="zh-TW" sz="2000">
                <a:ea typeface="新細明體" panose="02020500000000000000" pitchFamily="18" charset="-120"/>
              </a:rPr>
            </a:br>
            <a:r>
              <a:rPr lang="en-US" altLang="zh-TW" sz="2000">
                <a:ea typeface="新細明體" panose="02020500000000000000" pitchFamily="18" charset="-120"/>
              </a:rPr>
              <a:t>	</a:t>
            </a:r>
            <a:r>
              <a:rPr lang="en-US" altLang="zh-TW" sz="2000" b="1">
                <a:ea typeface="新細明體" panose="02020500000000000000" pitchFamily="18" charset="-120"/>
              </a:rPr>
              <a:t>while</a:t>
            </a:r>
            <a:r>
              <a:rPr lang="en-US" altLang="zh-TW" sz="2000">
                <a:ea typeface="新細明體" panose="02020500000000000000" pitchFamily="18" charset="-120"/>
              </a:rPr>
              <a:t> there exists an </a:t>
            </a:r>
            <a:r>
              <a:rPr lang="en-US" altLang="zh-TW" sz="2000">
                <a:solidFill>
                  <a:srgbClr val="FF0000"/>
                </a:solidFill>
                <a:ea typeface="新細明體" panose="02020500000000000000" pitchFamily="18" charset="-120"/>
              </a:rPr>
              <a:t>admissible</a:t>
            </a:r>
            <a:r>
              <a:rPr lang="en-US" altLang="zh-TW" sz="2000">
                <a:ea typeface="新細明體" panose="02020500000000000000" pitchFamily="18" charset="-120"/>
              </a:rPr>
              <a:t> </a:t>
            </a:r>
            <a:r>
              <a:rPr lang="en-US" altLang="zh-TW" sz="2000">
                <a:solidFill>
                  <a:srgbClr val="FF0000"/>
                </a:solidFill>
                <a:ea typeface="新細明體" panose="02020500000000000000" pitchFamily="18" charset="-120"/>
              </a:rPr>
              <a:t>edge (i,j)</a:t>
            </a:r>
            <a:endParaRPr lang="en-US" altLang="zh-TW" sz="2000" b="1">
              <a:ea typeface="新細明體" panose="02020500000000000000" pitchFamily="18" charset="-120"/>
            </a:endParaRPr>
          </a:p>
          <a:p>
            <a:pPr eaLnBrk="1" hangingPunct="1"/>
            <a:r>
              <a:rPr lang="en-US" altLang="zh-TW" sz="2000">
                <a:ea typeface="新細明體" panose="02020500000000000000" pitchFamily="18" charset="-120"/>
              </a:rPr>
              <a:t>	    d[j]=d[i]+1;    pred[j]=i;</a:t>
            </a:r>
            <a:br>
              <a:rPr lang="en-US" altLang="zh-TW" sz="2000">
                <a:ea typeface="新細明體" panose="02020500000000000000" pitchFamily="18" charset="-120"/>
              </a:rPr>
            </a:br>
            <a:r>
              <a:rPr lang="en-US" altLang="zh-TW" sz="2000">
                <a:ea typeface="新細明體" panose="02020500000000000000" pitchFamily="18" charset="-120"/>
              </a:rPr>
              <a:t>	    add j into LIST;   mark (i,j) as scanned;</a:t>
            </a:r>
          </a:p>
          <a:p>
            <a:pPr eaLnBrk="1" hangingPunct="1"/>
            <a:r>
              <a:rPr lang="en-US" altLang="zh-TW" sz="2000" b="1">
                <a:ea typeface="新細明體" panose="02020500000000000000" pitchFamily="18" charset="-120"/>
              </a:rPr>
              <a:t>	end while</a:t>
            </a:r>
          </a:p>
          <a:p>
            <a:pPr eaLnBrk="1" hangingPunct="1"/>
            <a:r>
              <a:rPr lang="en-US" altLang="zh-TW" sz="2000" b="1">
                <a:ea typeface="新細明體" panose="02020500000000000000" pitchFamily="18" charset="-120"/>
              </a:rPr>
              <a:t>     end while</a:t>
            </a:r>
          </a:p>
          <a:p>
            <a:pPr eaLnBrk="1" hangingPunct="1"/>
            <a:r>
              <a:rPr lang="en-US" altLang="zh-TW" sz="2000">
                <a:ea typeface="新細明體" panose="02020500000000000000" pitchFamily="18" charset="-120"/>
              </a:rPr>
              <a:t>     </a:t>
            </a:r>
            <a:r>
              <a:rPr lang="en-US" altLang="zh-TW" sz="2000" b="1">
                <a:ea typeface="新細明體" panose="02020500000000000000" pitchFamily="18" charset="-120"/>
              </a:rPr>
              <a:t>for</a:t>
            </a:r>
            <a:r>
              <a:rPr lang="en-US" altLang="zh-TW" sz="2000">
                <a:ea typeface="新細明體" panose="02020500000000000000" pitchFamily="18" charset="-120"/>
              </a:rPr>
              <a:t> each vertex i </a:t>
            </a:r>
            <a:r>
              <a:rPr lang="en-US" altLang="zh-TW" sz="2000" b="1">
                <a:ea typeface="新細明體" panose="02020500000000000000" pitchFamily="18" charset="-120"/>
              </a:rPr>
              <a:t>do</a:t>
            </a:r>
          </a:p>
          <a:p>
            <a:pPr eaLnBrk="1" hangingPunct="1"/>
            <a:r>
              <a:rPr lang="en-US" altLang="zh-TW" sz="2000">
                <a:ea typeface="新細明體" panose="02020500000000000000" pitchFamily="18" charset="-120"/>
              </a:rPr>
              <a:t>        tracepath(s,i);</a:t>
            </a:r>
          </a:p>
          <a:p>
            <a:pPr eaLnBrk="1" hangingPunct="1"/>
            <a:r>
              <a:rPr lang="en-US" altLang="zh-TW" sz="2000">
                <a:ea typeface="新細明體" panose="02020500000000000000" pitchFamily="18" charset="-120"/>
              </a:rPr>
              <a:t>     </a:t>
            </a:r>
            <a:r>
              <a:rPr lang="en-US" altLang="zh-TW" sz="2000" b="1">
                <a:ea typeface="新細明體" panose="02020500000000000000" pitchFamily="18" charset="-120"/>
              </a:rPr>
              <a:t>end for</a:t>
            </a:r>
            <a:endParaRPr lang="en-US" altLang="zh-TW" sz="2000" b="1" baseline="30000">
              <a:ea typeface="新細明體" panose="02020500000000000000" pitchFamily="18" charset="-120"/>
            </a:endParaRPr>
          </a:p>
          <a:p>
            <a:pPr eaLnBrk="1" hangingPunct="1"/>
            <a:r>
              <a:rPr lang="en-US" altLang="zh-TW" sz="2000" b="1">
                <a:ea typeface="新細明體" panose="02020500000000000000" pitchFamily="18" charset="-120"/>
              </a:rPr>
              <a:t>end</a:t>
            </a:r>
            <a:r>
              <a:rPr lang="en-US" altLang="zh-TW" sz="2000">
                <a:ea typeface="新細明體" panose="02020500000000000000" pitchFamily="18" charset="-120"/>
              </a:rPr>
              <a:t> </a:t>
            </a:r>
          </a:p>
        </p:txBody>
      </p:sp>
      <p:grpSp>
        <p:nvGrpSpPr>
          <p:cNvPr id="478230" name="Group 22">
            <a:extLst>
              <a:ext uri="{FF2B5EF4-FFF2-40B4-BE49-F238E27FC236}">
                <a16:creationId xmlns:a16="http://schemas.microsoft.com/office/drawing/2014/main" id="{52260249-2B41-4EAC-8FD5-7BC2BEEC41B1}"/>
              </a:ext>
            </a:extLst>
          </p:cNvPr>
          <p:cNvGrpSpPr>
            <a:grpSpLocks/>
          </p:cNvGrpSpPr>
          <p:nvPr/>
        </p:nvGrpSpPr>
        <p:grpSpPr bwMode="auto">
          <a:xfrm>
            <a:off x="5434013" y="2568575"/>
            <a:ext cx="2989262" cy="646113"/>
            <a:chOff x="3423" y="1618"/>
            <a:chExt cx="1883" cy="407"/>
          </a:xfrm>
        </p:grpSpPr>
        <p:sp>
          <p:nvSpPr>
            <p:cNvPr id="59419" name="Line 16">
              <a:extLst>
                <a:ext uri="{FF2B5EF4-FFF2-40B4-BE49-F238E27FC236}">
                  <a16:creationId xmlns:a16="http://schemas.microsoft.com/office/drawing/2014/main" id="{0DB8A9B2-328F-47D5-9F78-B26F71A4D7FC}"/>
                </a:ext>
              </a:extLst>
            </p:cNvPr>
            <p:cNvSpPr>
              <a:spLocks noChangeShapeType="1"/>
            </p:cNvSpPr>
            <p:nvPr/>
          </p:nvSpPr>
          <p:spPr bwMode="auto">
            <a:xfrm flipH="1">
              <a:off x="3423" y="1916"/>
              <a:ext cx="320"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 name="Text Box 17">
              <a:extLst>
                <a:ext uri="{FF2B5EF4-FFF2-40B4-BE49-F238E27FC236}">
                  <a16:creationId xmlns:a16="http://schemas.microsoft.com/office/drawing/2014/main" id="{B3E50BBA-D3B6-4C90-B448-64C17723D8FB}"/>
                </a:ext>
              </a:extLst>
            </p:cNvPr>
            <p:cNvSpPr txBox="1">
              <a:spLocks noChangeArrowheads="1"/>
            </p:cNvSpPr>
            <p:nvPr/>
          </p:nvSpPr>
          <p:spPr bwMode="auto">
            <a:xfrm>
              <a:off x="3736" y="1618"/>
              <a:ext cx="1570"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defRPr/>
              </a:pPr>
              <a:r>
                <a:rPr lang="en-US" altLang="zh-TW" sz="1800" b="1" dirty="0">
                  <a:solidFill>
                    <a:schemeClr val="accent2"/>
                  </a:solidFill>
                  <a:ea typeface="新細明體" panose="02020500000000000000" pitchFamily="18" charset="-120"/>
                </a:rPr>
                <a:t>Select </a:t>
              </a:r>
              <a:r>
                <a:rPr lang="en-US" altLang="zh-TW" sz="1800" b="1" dirty="0" err="1">
                  <a:solidFill>
                    <a:schemeClr val="accent2"/>
                  </a:solidFill>
                  <a:ea typeface="新細明體" panose="02020500000000000000" pitchFamily="18" charset="-120"/>
                </a:rPr>
                <a:t>i</a:t>
              </a:r>
              <a:r>
                <a:rPr lang="en-US" altLang="zh-TW" sz="1800" b="1" dirty="0">
                  <a:solidFill>
                    <a:schemeClr val="accent2"/>
                  </a:solidFill>
                  <a:ea typeface="新細明體" panose="02020500000000000000" pitchFamily="18" charset="-120"/>
                </a:rPr>
                <a:t> </a:t>
              </a:r>
            </a:p>
            <a:p>
              <a:pPr eaLnBrk="1" hangingPunct="1">
                <a:defRPr/>
              </a:pPr>
              <a:r>
                <a:rPr lang="en-US" altLang="zh-TW" sz="1800" b="1" dirty="0">
                  <a:solidFill>
                    <a:schemeClr val="accent2"/>
                  </a:solidFill>
                  <a:latin typeface="+mj-lt"/>
                  <a:ea typeface="新細明體" panose="02020500000000000000" pitchFamily="18" charset="-120"/>
                </a:rPr>
                <a:t>Vertex Selection [VS]</a:t>
              </a:r>
            </a:p>
          </p:txBody>
        </p:sp>
      </p:grpSp>
      <p:grpSp>
        <p:nvGrpSpPr>
          <p:cNvPr id="478231" name="Group 23">
            <a:extLst>
              <a:ext uri="{FF2B5EF4-FFF2-40B4-BE49-F238E27FC236}">
                <a16:creationId xmlns:a16="http://schemas.microsoft.com/office/drawing/2014/main" id="{436FD993-1C92-40B8-91C4-9A0F393B3C93}"/>
              </a:ext>
            </a:extLst>
          </p:cNvPr>
          <p:cNvGrpSpPr>
            <a:grpSpLocks/>
          </p:cNvGrpSpPr>
          <p:nvPr/>
        </p:nvGrpSpPr>
        <p:grpSpPr bwMode="auto">
          <a:xfrm>
            <a:off x="6846888" y="3125788"/>
            <a:ext cx="3089275" cy="1049337"/>
            <a:chOff x="3662" y="2218"/>
            <a:chExt cx="1946" cy="661"/>
          </a:xfrm>
        </p:grpSpPr>
        <mc:AlternateContent xmlns:mc="http://schemas.openxmlformats.org/markup-compatibility/2006" xmlns:a14="http://schemas.microsoft.com/office/drawing/2010/main">
          <mc:Choice Requires="a14">
            <p:sp>
              <p:nvSpPr>
                <p:cNvPr id="59417" name="Object 14">
                  <a:extLst>
                    <a:ext uri="{FF2B5EF4-FFF2-40B4-BE49-F238E27FC236}">
                      <a16:creationId xmlns:a16="http://schemas.microsoft.com/office/drawing/2014/main" id="{DA8A2D52-1756-4251-A465-B44135E826BA}"/>
                    </a:ext>
                  </a:extLst>
                </p:cNvPr>
                <p:cNvSpPr txBox="1"/>
                <p:nvPr/>
              </p:nvSpPr>
              <p:spPr bwMode="auto">
                <a:xfrm>
                  <a:off x="3662" y="2218"/>
                  <a:ext cx="245" cy="661"/>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r>
                          <a:rPr lang="zh-TW" altLang="en-US" i="1">
                            <a:solidFill>
                              <a:srgbClr val="0000FF"/>
                            </a:solidFill>
                            <a:latin typeface="Cambria Math" panose="02040503050406030204" pitchFamily="18" charset="0"/>
                          </a:rPr>
                          <m:t>}</m:t>
                        </m:r>
                      </m:oMath>
                    </m:oMathPara>
                  </a14:m>
                  <a:endParaRPr lang="zh-TW" altLang="en-US"/>
                </a:p>
              </p:txBody>
            </p:sp>
          </mc:Choice>
          <mc:Fallback xmlns="">
            <p:sp>
              <p:nvSpPr>
                <p:cNvPr id="59417" name="Object 14">
                  <a:extLst>
                    <a:ext uri="{FF2B5EF4-FFF2-40B4-BE49-F238E27FC236}">
                      <a16:creationId xmlns:a16="http://schemas.microsoft.com/office/drawing/2014/main" id="{DA8A2D52-1756-4251-A465-B44135E826BA}"/>
                    </a:ext>
                  </a:extLst>
                </p:cNvPr>
                <p:cNvSpPr txBox="1">
                  <a:spLocks noRot="1" noChangeAspect="1" noMove="1" noResize="1" noEditPoints="1" noAdjustHandles="1" noChangeArrowheads="1" noChangeShapeType="1" noTextEdit="1"/>
                </p:cNvSpPr>
                <p:nvPr/>
              </p:nvSpPr>
              <p:spPr bwMode="auto">
                <a:xfrm>
                  <a:off x="3662" y="2218"/>
                  <a:ext cx="245" cy="661"/>
                </a:xfrm>
                <a:prstGeom prst="rect">
                  <a:avLst/>
                </a:prstGeom>
                <a:blipFill>
                  <a:blip r:embed="rId3"/>
                  <a:stretch>
                    <a:fillRect/>
                  </a:stretch>
                </a:blipFill>
                <a:ln>
                  <a:noFill/>
                </a:ln>
                <a:effectLst/>
                <a:extLst/>
              </p:spPr>
              <p:txBody>
                <a:bodyPr/>
                <a:lstStyle/>
                <a:p>
                  <a:r>
                    <a:rPr lang="zh-TW" altLang="en-US">
                      <a:noFill/>
                    </a:rPr>
                    <a:t> </a:t>
                  </a:r>
                </a:p>
              </p:txBody>
            </p:sp>
          </mc:Fallback>
        </mc:AlternateContent>
        <p:sp>
          <p:nvSpPr>
            <p:cNvPr id="3" name="Text Box 18">
              <a:extLst>
                <a:ext uri="{FF2B5EF4-FFF2-40B4-BE49-F238E27FC236}">
                  <a16:creationId xmlns:a16="http://schemas.microsoft.com/office/drawing/2014/main" id="{0755E227-687A-4174-B91E-31FDC830EF00}"/>
                </a:ext>
              </a:extLst>
            </p:cNvPr>
            <p:cNvSpPr txBox="1">
              <a:spLocks noChangeArrowheads="1"/>
            </p:cNvSpPr>
            <p:nvPr/>
          </p:nvSpPr>
          <p:spPr bwMode="auto">
            <a:xfrm>
              <a:off x="3868" y="2333"/>
              <a:ext cx="1740"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defRPr/>
              </a:pPr>
              <a:r>
                <a:rPr lang="en-US" altLang="zh-TW" sz="1800" b="1" dirty="0">
                  <a:solidFill>
                    <a:schemeClr val="accent2"/>
                  </a:solidFill>
                  <a:latin typeface="+mj-lt"/>
                  <a:ea typeface="新細明體" panose="02020500000000000000" pitchFamily="18" charset="-120"/>
                </a:rPr>
                <a:t>Scan </a:t>
              </a:r>
              <a:r>
                <a:rPr lang="en-US" altLang="zh-TW" sz="1800" b="1" dirty="0" err="1">
                  <a:solidFill>
                    <a:schemeClr val="accent2"/>
                  </a:solidFill>
                  <a:latin typeface="+mj-lt"/>
                  <a:ea typeface="新細明體" panose="02020500000000000000" pitchFamily="18" charset="-120"/>
                </a:rPr>
                <a:t>i</a:t>
              </a:r>
              <a:br>
                <a:rPr lang="en-US" altLang="zh-TW" sz="1800" b="1" dirty="0">
                  <a:solidFill>
                    <a:schemeClr val="accent2"/>
                  </a:solidFill>
                  <a:latin typeface="+mj-lt"/>
                  <a:ea typeface="新細明體" panose="02020500000000000000" pitchFamily="18" charset="-120"/>
                </a:rPr>
              </a:br>
              <a:r>
                <a:rPr lang="en-US" altLang="zh-TW" sz="1800" b="1" dirty="0">
                  <a:solidFill>
                    <a:schemeClr val="accent2"/>
                  </a:solidFill>
                  <a:latin typeface="+mj-lt"/>
                  <a:ea typeface="新細明體" panose="02020500000000000000" pitchFamily="18" charset="-120"/>
                </a:rPr>
                <a:t>Distance Updating [DU]</a:t>
              </a:r>
            </a:p>
          </p:txBody>
        </p:sp>
      </p:grpSp>
      <p:grpSp>
        <p:nvGrpSpPr>
          <p:cNvPr id="478229" name="Group 21">
            <a:extLst>
              <a:ext uri="{FF2B5EF4-FFF2-40B4-BE49-F238E27FC236}">
                <a16:creationId xmlns:a16="http://schemas.microsoft.com/office/drawing/2014/main" id="{F07C6658-215C-4B80-B332-160246750E5A}"/>
              </a:ext>
            </a:extLst>
          </p:cNvPr>
          <p:cNvGrpSpPr>
            <a:grpSpLocks/>
          </p:cNvGrpSpPr>
          <p:nvPr/>
        </p:nvGrpSpPr>
        <p:grpSpPr bwMode="auto">
          <a:xfrm>
            <a:off x="4078288" y="1238250"/>
            <a:ext cx="2620962" cy="387350"/>
            <a:chOff x="2569" y="780"/>
            <a:chExt cx="1651" cy="244"/>
          </a:xfrm>
        </p:grpSpPr>
        <p:sp>
          <p:nvSpPr>
            <p:cNvPr id="4" name="Text Box 19">
              <a:extLst>
                <a:ext uri="{FF2B5EF4-FFF2-40B4-BE49-F238E27FC236}">
                  <a16:creationId xmlns:a16="http://schemas.microsoft.com/office/drawing/2014/main" id="{6A5EC6BE-5EE8-4A60-B239-25808502E2C4}"/>
                </a:ext>
              </a:extLst>
            </p:cNvPr>
            <p:cNvSpPr txBox="1">
              <a:spLocks noChangeArrowheads="1"/>
            </p:cNvSpPr>
            <p:nvPr/>
          </p:nvSpPr>
          <p:spPr bwMode="auto">
            <a:xfrm>
              <a:off x="2731" y="780"/>
              <a:ext cx="1489"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defRPr/>
              </a:pPr>
              <a:r>
                <a:rPr lang="en-US" altLang="zh-TW" sz="1600" dirty="0">
                  <a:solidFill>
                    <a:srgbClr val="006600"/>
                  </a:solidFill>
                  <a:latin typeface="+mj-lt"/>
                  <a:ea typeface="新細明體" panose="02020500000000000000" pitchFamily="18" charset="-120"/>
                </a:rPr>
                <a:t>M</a:t>
              </a:r>
              <a:r>
                <a:rPr lang="en-US" altLang="zh-TW" sz="1600" dirty="0">
                  <a:solidFill>
                    <a:schemeClr val="accent2"/>
                  </a:solidFill>
                  <a:latin typeface="+mj-lt"/>
                  <a:ea typeface="新細明體" panose="02020500000000000000" pitchFamily="18" charset="-120"/>
                </a:rPr>
                <a:t> represents infinity (∞)</a:t>
              </a:r>
            </a:p>
          </p:txBody>
        </p:sp>
        <p:sp>
          <p:nvSpPr>
            <p:cNvPr id="59416" name="Line 20">
              <a:extLst>
                <a:ext uri="{FF2B5EF4-FFF2-40B4-BE49-F238E27FC236}">
                  <a16:creationId xmlns:a16="http://schemas.microsoft.com/office/drawing/2014/main" id="{75824300-43F7-4305-9732-8ECC9E9CA2C5}"/>
                </a:ext>
              </a:extLst>
            </p:cNvPr>
            <p:cNvSpPr>
              <a:spLocks noChangeShapeType="1"/>
            </p:cNvSpPr>
            <p:nvPr/>
          </p:nvSpPr>
          <p:spPr bwMode="auto">
            <a:xfrm flipV="1">
              <a:off x="2569" y="914"/>
              <a:ext cx="210" cy="110"/>
            </a:xfrm>
            <a:prstGeom prst="line">
              <a:avLst/>
            </a:prstGeom>
            <a:noFill/>
            <a:ln w="9525">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478235" name="Group 27">
            <a:extLst>
              <a:ext uri="{FF2B5EF4-FFF2-40B4-BE49-F238E27FC236}">
                <a16:creationId xmlns:a16="http://schemas.microsoft.com/office/drawing/2014/main" id="{B4F7AB40-34F8-4338-B7CD-CABB82686A97}"/>
              </a:ext>
            </a:extLst>
          </p:cNvPr>
          <p:cNvGrpSpPr>
            <a:grpSpLocks/>
          </p:cNvGrpSpPr>
          <p:nvPr/>
        </p:nvGrpSpPr>
        <p:grpSpPr bwMode="auto">
          <a:xfrm>
            <a:off x="6669088" y="1938338"/>
            <a:ext cx="1619250" cy="806450"/>
            <a:chOff x="4272" y="1229"/>
            <a:chExt cx="1019" cy="508"/>
          </a:xfrm>
        </p:grpSpPr>
        <p:sp>
          <p:nvSpPr>
            <p:cNvPr id="5" name="Text Box 25">
              <a:extLst>
                <a:ext uri="{FF2B5EF4-FFF2-40B4-BE49-F238E27FC236}">
                  <a16:creationId xmlns:a16="http://schemas.microsoft.com/office/drawing/2014/main" id="{609F6AFA-90D7-48CB-9DA9-C29C5274B642}"/>
                </a:ext>
              </a:extLst>
            </p:cNvPr>
            <p:cNvSpPr txBox="1">
              <a:spLocks noChangeArrowheads="1"/>
            </p:cNvSpPr>
            <p:nvPr/>
          </p:nvSpPr>
          <p:spPr bwMode="auto">
            <a:xfrm>
              <a:off x="4272" y="1369"/>
              <a:ext cx="101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defRPr/>
              </a:pPr>
              <a:r>
                <a:rPr lang="en-US" altLang="zh-TW" sz="1600" dirty="0">
                  <a:solidFill>
                    <a:schemeClr val="accent2"/>
                  </a:solidFill>
                  <a:latin typeface="+mj-lt"/>
                  <a:ea typeface="新細明體" panose="02020500000000000000" pitchFamily="18" charset="-120"/>
                </a:rPr>
                <a:t>LIST is a </a:t>
              </a:r>
              <a:r>
                <a:rPr lang="en-US" altLang="zh-TW" sz="1600" dirty="0">
                  <a:solidFill>
                    <a:srgbClr val="FF0000"/>
                  </a:solidFill>
                  <a:latin typeface="+mj-lt"/>
                  <a:ea typeface="新細明體" panose="02020500000000000000" pitchFamily="18" charset="-120"/>
                </a:rPr>
                <a:t>queue</a:t>
              </a:r>
              <a:br>
                <a:rPr lang="en-US" altLang="zh-TW" sz="1600" dirty="0">
                  <a:solidFill>
                    <a:srgbClr val="FF0000"/>
                  </a:solidFill>
                  <a:latin typeface="+mj-lt"/>
                  <a:ea typeface="新細明體" panose="02020500000000000000" pitchFamily="18" charset="-120"/>
                </a:rPr>
              </a:br>
              <a:r>
                <a:rPr lang="en-US" altLang="zh-TW" sz="1600" dirty="0">
                  <a:solidFill>
                    <a:srgbClr val="FF0000"/>
                  </a:solidFill>
                  <a:latin typeface="+mj-lt"/>
                  <a:ea typeface="新細明體" panose="02020500000000000000" pitchFamily="18" charset="-120"/>
                </a:rPr>
                <a:t>              (FIFO)</a:t>
              </a:r>
            </a:p>
          </p:txBody>
        </p:sp>
        <p:sp>
          <p:nvSpPr>
            <p:cNvPr id="59414" name="Line 26">
              <a:extLst>
                <a:ext uri="{FF2B5EF4-FFF2-40B4-BE49-F238E27FC236}">
                  <a16:creationId xmlns:a16="http://schemas.microsoft.com/office/drawing/2014/main" id="{E8A0B6CB-580C-4C3E-BC8E-3F0748683547}"/>
                </a:ext>
              </a:extLst>
            </p:cNvPr>
            <p:cNvSpPr>
              <a:spLocks noChangeShapeType="1"/>
            </p:cNvSpPr>
            <p:nvPr/>
          </p:nvSpPr>
          <p:spPr bwMode="auto">
            <a:xfrm>
              <a:off x="4329" y="1229"/>
              <a:ext cx="109" cy="183"/>
            </a:xfrm>
            <a:prstGeom prst="line">
              <a:avLst/>
            </a:prstGeom>
            <a:noFill/>
            <a:ln w="9525">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59402" name="Group 32">
            <a:extLst>
              <a:ext uri="{FF2B5EF4-FFF2-40B4-BE49-F238E27FC236}">
                <a16:creationId xmlns:a16="http://schemas.microsoft.com/office/drawing/2014/main" id="{9F9E4945-AD95-4A22-B28F-559CAD9AA4F6}"/>
              </a:ext>
            </a:extLst>
          </p:cNvPr>
          <p:cNvGrpSpPr>
            <a:grpSpLocks/>
          </p:cNvGrpSpPr>
          <p:nvPr/>
        </p:nvGrpSpPr>
        <p:grpSpPr bwMode="auto">
          <a:xfrm>
            <a:off x="8478838" y="1865313"/>
            <a:ext cx="485775" cy="1052512"/>
            <a:chOff x="5339" y="1326"/>
            <a:chExt cx="307" cy="663"/>
          </a:xfrm>
        </p:grpSpPr>
        <p:sp>
          <p:nvSpPr>
            <p:cNvPr id="59410" name="Rectangle 29">
              <a:extLst>
                <a:ext uri="{FF2B5EF4-FFF2-40B4-BE49-F238E27FC236}">
                  <a16:creationId xmlns:a16="http://schemas.microsoft.com/office/drawing/2014/main" id="{EFBCF0A7-B37E-476A-907A-6FCB2358BCB8}"/>
                </a:ext>
              </a:extLst>
            </p:cNvPr>
            <p:cNvSpPr>
              <a:spLocks noChangeArrowheads="1"/>
            </p:cNvSpPr>
            <p:nvPr/>
          </p:nvSpPr>
          <p:spPr bwMode="auto">
            <a:xfrm>
              <a:off x="5422" y="1454"/>
              <a:ext cx="164" cy="40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59411" name="Freeform 30">
              <a:extLst>
                <a:ext uri="{FF2B5EF4-FFF2-40B4-BE49-F238E27FC236}">
                  <a16:creationId xmlns:a16="http://schemas.microsoft.com/office/drawing/2014/main" id="{FD398115-F018-4151-8C38-77F00CA54ECA}"/>
                </a:ext>
              </a:extLst>
            </p:cNvPr>
            <p:cNvSpPr>
              <a:spLocks/>
            </p:cNvSpPr>
            <p:nvPr/>
          </p:nvSpPr>
          <p:spPr bwMode="auto">
            <a:xfrm>
              <a:off x="5339" y="1326"/>
              <a:ext cx="128" cy="100"/>
            </a:xfrm>
            <a:custGeom>
              <a:avLst/>
              <a:gdLst>
                <a:gd name="T0" fmla="*/ 0 w 128"/>
                <a:gd name="T1" fmla="*/ 0 h 100"/>
                <a:gd name="T2" fmla="*/ 83 w 128"/>
                <a:gd name="T3" fmla="*/ 18 h 100"/>
                <a:gd name="T4" fmla="*/ 128 w 128"/>
                <a:gd name="T5" fmla="*/ 100 h 100"/>
                <a:gd name="T6" fmla="*/ 0 60000 65536"/>
                <a:gd name="T7" fmla="*/ 0 60000 65536"/>
                <a:gd name="T8" fmla="*/ 0 60000 65536"/>
              </a:gdLst>
              <a:ahLst/>
              <a:cxnLst>
                <a:cxn ang="T6">
                  <a:pos x="T0" y="T1"/>
                </a:cxn>
                <a:cxn ang="T7">
                  <a:pos x="T2" y="T3"/>
                </a:cxn>
                <a:cxn ang="T8">
                  <a:pos x="T4" y="T5"/>
                </a:cxn>
              </a:cxnLst>
              <a:rect l="0" t="0" r="r" b="b"/>
              <a:pathLst>
                <a:path w="128" h="100">
                  <a:moveTo>
                    <a:pt x="0" y="0"/>
                  </a:moveTo>
                  <a:cubicBezTo>
                    <a:pt x="31" y="0"/>
                    <a:pt x="62" y="1"/>
                    <a:pt x="83" y="18"/>
                  </a:cubicBezTo>
                  <a:cubicBezTo>
                    <a:pt x="104" y="35"/>
                    <a:pt x="116" y="67"/>
                    <a:pt x="128" y="100"/>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59412" name="Freeform 31">
              <a:extLst>
                <a:ext uri="{FF2B5EF4-FFF2-40B4-BE49-F238E27FC236}">
                  <a16:creationId xmlns:a16="http://schemas.microsoft.com/office/drawing/2014/main" id="{0D298670-A88F-4DAD-8899-305C80C47717}"/>
                </a:ext>
              </a:extLst>
            </p:cNvPr>
            <p:cNvSpPr>
              <a:spLocks/>
            </p:cNvSpPr>
            <p:nvPr/>
          </p:nvSpPr>
          <p:spPr bwMode="auto">
            <a:xfrm flipH="1" flipV="1">
              <a:off x="5509" y="1888"/>
              <a:ext cx="137" cy="101"/>
            </a:xfrm>
            <a:custGeom>
              <a:avLst/>
              <a:gdLst>
                <a:gd name="T0" fmla="*/ 0 w 128"/>
                <a:gd name="T1" fmla="*/ 0 h 100"/>
                <a:gd name="T2" fmla="*/ 1024 w 128"/>
                <a:gd name="T3" fmla="*/ 18 h 100"/>
                <a:gd name="T4" fmla="*/ 1599 w 128"/>
                <a:gd name="T5" fmla="*/ 137 h 100"/>
                <a:gd name="T6" fmla="*/ 0 60000 65536"/>
                <a:gd name="T7" fmla="*/ 0 60000 65536"/>
                <a:gd name="T8" fmla="*/ 0 60000 65536"/>
              </a:gdLst>
              <a:ahLst/>
              <a:cxnLst>
                <a:cxn ang="T6">
                  <a:pos x="T0" y="T1"/>
                </a:cxn>
                <a:cxn ang="T7">
                  <a:pos x="T2" y="T3"/>
                </a:cxn>
                <a:cxn ang="T8">
                  <a:pos x="T4" y="T5"/>
                </a:cxn>
              </a:cxnLst>
              <a:rect l="0" t="0" r="r" b="b"/>
              <a:pathLst>
                <a:path w="128" h="100">
                  <a:moveTo>
                    <a:pt x="0" y="0"/>
                  </a:moveTo>
                  <a:cubicBezTo>
                    <a:pt x="31" y="0"/>
                    <a:pt x="62" y="1"/>
                    <a:pt x="83" y="18"/>
                  </a:cubicBezTo>
                  <a:cubicBezTo>
                    <a:pt x="104" y="35"/>
                    <a:pt x="116" y="67"/>
                    <a:pt x="128" y="100"/>
                  </a:cubicBezTo>
                </a:path>
              </a:pathLst>
            </a:custGeom>
            <a:noFill/>
            <a:ln w="9525">
              <a:solidFill>
                <a:schemeClr val="tx1"/>
              </a:solidFill>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59403" name="Text Box 33">
            <a:extLst>
              <a:ext uri="{FF2B5EF4-FFF2-40B4-BE49-F238E27FC236}">
                <a16:creationId xmlns:a16="http://schemas.microsoft.com/office/drawing/2014/main" id="{A7381B70-82C4-49E7-95B9-7D88BF9F438A}"/>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59404" name="文字方塊 2">
            <a:extLst>
              <a:ext uri="{FF2B5EF4-FFF2-40B4-BE49-F238E27FC236}">
                <a16:creationId xmlns:a16="http://schemas.microsoft.com/office/drawing/2014/main" id="{9F3DA2D0-2AE7-4C07-A0BB-D2E5DAC34505}"/>
              </a:ext>
            </a:extLst>
          </p:cNvPr>
          <p:cNvSpPr txBox="1">
            <a:spLocks noChangeArrowheads="1"/>
          </p:cNvSpPr>
          <p:nvPr/>
        </p:nvSpPr>
        <p:spPr bwMode="auto">
          <a:xfrm>
            <a:off x="219075" y="3163888"/>
            <a:ext cx="192405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a:solidFill>
                  <a:srgbClr val="FF0000"/>
                </a:solidFill>
                <a:ea typeface="新細明體" panose="02020500000000000000" pitchFamily="18" charset="-120"/>
              </a:rPr>
              <a:t>Admissible edge/arc</a:t>
            </a:r>
          </a:p>
          <a:p>
            <a:endParaRPr lang="en-US" altLang="zh-TW" sz="1400">
              <a:solidFill>
                <a:srgbClr val="FF0000"/>
              </a:solidFill>
              <a:ea typeface="新細明體" panose="02020500000000000000" pitchFamily="18" charset="-120"/>
            </a:endParaRPr>
          </a:p>
          <a:p>
            <a:endParaRPr lang="en-US" altLang="zh-TW" sz="1400">
              <a:solidFill>
                <a:srgbClr val="FF0000"/>
              </a:solidFill>
              <a:ea typeface="新細明體" panose="02020500000000000000" pitchFamily="18" charset="-120"/>
            </a:endParaRPr>
          </a:p>
          <a:p>
            <a:r>
              <a:rPr lang="en-US" altLang="zh-TW" sz="1400">
                <a:solidFill>
                  <a:srgbClr val="FF0000"/>
                </a:solidFill>
                <a:ea typeface="新細明體" panose="02020500000000000000" pitchFamily="18" charset="-120"/>
              </a:rPr>
              <a:t>visited        </a:t>
            </a:r>
            <a:r>
              <a:rPr lang="en-US" altLang="zh-TW" sz="1400" b="1">
                <a:solidFill>
                  <a:srgbClr val="006600"/>
                </a:solidFill>
                <a:ea typeface="新細明體" panose="02020500000000000000" pitchFamily="18" charset="-120"/>
              </a:rPr>
              <a:t>unvisited</a:t>
            </a:r>
            <a:r>
              <a:rPr lang="en-US" altLang="zh-TW" sz="1400">
                <a:solidFill>
                  <a:srgbClr val="FF0000"/>
                </a:solidFill>
                <a:ea typeface="新細明體" panose="02020500000000000000" pitchFamily="18" charset="-120"/>
              </a:rPr>
              <a:t> </a:t>
            </a:r>
            <a:endParaRPr lang="zh-TW" altLang="en-US" sz="1400">
              <a:solidFill>
                <a:srgbClr val="FF0000"/>
              </a:solidFill>
              <a:ea typeface="新細明體" panose="02020500000000000000" pitchFamily="18" charset="-120"/>
            </a:endParaRPr>
          </a:p>
        </p:txBody>
      </p:sp>
      <p:sp>
        <p:nvSpPr>
          <p:cNvPr id="59405" name="Oval 150">
            <a:extLst>
              <a:ext uri="{FF2B5EF4-FFF2-40B4-BE49-F238E27FC236}">
                <a16:creationId xmlns:a16="http://schemas.microsoft.com/office/drawing/2014/main" id="{A844E8BC-89F1-49C9-8E07-320F2AAF2120}"/>
              </a:ext>
            </a:extLst>
          </p:cNvPr>
          <p:cNvSpPr>
            <a:spLocks noChangeArrowheads="1"/>
          </p:cNvSpPr>
          <p:nvPr/>
        </p:nvSpPr>
        <p:spPr bwMode="auto">
          <a:xfrm>
            <a:off x="360363" y="346075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i</a:t>
            </a:r>
          </a:p>
        </p:txBody>
      </p:sp>
      <p:sp>
        <p:nvSpPr>
          <p:cNvPr id="59406" name="Oval 176">
            <a:extLst>
              <a:ext uri="{FF2B5EF4-FFF2-40B4-BE49-F238E27FC236}">
                <a16:creationId xmlns:a16="http://schemas.microsoft.com/office/drawing/2014/main" id="{1A76FA25-BCDA-4FD8-B066-AA4F94DE272D}"/>
              </a:ext>
            </a:extLst>
          </p:cNvPr>
          <p:cNvSpPr>
            <a:spLocks noChangeArrowheads="1"/>
          </p:cNvSpPr>
          <p:nvPr/>
        </p:nvSpPr>
        <p:spPr bwMode="auto">
          <a:xfrm>
            <a:off x="1370013" y="346075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j</a:t>
            </a:r>
          </a:p>
        </p:txBody>
      </p:sp>
      <p:sp>
        <p:nvSpPr>
          <p:cNvPr id="59407" name="Line 198">
            <a:extLst>
              <a:ext uri="{FF2B5EF4-FFF2-40B4-BE49-F238E27FC236}">
                <a16:creationId xmlns:a16="http://schemas.microsoft.com/office/drawing/2014/main" id="{7208B943-C3AD-4E4E-B7BD-AA9136FE9143}"/>
              </a:ext>
            </a:extLst>
          </p:cNvPr>
          <p:cNvSpPr>
            <a:spLocks noChangeShapeType="1"/>
          </p:cNvSpPr>
          <p:nvPr/>
        </p:nvSpPr>
        <p:spPr bwMode="auto">
          <a:xfrm>
            <a:off x="773113" y="3627438"/>
            <a:ext cx="596900" cy="793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59408" name="文字方塊 1">
            <a:extLst>
              <a:ext uri="{FF2B5EF4-FFF2-40B4-BE49-F238E27FC236}">
                <a16:creationId xmlns:a16="http://schemas.microsoft.com/office/drawing/2014/main" id="{C875DC0E-69B3-4B05-BE6B-3D1583DB3A42}"/>
              </a:ext>
            </a:extLst>
          </p:cNvPr>
          <p:cNvSpPr txBox="1">
            <a:spLocks noChangeArrowheads="1"/>
          </p:cNvSpPr>
          <p:nvPr/>
        </p:nvSpPr>
        <p:spPr bwMode="auto">
          <a:xfrm>
            <a:off x="6373813" y="5543550"/>
            <a:ext cx="1882775" cy="400050"/>
          </a:xfrm>
          <a:prstGeom prst="rect">
            <a:avLst/>
          </a:prstGeom>
          <a:solidFill>
            <a:srgbClr val="FFFF00"/>
          </a:solidFill>
          <a:ln w="9525">
            <a:solidFill>
              <a:srgbClr val="002060"/>
            </a:solidFill>
            <a:miter lim="800000"/>
            <a:headEnd/>
            <a:tailEnd/>
          </a:ln>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a:ea typeface="新細明體" panose="02020500000000000000" pitchFamily="18" charset="-120"/>
                <a:hlinkClick r:id="rId4" action="ppaction://hlinkpres?slideindex=1&amp;slidetitle="/>
              </a:rPr>
              <a:t>BFS Animation</a:t>
            </a:r>
            <a:endParaRPr lang="zh-TW" altLang="en-US" sz="2000">
              <a:ea typeface="新細明體" panose="02020500000000000000" pitchFamily="18" charset="-120"/>
            </a:endParaRPr>
          </a:p>
        </p:txBody>
      </p:sp>
      <p:sp>
        <p:nvSpPr>
          <p:cNvPr id="59409" name="文字方塊 1">
            <a:extLst>
              <a:ext uri="{FF2B5EF4-FFF2-40B4-BE49-F238E27FC236}">
                <a16:creationId xmlns:a16="http://schemas.microsoft.com/office/drawing/2014/main" id="{08A7CB90-18A4-428E-B62B-F5B13BE560D1}"/>
              </a:ext>
            </a:extLst>
          </p:cNvPr>
          <p:cNvSpPr txBox="1">
            <a:spLocks noChangeArrowheads="1"/>
          </p:cNvSpPr>
          <p:nvPr/>
        </p:nvSpPr>
        <p:spPr bwMode="auto">
          <a:xfrm>
            <a:off x="1238250" y="3983038"/>
            <a:ext cx="6778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a:ea typeface="新細明體" panose="02020500000000000000" pitchFamily="18" charset="-120"/>
              </a:rPr>
              <a:t>d[j]=</a:t>
            </a:r>
            <a:r>
              <a:rPr lang="en-US" altLang="zh-TW" sz="1400">
                <a:solidFill>
                  <a:srgbClr val="006600"/>
                </a:solidFill>
                <a:ea typeface="新細明體" panose="02020500000000000000" pitchFamily="18" charset="-120"/>
              </a:rPr>
              <a:t>M</a:t>
            </a:r>
            <a:endParaRPr lang="zh-TW" altLang="en-US" sz="1400">
              <a:solidFill>
                <a:srgbClr val="006600"/>
              </a:solidFill>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782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7823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7823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782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頁尾版面配置區 2">
            <a:extLst>
              <a:ext uri="{FF2B5EF4-FFF2-40B4-BE49-F238E27FC236}">
                <a16:creationId xmlns:a16="http://schemas.microsoft.com/office/drawing/2014/main" id="{7DEF48FE-4466-4B26-97C7-31C3BD52BC3B}"/>
              </a:ext>
            </a:extLst>
          </p:cNvPr>
          <p:cNvSpPr>
            <a:spLocks noGrp="1"/>
          </p:cNvSpPr>
          <p:nvPr>
            <p:ph type="ftr" sz="quarter" idx="4294967295"/>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r" eaLnBrk="1" hangingPunct="1">
              <a:defRPr/>
            </a:pPr>
            <a:r>
              <a:rPr lang="zh-TW" altLang="en-US" sz="1400" dirty="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61443" name="投影片編號版面配置區 3">
            <a:extLst>
              <a:ext uri="{FF2B5EF4-FFF2-40B4-BE49-F238E27FC236}">
                <a16:creationId xmlns:a16="http://schemas.microsoft.com/office/drawing/2014/main" id="{DC495BCE-84B2-45DB-AA1A-EFB350FE578D}"/>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1B0090EF-9CA0-4539-9BDC-25EEF1D0B6F0}" type="slidenum">
              <a:rPr lang="zh-TW" altLang="en-US" sz="1400" smtClean="0"/>
              <a:pPr algn="l" eaLnBrk="0" hangingPunct="0"/>
              <a:t>29</a:t>
            </a:fld>
            <a:endParaRPr lang="en-US" altLang="zh-TW" sz="1400"/>
          </a:p>
        </p:txBody>
      </p:sp>
      <p:sp>
        <p:nvSpPr>
          <p:cNvPr id="61444" name="Rectangle 2">
            <a:extLst>
              <a:ext uri="{FF2B5EF4-FFF2-40B4-BE49-F238E27FC236}">
                <a16:creationId xmlns:a16="http://schemas.microsoft.com/office/drawing/2014/main" id="{508664FF-0BBF-4ADC-8DBE-278C30784CE9}"/>
              </a:ext>
            </a:extLst>
          </p:cNvPr>
          <p:cNvSpPr>
            <a:spLocks noGrp="1" noChangeArrowheads="1"/>
          </p:cNvSpPr>
          <p:nvPr>
            <p:ph type="title"/>
          </p:nvPr>
        </p:nvSpPr>
        <p:spPr>
          <a:xfrm>
            <a:off x="838200" y="228600"/>
            <a:ext cx="7772400" cy="533400"/>
          </a:xfrm>
        </p:spPr>
        <p:txBody>
          <a:bodyPr/>
          <a:lstStyle/>
          <a:p>
            <a:r>
              <a:rPr lang="en-US" altLang="zh-TW">
                <a:ea typeface="新細明體" panose="02020500000000000000" pitchFamily="18" charset="-120"/>
              </a:rPr>
              <a:t>Initialize  </a:t>
            </a:r>
          </a:p>
        </p:txBody>
      </p:sp>
      <p:sp>
        <p:nvSpPr>
          <p:cNvPr id="90226" name="Text Box 114">
            <a:extLst>
              <a:ext uri="{FF2B5EF4-FFF2-40B4-BE49-F238E27FC236}">
                <a16:creationId xmlns:a16="http://schemas.microsoft.com/office/drawing/2014/main" id="{87DAA802-0329-4B3E-AD8F-93CAF466FC28}"/>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90229" name="Text Box 117">
            <a:extLst>
              <a:ext uri="{FF2B5EF4-FFF2-40B4-BE49-F238E27FC236}">
                <a16:creationId xmlns:a16="http://schemas.microsoft.com/office/drawing/2014/main" id="{00B29068-9E7E-41EA-A65D-E78CA5CB1E64}"/>
              </a:ext>
            </a:extLst>
          </p:cNvPr>
          <p:cNvSpPr txBox="1">
            <a:spLocks noChangeArrowheads="1"/>
          </p:cNvSpPr>
          <p:nvPr/>
        </p:nvSpPr>
        <p:spPr bwMode="auto">
          <a:xfrm>
            <a:off x="266700" y="2806700"/>
            <a:ext cx="1866900" cy="11684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Unmark all vertices in N;</a:t>
            </a:r>
          </a:p>
          <a:p>
            <a:pPr>
              <a:spcBef>
                <a:spcPct val="50000"/>
              </a:spcBef>
            </a:pPr>
            <a:r>
              <a:rPr lang="en-US" altLang="zh-TW" sz="2000" b="1">
                <a:solidFill>
                  <a:schemeClr val="bg2"/>
                </a:solidFill>
                <a:ea typeface="新細明體" panose="02020500000000000000" pitchFamily="18" charset="-120"/>
              </a:rPr>
              <a:t>Mark vertex s</a:t>
            </a:r>
          </a:p>
        </p:txBody>
      </p:sp>
      <p:grpSp>
        <p:nvGrpSpPr>
          <p:cNvPr id="90281" name="Group 169">
            <a:extLst>
              <a:ext uri="{FF2B5EF4-FFF2-40B4-BE49-F238E27FC236}">
                <a16:creationId xmlns:a16="http://schemas.microsoft.com/office/drawing/2014/main" id="{83A5FFA7-B634-4616-AEF6-B739F309E15D}"/>
              </a:ext>
            </a:extLst>
          </p:cNvPr>
          <p:cNvGrpSpPr>
            <a:grpSpLocks/>
          </p:cNvGrpSpPr>
          <p:nvPr/>
        </p:nvGrpSpPr>
        <p:grpSpPr bwMode="auto">
          <a:xfrm>
            <a:off x="2286000" y="1066800"/>
            <a:ext cx="5257800" cy="2590800"/>
            <a:chOff x="1200" y="672"/>
            <a:chExt cx="3312" cy="1632"/>
          </a:xfrm>
        </p:grpSpPr>
        <p:sp>
          <p:nvSpPr>
            <p:cNvPr id="61498" name="Oval 122">
              <a:extLst>
                <a:ext uri="{FF2B5EF4-FFF2-40B4-BE49-F238E27FC236}">
                  <a16:creationId xmlns:a16="http://schemas.microsoft.com/office/drawing/2014/main" id="{CB7587E9-3425-4F00-AC5E-DBBB07DF35EE}"/>
                </a:ext>
              </a:extLst>
            </p:cNvPr>
            <p:cNvSpPr>
              <a:spLocks noChangeArrowheads="1"/>
            </p:cNvSpPr>
            <p:nvPr/>
          </p:nvSpPr>
          <p:spPr bwMode="auto">
            <a:xfrm>
              <a:off x="1200" y="1392"/>
              <a:ext cx="240" cy="240"/>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1499" name="Oval 123">
              <a:extLst>
                <a:ext uri="{FF2B5EF4-FFF2-40B4-BE49-F238E27FC236}">
                  <a16:creationId xmlns:a16="http://schemas.microsoft.com/office/drawing/2014/main" id="{B000A106-826C-435C-AA4F-8BE293F5D8BA}"/>
                </a:ext>
              </a:extLst>
            </p:cNvPr>
            <p:cNvSpPr>
              <a:spLocks noChangeArrowheads="1"/>
            </p:cNvSpPr>
            <p:nvPr/>
          </p:nvSpPr>
          <p:spPr bwMode="auto">
            <a:xfrm>
              <a:off x="1872" y="720"/>
              <a:ext cx="240" cy="240"/>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1500" name="Oval 124">
              <a:extLst>
                <a:ext uri="{FF2B5EF4-FFF2-40B4-BE49-F238E27FC236}">
                  <a16:creationId xmlns:a16="http://schemas.microsoft.com/office/drawing/2014/main" id="{887989B4-9DD2-4227-B44B-6106C1A3DAE4}"/>
                </a:ext>
              </a:extLst>
            </p:cNvPr>
            <p:cNvSpPr>
              <a:spLocks noChangeArrowheads="1"/>
            </p:cNvSpPr>
            <p:nvPr/>
          </p:nvSpPr>
          <p:spPr bwMode="auto">
            <a:xfrm>
              <a:off x="3024" y="672"/>
              <a:ext cx="240" cy="240"/>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61501" name="Oval 125">
              <a:extLst>
                <a:ext uri="{FF2B5EF4-FFF2-40B4-BE49-F238E27FC236}">
                  <a16:creationId xmlns:a16="http://schemas.microsoft.com/office/drawing/2014/main" id="{CB944CA6-8DC2-4492-8BC9-6B9CF3A9EFD7}"/>
                </a:ext>
              </a:extLst>
            </p:cNvPr>
            <p:cNvSpPr>
              <a:spLocks noChangeArrowheads="1"/>
            </p:cNvSpPr>
            <p:nvPr/>
          </p:nvSpPr>
          <p:spPr bwMode="auto">
            <a:xfrm>
              <a:off x="2496" y="1392"/>
              <a:ext cx="240" cy="240"/>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61502" name="Oval 126">
              <a:extLst>
                <a:ext uri="{FF2B5EF4-FFF2-40B4-BE49-F238E27FC236}">
                  <a16:creationId xmlns:a16="http://schemas.microsoft.com/office/drawing/2014/main" id="{78E8A226-BCBB-4D5D-9820-0E2E1D8E864D}"/>
                </a:ext>
              </a:extLst>
            </p:cNvPr>
            <p:cNvSpPr>
              <a:spLocks noChangeArrowheads="1"/>
            </p:cNvSpPr>
            <p:nvPr/>
          </p:nvSpPr>
          <p:spPr bwMode="auto">
            <a:xfrm>
              <a:off x="1872" y="2064"/>
              <a:ext cx="240" cy="240"/>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61503" name="Oval 127">
              <a:extLst>
                <a:ext uri="{FF2B5EF4-FFF2-40B4-BE49-F238E27FC236}">
                  <a16:creationId xmlns:a16="http://schemas.microsoft.com/office/drawing/2014/main" id="{C424975A-FC1F-4725-9603-60482297E646}"/>
                </a:ext>
              </a:extLst>
            </p:cNvPr>
            <p:cNvSpPr>
              <a:spLocks noChangeArrowheads="1"/>
            </p:cNvSpPr>
            <p:nvPr/>
          </p:nvSpPr>
          <p:spPr bwMode="auto">
            <a:xfrm>
              <a:off x="3024" y="2064"/>
              <a:ext cx="240" cy="240"/>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61504" name="Oval 128">
              <a:extLst>
                <a:ext uri="{FF2B5EF4-FFF2-40B4-BE49-F238E27FC236}">
                  <a16:creationId xmlns:a16="http://schemas.microsoft.com/office/drawing/2014/main" id="{73089C15-C9C8-4AC3-9AB3-32E32D3C4D42}"/>
                </a:ext>
              </a:extLst>
            </p:cNvPr>
            <p:cNvSpPr>
              <a:spLocks noChangeArrowheads="1"/>
            </p:cNvSpPr>
            <p:nvPr/>
          </p:nvSpPr>
          <p:spPr bwMode="auto">
            <a:xfrm>
              <a:off x="4272" y="2016"/>
              <a:ext cx="240" cy="240"/>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61505" name="Oval 129">
              <a:extLst>
                <a:ext uri="{FF2B5EF4-FFF2-40B4-BE49-F238E27FC236}">
                  <a16:creationId xmlns:a16="http://schemas.microsoft.com/office/drawing/2014/main" id="{8E710CDC-796E-460D-A513-B3FE6435C49F}"/>
                </a:ext>
              </a:extLst>
            </p:cNvPr>
            <p:cNvSpPr>
              <a:spLocks noChangeArrowheads="1"/>
            </p:cNvSpPr>
            <p:nvPr/>
          </p:nvSpPr>
          <p:spPr bwMode="auto">
            <a:xfrm>
              <a:off x="3648" y="1392"/>
              <a:ext cx="240" cy="240"/>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61506" name="Oval 130">
              <a:extLst>
                <a:ext uri="{FF2B5EF4-FFF2-40B4-BE49-F238E27FC236}">
                  <a16:creationId xmlns:a16="http://schemas.microsoft.com/office/drawing/2014/main" id="{C76AA431-2F42-4700-B433-8541D7D845F8}"/>
                </a:ext>
              </a:extLst>
            </p:cNvPr>
            <p:cNvSpPr>
              <a:spLocks noChangeArrowheads="1"/>
            </p:cNvSpPr>
            <p:nvPr/>
          </p:nvSpPr>
          <p:spPr bwMode="auto">
            <a:xfrm>
              <a:off x="4272" y="720"/>
              <a:ext cx="240" cy="240"/>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61507" name="Line 131">
              <a:extLst>
                <a:ext uri="{FF2B5EF4-FFF2-40B4-BE49-F238E27FC236}">
                  <a16:creationId xmlns:a16="http://schemas.microsoft.com/office/drawing/2014/main" id="{DA36C0B4-6E46-42A1-9A8B-9D52FA182E6E}"/>
                </a:ext>
              </a:extLst>
            </p:cNvPr>
            <p:cNvSpPr>
              <a:spLocks noChangeShapeType="1"/>
            </p:cNvSpPr>
            <p:nvPr/>
          </p:nvSpPr>
          <p:spPr bwMode="auto">
            <a:xfrm flipV="1">
              <a:off x="1392" y="912"/>
              <a:ext cx="480" cy="48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08" name="Line 132">
              <a:extLst>
                <a:ext uri="{FF2B5EF4-FFF2-40B4-BE49-F238E27FC236}">
                  <a16:creationId xmlns:a16="http://schemas.microsoft.com/office/drawing/2014/main" id="{48B2E9A0-EE9E-4C98-B27A-47C2CD0994A6}"/>
                </a:ext>
              </a:extLst>
            </p:cNvPr>
            <p:cNvSpPr>
              <a:spLocks noChangeShapeType="1"/>
            </p:cNvSpPr>
            <p:nvPr/>
          </p:nvSpPr>
          <p:spPr bwMode="auto">
            <a:xfrm>
              <a:off x="2112" y="768"/>
              <a:ext cx="912"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09" name="Line 133">
              <a:extLst>
                <a:ext uri="{FF2B5EF4-FFF2-40B4-BE49-F238E27FC236}">
                  <a16:creationId xmlns:a16="http://schemas.microsoft.com/office/drawing/2014/main" id="{49251DE8-25D9-4067-9450-CD1332DABEE6}"/>
                </a:ext>
              </a:extLst>
            </p:cNvPr>
            <p:cNvSpPr>
              <a:spLocks noChangeShapeType="1"/>
            </p:cNvSpPr>
            <p:nvPr/>
          </p:nvSpPr>
          <p:spPr bwMode="auto">
            <a:xfrm>
              <a:off x="3264" y="768"/>
              <a:ext cx="105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10" name="Line 134">
              <a:extLst>
                <a:ext uri="{FF2B5EF4-FFF2-40B4-BE49-F238E27FC236}">
                  <a16:creationId xmlns:a16="http://schemas.microsoft.com/office/drawing/2014/main" id="{5E42F62B-4CEB-4907-9C85-96F5E7EC06FC}"/>
                </a:ext>
              </a:extLst>
            </p:cNvPr>
            <p:cNvSpPr>
              <a:spLocks noChangeShapeType="1"/>
            </p:cNvSpPr>
            <p:nvPr/>
          </p:nvSpPr>
          <p:spPr bwMode="auto">
            <a:xfrm flipV="1">
              <a:off x="3840" y="960"/>
              <a:ext cx="432" cy="43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11" name="Line 135">
              <a:extLst>
                <a:ext uri="{FF2B5EF4-FFF2-40B4-BE49-F238E27FC236}">
                  <a16:creationId xmlns:a16="http://schemas.microsoft.com/office/drawing/2014/main" id="{111BE93B-1709-480E-9392-CD0ABF41AA51}"/>
                </a:ext>
              </a:extLst>
            </p:cNvPr>
            <p:cNvSpPr>
              <a:spLocks noChangeShapeType="1"/>
            </p:cNvSpPr>
            <p:nvPr/>
          </p:nvSpPr>
          <p:spPr bwMode="auto">
            <a:xfrm flipH="1" flipV="1">
              <a:off x="3216" y="864"/>
              <a:ext cx="528" cy="52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12" name="Line 136">
              <a:extLst>
                <a:ext uri="{FF2B5EF4-FFF2-40B4-BE49-F238E27FC236}">
                  <a16:creationId xmlns:a16="http://schemas.microsoft.com/office/drawing/2014/main" id="{706ACC78-65CA-4EA3-8B84-26CBC58D117F}"/>
                </a:ext>
              </a:extLst>
            </p:cNvPr>
            <p:cNvSpPr>
              <a:spLocks noChangeShapeType="1"/>
            </p:cNvSpPr>
            <p:nvPr/>
          </p:nvSpPr>
          <p:spPr bwMode="auto">
            <a:xfrm flipH="1">
              <a:off x="2640" y="912"/>
              <a:ext cx="432" cy="432"/>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13" name="Line 137">
              <a:extLst>
                <a:ext uri="{FF2B5EF4-FFF2-40B4-BE49-F238E27FC236}">
                  <a16:creationId xmlns:a16="http://schemas.microsoft.com/office/drawing/2014/main" id="{B8C6655A-7492-49A6-8D96-0BD17A08431A}"/>
                </a:ext>
              </a:extLst>
            </p:cNvPr>
            <p:cNvSpPr>
              <a:spLocks noChangeShapeType="1"/>
            </p:cNvSpPr>
            <p:nvPr/>
          </p:nvSpPr>
          <p:spPr bwMode="auto">
            <a:xfrm>
              <a:off x="1488" y="1488"/>
              <a:ext cx="100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14" name="Line 138">
              <a:extLst>
                <a:ext uri="{FF2B5EF4-FFF2-40B4-BE49-F238E27FC236}">
                  <a16:creationId xmlns:a16="http://schemas.microsoft.com/office/drawing/2014/main" id="{96A459C4-E12F-4D0A-835B-5ABF3E2A4314}"/>
                </a:ext>
              </a:extLst>
            </p:cNvPr>
            <p:cNvSpPr>
              <a:spLocks noChangeShapeType="1"/>
            </p:cNvSpPr>
            <p:nvPr/>
          </p:nvSpPr>
          <p:spPr bwMode="auto">
            <a:xfrm flipV="1">
              <a:off x="2064" y="163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15" name="Line 139">
              <a:extLst>
                <a:ext uri="{FF2B5EF4-FFF2-40B4-BE49-F238E27FC236}">
                  <a16:creationId xmlns:a16="http://schemas.microsoft.com/office/drawing/2014/main" id="{BB9E6ECD-D034-4A50-93C5-D27CD68DAC4F}"/>
                </a:ext>
              </a:extLst>
            </p:cNvPr>
            <p:cNvSpPr>
              <a:spLocks noChangeShapeType="1"/>
            </p:cNvSpPr>
            <p:nvPr/>
          </p:nvSpPr>
          <p:spPr bwMode="auto">
            <a:xfrm>
              <a:off x="2640" y="1632"/>
              <a:ext cx="432" cy="43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16" name="Line 140">
              <a:extLst>
                <a:ext uri="{FF2B5EF4-FFF2-40B4-BE49-F238E27FC236}">
                  <a16:creationId xmlns:a16="http://schemas.microsoft.com/office/drawing/2014/main" id="{CA02C2D9-5A28-447B-80A9-3F89E263591D}"/>
                </a:ext>
              </a:extLst>
            </p:cNvPr>
            <p:cNvSpPr>
              <a:spLocks noChangeShapeType="1"/>
            </p:cNvSpPr>
            <p:nvPr/>
          </p:nvSpPr>
          <p:spPr bwMode="auto">
            <a:xfrm>
              <a:off x="2112" y="2160"/>
              <a:ext cx="91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17" name="Line 141">
              <a:extLst>
                <a:ext uri="{FF2B5EF4-FFF2-40B4-BE49-F238E27FC236}">
                  <a16:creationId xmlns:a16="http://schemas.microsoft.com/office/drawing/2014/main" id="{279F21E2-F37D-4EEB-B05B-95AB5207625B}"/>
                </a:ext>
              </a:extLst>
            </p:cNvPr>
            <p:cNvSpPr>
              <a:spLocks noChangeShapeType="1"/>
            </p:cNvSpPr>
            <p:nvPr/>
          </p:nvSpPr>
          <p:spPr bwMode="auto">
            <a:xfrm>
              <a:off x="3264" y="2208"/>
              <a:ext cx="105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18" name="Line 142">
              <a:extLst>
                <a:ext uri="{FF2B5EF4-FFF2-40B4-BE49-F238E27FC236}">
                  <a16:creationId xmlns:a16="http://schemas.microsoft.com/office/drawing/2014/main" id="{1A6B1A62-9224-4AF9-9D1F-8E3C5BD93D12}"/>
                </a:ext>
              </a:extLst>
            </p:cNvPr>
            <p:cNvSpPr>
              <a:spLocks noChangeShapeType="1"/>
            </p:cNvSpPr>
            <p:nvPr/>
          </p:nvSpPr>
          <p:spPr bwMode="auto">
            <a:xfrm flipH="1" flipV="1">
              <a:off x="3840" y="1584"/>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19" name="Line 143">
              <a:extLst>
                <a:ext uri="{FF2B5EF4-FFF2-40B4-BE49-F238E27FC236}">
                  <a16:creationId xmlns:a16="http://schemas.microsoft.com/office/drawing/2014/main" id="{15319687-1D89-42BD-A01D-355FD9E33159}"/>
                </a:ext>
              </a:extLst>
            </p:cNvPr>
            <p:cNvSpPr>
              <a:spLocks noChangeShapeType="1"/>
            </p:cNvSpPr>
            <p:nvPr/>
          </p:nvSpPr>
          <p:spPr bwMode="auto">
            <a:xfrm flipH="1" flipV="1">
              <a:off x="4416" y="1008"/>
              <a:ext cx="0" cy="100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20" name="Line 144">
              <a:extLst>
                <a:ext uri="{FF2B5EF4-FFF2-40B4-BE49-F238E27FC236}">
                  <a16:creationId xmlns:a16="http://schemas.microsoft.com/office/drawing/2014/main" id="{ED6E2986-7681-4882-8E27-F4CBB33A1EF3}"/>
                </a:ext>
              </a:extLst>
            </p:cNvPr>
            <p:cNvSpPr>
              <a:spLocks noChangeShapeType="1"/>
            </p:cNvSpPr>
            <p:nvPr/>
          </p:nvSpPr>
          <p:spPr bwMode="auto">
            <a:xfrm>
              <a:off x="1392" y="163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21" name="Line 145">
              <a:extLst>
                <a:ext uri="{FF2B5EF4-FFF2-40B4-BE49-F238E27FC236}">
                  <a16:creationId xmlns:a16="http://schemas.microsoft.com/office/drawing/2014/main" id="{53239B6F-DD38-471C-ACFC-78F838997A11}"/>
                </a:ext>
              </a:extLst>
            </p:cNvPr>
            <p:cNvSpPr>
              <a:spLocks noChangeShapeType="1"/>
            </p:cNvSpPr>
            <p:nvPr/>
          </p:nvSpPr>
          <p:spPr bwMode="auto">
            <a:xfrm flipV="1">
              <a:off x="1392" y="91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22" name="Line 146">
              <a:extLst>
                <a:ext uri="{FF2B5EF4-FFF2-40B4-BE49-F238E27FC236}">
                  <a16:creationId xmlns:a16="http://schemas.microsoft.com/office/drawing/2014/main" id="{167C606D-01A3-4AC2-9AB7-2C981A58AAB6}"/>
                </a:ext>
              </a:extLst>
            </p:cNvPr>
            <p:cNvSpPr>
              <a:spLocks noChangeShapeType="1"/>
            </p:cNvSpPr>
            <p:nvPr/>
          </p:nvSpPr>
          <p:spPr bwMode="auto">
            <a:xfrm>
              <a:off x="2064" y="912"/>
              <a:ext cx="480" cy="528"/>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23" name="Line 147">
              <a:extLst>
                <a:ext uri="{FF2B5EF4-FFF2-40B4-BE49-F238E27FC236}">
                  <a16:creationId xmlns:a16="http://schemas.microsoft.com/office/drawing/2014/main" id="{B3EA1EB9-082F-4749-B3E1-9394E6E87BB5}"/>
                </a:ext>
              </a:extLst>
            </p:cNvPr>
            <p:cNvSpPr>
              <a:spLocks noChangeShapeType="1"/>
            </p:cNvSpPr>
            <p:nvPr/>
          </p:nvSpPr>
          <p:spPr bwMode="auto">
            <a:xfrm flipH="1">
              <a:off x="2736" y="1488"/>
              <a:ext cx="91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24" name="Line 148">
              <a:extLst>
                <a:ext uri="{FF2B5EF4-FFF2-40B4-BE49-F238E27FC236}">
                  <a16:creationId xmlns:a16="http://schemas.microsoft.com/office/drawing/2014/main" id="{6D98EC24-FD8B-4F5A-80A1-79DB217E6273}"/>
                </a:ext>
              </a:extLst>
            </p:cNvPr>
            <p:cNvSpPr>
              <a:spLocks noChangeShapeType="1"/>
            </p:cNvSpPr>
            <p:nvPr/>
          </p:nvSpPr>
          <p:spPr bwMode="auto">
            <a:xfrm flipV="1">
              <a:off x="3216" y="1632"/>
              <a:ext cx="480" cy="48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90282" name="Group 170">
            <a:extLst>
              <a:ext uri="{FF2B5EF4-FFF2-40B4-BE49-F238E27FC236}">
                <a16:creationId xmlns:a16="http://schemas.microsoft.com/office/drawing/2014/main" id="{1E43DF74-4064-4BB9-92DF-2DBE0A19845E}"/>
              </a:ext>
            </a:extLst>
          </p:cNvPr>
          <p:cNvGrpSpPr>
            <a:grpSpLocks/>
          </p:cNvGrpSpPr>
          <p:nvPr/>
        </p:nvGrpSpPr>
        <p:grpSpPr bwMode="auto">
          <a:xfrm>
            <a:off x="1828800" y="4997450"/>
            <a:ext cx="6705600" cy="533400"/>
            <a:chOff x="912" y="3216"/>
            <a:chExt cx="4224" cy="336"/>
          </a:xfrm>
        </p:grpSpPr>
        <p:sp>
          <p:nvSpPr>
            <p:cNvPr id="61487" name="Rectangle 151">
              <a:extLst>
                <a:ext uri="{FF2B5EF4-FFF2-40B4-BE49-F238E27FC236}">
                  <a16:creationId xmlns:a16="http://schemas.microsoft.com/office/drawing/2014/main" id="{51804A3F-F209-4923-AAF0-8A1A1A58ED99}"/>
                </a:ext>
              </a:extLst>
            </p:cNvPr>
            <p:cNvSpPr>
              <a:spLocks noChangeArrowheads="1"/>
            </p:cNvSpPr>
            <p:nvPr/>
          </p:nvSpPr>
          <p:spPr bwMode="auto">
            <a:xfrm>
              <a:off x="912" y="3216"/>
              <a:ext cx="384" cy="336"/>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1488" name="Rectangle 152">
              <a:extLst>
                <a:ext uri="{FF2B5EF4-FFF2-40B4-BE49-F238E27FC236}">
                  <a16:creationId xmlns:a16="http://schemas.microsoft.com/office/drawing/2014/main" id="{65F4D065-D507-40C9-9ACD-FF2D8B78DFE2}"/>
                </a:ext>
              </a:extLst>
            </p:cNvPr>
            <p:cNvSpPr>
              <a:spLocks noChangeArrowheads="1"/>
            </p:cNvSpPr>
            <p:nvPr/>
          </p:nvSpPr>
          <p:spPr bwMode="auto">
            <a:xfrm>
              <a:off x="1296" y="3216"/>
              <a:ext cx="384" cy="336"/>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1489" name="Rectangle 153">
              <a:extLst>
                <a:ext uri="{FF2B5EF4-FFF2-40B4-BE49-F238E27FC236}">
                  <a16:creationId xmlns:a16="http://schemas.microsoft.com/office/drawing/2014/main" id="{ED32F1DF-1359-4CCA-9AA1-9B9E1FE6B02F}"/>
                </a:ext>
              </a:extLst>
            </p:cNvPr>
            <p:cNvSpPr>
              <a:spLocks noChangeArrowheads="1"/>
            </p:cNvSpPr>
            <p:nvPr/>
          </p:nvSpPr>
          <p:spPr bwMode="auto">
            <a:xfrm>
              <a:off x="1680" y="3216"/>
              <a:ext cx="384" cy="336"/>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1490" name="Rectangle 154">
              <a:extLst>
                <a:ext uri="{FF2B5EF4-FFF2-40B4-BE49-F238E27FC236}">
                  <a16:creationId xmlns:a16="http://schemas.microsoft.com/office/drawing/2014/main" id="{DC0D5337-01FF-4CAE-972E-3120FBB2EA51}"/>
                </a:ext>
              </a:extLst>
            </p:cNvPr>
            <p:cNvSpPr>
              <a:spLocks noChangeArrowheads="1"/>
            </p:cNvSpPr>
            <p:nvPr/>
          </p:nvSpPr>
          <p:spPr bwMode="auto">
            <a:xfrm>
              <a:off x="2064" y="3216"/>
              <a:ext cx="384" cy="336"/>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1491" name="Rectangle 155">
              <a:extLst>
                <a:ext uri="{FF2B5EF4-FFF2-40B4-BE49-F238E27FC236}">
                  <a16:creationId xmlns:a16="http://schemas.microsoft.com/office/drawing/2014/main" id="{FB82CAD0-E01C-49CB-869A-B9B9ED4C7CB1}"/>
                </a:ext>
              </a:extLst>
            </p:cNvPr>
            <p:cNvSpPr>
              <a:spLocks noChangeArrowheads="1"/>
            </p:cNvSpPr>
            <p:nvPr/>
          </p:nvSpPr>
          <p:spPr bwMode="auto">
            <a:xfrm>
              <a:off x="2448" y="3216"/>
              <a:ext cx="384" cy="336"/>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1492" name="Rectangle 156">
              <a:extLst>
                <a:ext uri="{FF2B5EF4-FFF2-40B4-BE49-F238E27FC236}">
                  <a16:creationId xmlns:a16="http://schemas.microsoft.com/office/drawing/2014/main" id="{1839B895-521C-4B93-8B7D-2247228A5C3D}"/>
                </a:ext>
              </a:extLst>
            </p:cNvPr>
            <p:cNvSpPr>
              <a:spLocks noChangeArrowheads="1"/>
            </p:cNvSpPr>
            <p:nvPr/>
          </p:nvSpPr>
          <p:spPr bwMode="auto">
            <a:xfrm>
              <a:off x="2832" y="3216"/>
              <a:ext cx="384" cy="336"/>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1493" name="Rectangle 157">
              <a:extLst>
                <a:ext uri="{FF2B5EF4-FFF2-40B4-BE49-F238E27FC236}">
                  <a16:creationId xmlns:a16="http://schemas.microsoft.com/office/drawing/2014/main" id="{092C265F-ABDB-4292-A7FA-1132EA8F613A}"/>
                </a:ext>
              </a:extLst>
            </p:cNvPr>
            <p:cNvSpPr>
              <a:spLocks noChangeArrowheads="1"/>
            </p:cNvSpPr>
            <p:nvPr/>
          </p:nvSpPr>
          <p:spPr bwMode="auto">
            <a:xfrm>
              <a:off x="3216" y="3216"/>
              <a:ext cx="384" cy="336"/>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1494" name="Rectangle 158">
              <a:extLst>
                <a:ext uri="{FF2B5EF4-FFF2-40B4-BE49-F238E27FC236}">
                  <a16:creationId xmlns:a16="http://schemas.microsoft.com/office/drawing/2014/main" id="{D287D516-6443-4423-8A83-54F5F70A6468}"/>
                </a:ext>
              </a:extLst>
            </p:cNvPr>
            <p:cNvSpPr>
              <a:spLocks noChangeArrowheads="1"/>
            </p:cNvSpPr>
            <p:nvPr/>
          </p:nvSpPr>
          <p:spPr bwMode="auto">
            <a:xfrm>
              <a:off x="3600" y="3216"/>
              <a:ext cx="384" cy="336"/>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1495" name="Rectangle 159">
              <a:extLst>
                <a:ext uri="{FF2B5EF4-FFF2-40B4-BE49-F238E27FC236}">
                  <a16:creationId xmlns:a16="http://schemas.microsoft.com/office/drawing/2014/main" id="{66061D89-FBC8-458A-9437-6CF5F41C39EF}"/>
                </a:ext>
              </a:extLst>
            </p:cNvPr>
            <p:cNvSpPr>
              <a:spLocks noChangeArrowheads="1"/>
            </p:cNvSpPr>
            <p:nvPr/>
          </p:nvSpPr>
          <p:spPr bwMode="auto">
            <a:xfrm>
              <a:off x="3984" y="3216"/>
              <a:ext cx="384" cy="336"/>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1496" name="Rectangle 160">
              <a:extLst>
                <a:ext uri="{FF2B5EF4-FFF2-40B4-BE49-F238E27FC236}">
                  <a16:creationId xmlns:a16="http://schemas.microsoft.com/office/drawing/2014/main" id="{590ACB5A-52B3-4F3E-82E8-E8E07D0072F4}"/>
                </a:ext>
              </a:extLst>
            </p:cNvPr>
            <p:cNvSpPr>
              <a:spLocks noChangeArrowheads="1"/>
            </p:cNvSpPr>
            <p:nvPr/>
          </p:nvSpPr>
          <p:spPr bwMode="auto">
            <a:xfrm>
              <a:off x="4368" y="3216"/>
              <a:ext cx="384" cy="336"/>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1497" name="Rectangle 161">
              <a:extLst>
                <a:ext uri="{FF2B5EF4-FFF2-40B4-BE49-F238E27FC236}">
                  <a16:creationId xmlns:a16="http://schemas.microsoft.com/office/drawing/2014/main" id="{B4BE0266-F361-4A24-AC1C-7127FC746AE2}"/>
                </a:ext>
              </a:extLst>
            </p:cNvPr>
            <p:cNvSpPr>
              <a:spLocks noChangeArrowheads="1"/>
            </p:cNvSpPr>
            <p:nvPr/>
          </p:nvSpPr>
          <p:spPr bwMode="auto">
            <a:xfrm>
              <a:off x="4752" y="3216"/>
              <a:ext cx="384" cy="336"/>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grpSp>
      <p:sp>
        <p:nvSpPr>
          <p:cNvPr id="90274" name="Text Box 162">
            <a:extLst>
              <a:ext uri="{FF2B5EF4-FFF2-40B4-BE49-F238E27FC236}">
                <a16:creationId xmlns:a16="http://schemas.microsoft.com/office/drawing/2014/main" id="{2589E676-4104-4405-AF23-72FF42887072}"/>
              </a:ext>
            </a:extLst>
          </p:cNvPr>
          <p:cNvSpPr txBox="1">
            <a:spLocks noChangeArrowheads="1"/>
          </p:cNvSpPr>
          <p:nvPr/>
        </p:nvSpPr>
        <p:spPr bwMode="auto">
          <a:xfrm>
            <a:off x="212725" y="2765425"/>
            <a:ext cx="2225675" cy="1631950"/>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pred(1) = 0</a:t>
            </a:r>
          </a:p>
          <a:p>
            <a:pPr>
              <a:spcBef>
                <a:spcPct val="50000"/>
              </a:spcBef>
            </a:pPr>
            <a:r>
              <a:rPr lang="en-US" altLang="zh-TW" sz="2000" b="1">
                <a:solidFill>
                  <a:schemeClr val="bg2"/>
                </a:solidFill>
                <a:ea typeface="新細明體" panose="02020500000000000000" pitchFamily="18" charset="-120"/>
              </a:rPr>
              <a:t>next := 1</a:t>
            </a:r>
            <a:br>
              <a:rPr lang="en-US" altLang="zh-TW" sz="2000" b="1">
                <a:solidFill>
                  <a:schemeClr val="bg2"/>
                </a:solidFill>
                <a:ea typeface="新細明體" panose="02020500000000000000" pitchFamily="18" charset="-120"/>
              </a:rPr>
            </a:br>
            <a:r>
              <a:rPr lang="en-US" altLang="zh-TW" sz="2000" b="1">
                <a:solidFill>
                  <a:schemeClr val="bg2"/>
                </a:solidFill>
                <a:ea typeface="新細明體" panose="02020500000000000000" pitchFamily="18" charset="-120"/>
              </a:rPr>
              <a:t>order(1) = next</a:t>
            </a:r>
          </a:p>
          <a:p>
            <a:pPr>
              <a:spcBef>
                <a:spcPct val="50000"/>
              </a:spcBef>
            </a:pPr>
            <a:r>
              <a:rPr lang="en-US" altLang="zh-TW" sz="2000" b="1">
                <a:solidFill>
                  <a:schemeClr val="bg2"/>
                </a:solidFill>
                <a:ea typeface="新細明體" panose="02020500000000000000" pitchFamily="18" charset="-120"/>
              </a:rPr>
              <a:t>LIST:= {1}</a:t>
            </a:r>
          </a:p>
        </p:txBody>
      </p:sp>
      <p:grpSp>
        <p:nvGrpSpPr>
          <p:cNvPr id="90283" name="Group 171">
            <a:extLst>
              <a:ext uri="{FF2B5EF4-FFF2-40B4-BE49-F238E27FC236}">
                <a16:creationId xmlns:a16="http://schemas.microsoft.com/office/drawing/2014/main" id="{7B14F5A8-118E-442F-89C7-A93DC6E46ABB}"/>
              </a:ext>
            </a:extLst>
          </p:cNvPr>
          <p:cNvGrpSpPr>
            <a:grpSpLocks/>
          </p:cNvGrpSpPr>
          <p:nvPr/>
        </p:nvGrpSpPr>
        <p:grpSpPr bwMode="auto">
          <a:xfrm>
            <a:off x="4343400" y="5759450"/>
            <a:ext cx="1600200" cy="533400"/>
            <a:chOff x="2496" y="3696"/>
            <a:chExt cx="1008" cy="336"/>
          </a:xfrm>
        </p:grpSpPr>
        <p:sp>
          <p:nvSpPr>
            <p:cNvPr id="61484" name="Text Box 164">
              <a:extLst>
                <a:ext uri="{FF2B5EF4-FFF2-40B4-BE49-F238E27FC236}">
                  <a16:creationId xmlns:a16="http://schemas.microsoft.com/office/drawing/2014/main" id="{4C17DADA-9AF4-4B43-B03E-2338B2D2F237}"/>
                </a:ext>
              </a:extLst>
            </p:cNvPr>
            <p:cNvSpPr txBox="1">
              <a:spLocks noChangeArrowheads="1"/>
            </p:cNvSpPr>
            <p:nvPr/>
          </p:nvSpPr>
          <p:spPr bwMode="auto">
            <a:xfrm>
              <a:off x="2496" y="3744"/>
              <a:ext cx="410"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61485" name="Rectangle 165">
              <a:extLst>
                <a:ext uri="{FF2B5EF4-FFF2-40B4-BE49-F238E27FC236}">
                  <a16:creationId xmlns:a16="http://schemas.microsoft.com/office/drawing/2014/main" id="{0CF72A4F-12A8-4146-801F-2FEE3170EFAC}"/>
                </a:ext>
              </a:extLst>
            </p:cNvPr>
            <p:cNvSpPr>
              <a:spLocks noChangeArrowheads="1"/>
            </p:cNvSpPr>
            <p:nvPr/>
          </p:nvSpPr>
          <p:spPr bwMode="auto">
            <a:xfrm>
              <a:off x="3120" y="3696"/>
              <a:ext cx="384" cy="336"/>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1486" name="Rectangle 166">
              <a:extLst>
                <a:ext uri="{FF2B5EF4-FFF2-40B4-BE49-F238E27FC236}">
                  <a16:creationId xmlns:a16="http://schemas.microsoft.com/office/drawing/2014/main" id="{86D343D6-53CF-43EF-84FD-CAC311E9337C}"/>
                </a:ext>
              </a:extLst>
            </p:cNvPr>
            <p:cNvSpPr>
              <a:spLocks noChangeArrowheads="1"/>
            </p:cNvSpPr>
            <p:nvPr/>
          </p:nvSpPr>
          <p:spPr bwMode="auto">
            <a:xfrm>
              <a:off x="3120" y="3696"/>
              <a:ext cx="384" cy="336"/>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grpSp>
      <p:sp>
        <p:nvSpPr>
          <p:cNvPr id="61451" name="Rectangle 173">
            <a:extLst>
              <a:ext uri="{FF2B5EF4-FFF2-40B4-BE49-F238E27FC236}">
                <a16:creationId xmlns:a16="http://schemas.microsoft.com/office/drawing/2014/main" id="{46CB57BE-5E40-4CFD-8724-C3594B96FF10}"/>
              </a:ext>
            </a:extLst>
          </p:cNvPr>
          <p:cNvSpPr>
            <a:spLocks noChangeArrowheads="1"/>
          </p:cNvSpPr>
          <p:nvPr/>
        </p:nvSpPr>
        <p:spPr bwMode="auto">
          <a:xfrm>
            <a:off x="7329488" y="4692650"/>
            <a:ext cx="1371600" cy="10668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grpSp>
        <p:nvGrpSpPr>
          <p:cNvPr id="90286" name="Group 174">
            <a:extLst>
              <a:ext uri="{FF2B5EF4-FFF2-40B4-BE49-F238E27FC236}">
                <a16:creationId xmlns:a16="http://schemas.microsoft.com/office/drawing/2014/main" id="{14CB3353-E836-4DC9-896B-64D2B2220497}"/>
              </a:ext>
            </a:extLst>
          </p:cNvPr>
          <p:cNvGrpSpPr>
            <a:grpSpLocks/>
          </p:cNvGrpSpPr>
          <p:nvPr/>
        </p:nvGrpSpPr>
        <p:grpSpPr bwMode="auto">
          <a:xfrm>
            <a:off x="2286000" y="1066800"/>
            <a:ext cx="5257800" cy="2590800"/>
            <a:chOff x="1200" y="672"/>
            <a:chExt cx="3312" cy="1632"/>
          </a:xfrm>
        </p:grpSpPr>
        <p:sp>
          <p:nvSpPr>
            <p:cNvPr id="61457" name="Oval 175">
              <a:extLst>
                <a:ext uri="{FF2B5EF4-FFF2-40B4-BE49-F238E27FC236}">
                  <a16:creationId xmlns:a16="http://schemas.microsoft.com/office/drawing/2014/main" id="{0A0F6366-DD46-4D9C-839D-F16D415EB34A}"/>
                </a:ext>
              </a:extLst>
            </p:cNvPr>
            <p:cNvSpPr>
              <a:spLocks noChangeArrowheads="1"/>
            </p:cNvSpPr>
            <p:nvPr/>
          </p:nvSpPr>
          <p:spPr bwMode="auto">
            <a:xfrm>
              <a:off x="1200" y="139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1458" name="Oval 176">
              <a:extLst>
                <a:ext uri="{FF2B5EF4-FFF2-40B4-BE49-F238E27FC236}">
                  <a16:creationId xmlns:a16="http://schemas.microsoft.com/office/drawing/2014/main" id="{5F044A60-4648-4B2C-A17F-728764EA33D3}"/>
                </a:ext>
              </a:extLst>
            </p:cNvPr>
            <p:cNvSpPr>
              <a:spLocks noChangeArrowheads="1"/>
            </p:cNvSpPr>
            <p:nvPr/>
          </p:nvSpPr>
          <p:spPr bwMode="auto">
            <a:xfrm>
              <a:off x="1872" y="720"/>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1459" name="Oval 177">
              <a:extLst>
                <a:ext uri="{FF2B5EF4-FFF2-40B4-BE49-F238E27FC236}">
                  <a16:creationId xmlns:a16="http://schemas.microsoft.com/office/drawing/2014/main" id="{35C9F5EB-E23F-4BF9-BDF4-7B1ADF6EB9E0}"/>
                </a:ext>
              </a:extLst>
            </p:cNvPr>
            <p:cNvSpPr>
              <a:spLocks noChangeArrowheads="1"/>
            </p:cNvSpPr>
            <p:nvPr/>
          </p:nvSpPr>
          <p:spPr bwMode="auto">
            <a:xfrm>
              <a:off x="3024" y="67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61460" name="Oval 178">
              <a:extLst>
                <a:ext uri="{FF2B5EF4-FFF2-40B4-BE49-F238E27FC236}">
                  <a16:creationId xmlns:a16="http://schemas.microsoft.com/office/drawing/2014/main" id="{6B8E620B-216F-4BAB-81A5-0BD2F257B564}"/>
                </a:ext>
              </a:extLst>
            </p:cNvPr>
            <p:cNvSpPr>
              <a:spLocks noChangeArrowheads="1"/>
            </p:cNvSpPr>
            <p:nvPr/>
          </p:nvSpPr>
          <p:spPr bwMode="auto">
            <a:xfrm>
              <a:off x="2496" y="139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61461" name="Oval 179">
              <a:extLst>
                <a:ext uri="{FF2B5EF4-FFF2-40B4-BE49-F238E27FC236}">
                  <a16:creationId xmlns:a16="http://schemas.microsoft.com/office/drawing/2014/main" id="{BE711DAC-0BBB-454B-B98A-391540085111}"/>
                </a:ext>
              </a:extLst>
            </p:cNvPr>
            <p:cNvSpPr>
              <a:spLocks noChangeArrowheads="1"/>
            </p:cNvSpPr>
            <p:nvPr/>
          </p:nvSpPr>
          <p:spPr bwMode="auto">
            <a:xfrm>
              <a:off x="1872" y="2064"/>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61462" name="Oval 180">
              <a:extLst>
                <a:ext uri="{FF2B5EF4-FFF2-40B4-BE49-F238E27FC236}">
                  <a16:creationId xmlns:a16="http://schemas.microsoft.com/office/drawing/2014/main" id="{1A0579F3-0B58-4BA6-9AE7-626567276858}"/>
                </a:ext>
              </a:extLst>
            </p:cNvPr>
            <p:cNvSpPr>
              <a:spLocks noChangeArrowheads="1"/>
            </p:cNvSpPr>
            <p:nvPr/>
          </p:nvSpPr>
          <p:spPr bwMode="auto">
            <a:xfrm>
              <a:off x="3024" y="2064"/>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61463" name="Oval 181">
              <a:extLst>
                <a:ext uri="{FF2B5EF4-FFF2-40B4-BE49-F238E27FC236}">
                  <a16:creationId xmlns:a16="http://schemas.microsoft.com/office/drawing/2014/main" id="{7BFB5C4C-EE27-4DE2-A27A-C5E99B7DDDCA}"/>
                </a:ext>
              </a:extLst>
            </p:cNvPr>
            <p:cNvSpPr>
              <a:spLocks noChangeArrowheads="1"/>
            </p:cNvSpPr>
            <p:nvPr/>
          </p:nvSpPr>
          <p:spPr bwMode="auto">
            <a:xfrm>
              <a:off x="4272" y="2016"/>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61464" name="Oval 182">
              <a:extLst>
                <a:ext uri="{FF2B5EF4-FFF2-40B4-BE49-F238E27FC236}">
                  <a16:creationId xmlns:a16="http://schemas.microsoft.com/office/drawing/2014/main" id="{7EB95A5A-E961-4ECA-AEED-BCA26994467D}"/>
                </a:ext>
              </a:extLst>
            </p:cNvPr>
            <p:cNvSpPr>
              <a:spLocks noChangeArrowheads="1"/>
            </p:cNvSpPr>
            <p:nvPr/>
          </p:nvSpPr>
          <p:spPr bwMode="auto">
            <a:xfrm>
              <a:off x="3648" y="139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61465" name="Oval 183">
              <a:extLst>
                <a:ext uri="{FF2B5EF4-FFF2-40B4-BE49-F238E27FC236}">
                  <a16:creationId xmlns:a16="http://schemas.microsoft.com/office/drawing/2014/main" id="{661EE0F7-8EAE-4926-8C25-BE6C79C54AEF}"/>
                </a:ext>
              </a:extLst>
            </p:cNvPr>
            <p:cNvSpPr>
              <a:spLocks noChangeArrowheads="1"/>
            </p:cNvSpPr>
            <p:nvPr/>
          </p:nvSpPr>
          <p:spPr bwMode="auto">
            <a:xfrm>
              <a:off x="4272" y="720"/>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61466" name="Line 184">
              <a:extLst>
                <a:ext uri="{FF2B5EF4-FFF2-40B4-BE49-F238E27FC236}">
                  <a16:creationId xmlns:a16="http://schemas.microsoft.com/office/drawing/2014/main" id="{015959AE-C663-4888-AE63-5EB7C121CD3A}"/>
                </a:ext>
              </a:extLst>
            </p:cNvPr>
            <p:cNvSpPr>
              <a:spLocks noChangeShapeType="1"/>
            </p:cNvSpPr>
            <p:nvPr/>
          </p:nvSpPr>
          <p:spPr bwMode="auto">
            <a:xfrm flipV="1">
              <a:off x="1392" y="912"/>
              <a:ext cx="480" cy="48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67" name="Line 185">
              <a:extLst>
                <a:ext uri="{FF2B5EF4-FFF2-40B4-BE49-F238E27FC236}">
                  <a16:creationId xmlns:a16="http://schemas.microsoft.com/office/drawing/2014/main" id="{F1E6658E-FCC6-49F2-8812-6AABD1F2DF36}"/>
                </a:ext>
              </a:extLst>
            </p:cNvPr>
            <p:cNvSpPr>
              <a:spLocks noChangeShapeType="1"/>
            </p:cNvSpPr>
            <p:nvPr/>
          </p:nvSpPr>
          <p:spPr bwMode="auto">
            <a:xfrm>
              <a:off x="2112" y="768"/>
              <a:ext cx="912"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68" name="Line 186">
              <a:extLst>
                <a:ext uri="{FF2B5EF4-FFF2-40B4-BE49-F238E27FC236}">
                  <a16:creationId xmlns:a16="http://schemas.microsoft.com/office/drawing/2014/main" id="{8DE3E91F-B445-438E-8F43-691BC1C80F76}"/>
                </a:ext>
              </a:extLst>
            </p:cNvPr>
            <p:cNvSpPr>
              <a:spLocks noChangeShapeType="1"/>
            </p:cNvSpPr>
            <p:nvPr/>
          </p:nvSpPr>
          <p:spPr bwMode="auto">
            <a:xfrm>
              <a:off x="3264" y="768"/>
              <a:ext cx="105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69" name="Line 187">
              <a:extLst>
                <a:ext uri="{FF2B5EF4-FFF2-40B4-BE49-F238E27FC236}">
                  <a16:creationId xmlns:a16="http://schemas.microsoft.com/office/drawing/2014/main" id="{74AEE860-37B0-4BC0-B945-3C47C2DFA6F0}"/>
                </a:ext>
              </a:extLst>
            </p:cNvPr>
            <p:cNvSpPr>
              <a:spLocks noChangeShapeType="1"/>
            </p:cNvSpPr>
            <p:nvPr/>
          </p:nvSpPr>
          <p:spPr bwMode="auto">
            <a:xfrm flipV="1">
              <a:off x="3840" y="960"/>
              <a:ext cx="432" cy="43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70" name="Line 188">
              <a:extLst>
                <a:ext uri="{FF2B5EF4-FFF2-40B4-BE49-F238E27FC236}">
                  <a16:creationId xmlns:a16="http://schemas.microsoft.com/office/drawing/2014/main" id="{5DC0C1E8-CC47-42EA-A334-E3AC52466E18}"/>
                </a:ext>
              </a:extLst>
            </p:cNvPr>
            <p:cNvSpPr>
              <a:spLocks noChangeShapeType="1"/>
            </p:cNvSpPr>
            <p:nvPr/>
          </p:nvSpPr>
          <p:spPr bwMode="auto">
            <a:xfrm flipH="1" flipV="1">
              <a:off x="3216" y="864"/>
              <a:ext cx="528" cy="52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71" name="Line 189">
              <a:extLst>
                <a:ext uri="{FF2B5EF4-FFF2-40B4-BE49-F238E27FC236}">
                  <a16:creationId xmlns:a16="http://schemas.microsoft.com/office/drawing/2014/main" id="{B5BD9981-4133-4596-817D-3B6E8E6892C0}"/>
                </a:ext>
              </a:extLst>
            </p:cNvPr>
            <p:cNvSpPr>
              <a:spLocks noChangeShapeType="1"/>
            </p:cNvSpPr>
            <p:nvPr/>
          </p:nvSpPr>
          <p:spPr bwMode="auto">
            <a:xfrm flipH="1">
              <a:off x="2640" y="912"/>
              <a:ext cx="432" cy="432"/>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72" name="Line 190">
              <a:extLst>
                <a:ext uri="{FF2B5EF4-FFF2-40B4-BE49-F238E27FC236}">
                  <a16:creationId xmlns:a16="http://schemas.microsoft.com/office/drawing/2014/main" id="{EDB312F4-8F17-424C-BFC0-3DD786374218}"/>
                </a:ext>
              </a:extLst>
            </p:cNvPr>
            <p:cNvSpPr>
              <a:spLocks noChangeShapeType="1"/>
            </p:cNvSpPr>
            <p:nvPr/>
          </p:nvSpPr>
          <p:spPr bwMode="auto">
            <a:xfrm>
              <a:off x="1488" y="1488"/>
              <a:ext cx="100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73" name="Line 191">
              <a:extLst>
                <a:ext uri="{FF2B5EF4-FFF2-40B4-BE49-F238E27FC236}">
                  <a16:creationId xmlns:a16="http://schemas.microsoft.com/office/drawing/2014/main" id="{C5FC0A7C-8AA8-4C30-B506-8EAF125D498A}"/>
                </a:ext>
              </a:extLst>
            </p:cNvPr>
            <p:cNvSpPr>
              <a:spLocks noChangeShapeType="1"/>
            </p:cNvSpPr>
            <p:nvPr/>
          </p:nvSpPr>
          <p:spPr bwMode="auto">
            <a:xfrm flipV="1">
              <a:off x="2064" y="163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74" name="Line 192">
              <a:extLst>
                <a:ext uri="{FF2B5EF4-FFF2-40B4-BE49-F238E27FC236}">
                  <a16:creationId xmlns:a16="http://schemas.microsoft.com/office/drawing/2014/main" id="{AB5E5782-C971-4F14-9DD6-666A4BFC8F97}"/>
                </a:ext>
              </a:extLst>
            </p:cNvPr>
            <p:cNvSpPr>
              <a:spLocks noChangeShapeType="1"/>
            </p:cNvSpPr>
            <p:nvPr/>
          </p:nvSpPr>
          <p:spPr bwMode="auto">
            <a:xfrm>
              <a:off x="2640" y="1632"/>
              <a:ext cx="432" cy="43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75" name="Line 193">
              <a:extLst>
                <a:ext uri="{FF2B5EF4-FFF2-40B4-BE49-F238E27FC236}">
                  <a16:creationId xmlns:a16="http://schemas.microsoft.com/office/drawing/2014/main" id="{460809F5-5946-4EEF-9066-CA40AEA760BE}"/>
                </a:ext>
              </a:extLst>
            </p:cNvPr>
            <p:cNvSpPr>
              <a:spLocks noChangeShapeType="1"/>
            </p:cNvSpPr>
            <p:nvPr/>
          </p:nvSpPr>
          <p:spPr bwMode="auto">
            <a:xfrm>
              <a:off x="2112" y="2160"/>
              <a:ext cx="91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76" name="Line 194">
              <a:extLst>
                <a:ext uri="{FF2B5EF4-FFF2-40B4-BE49-F238E27FC236}">
                  <a16:creationId xmlns:a16="http://schemas.microsoft.com/office/drawing/2014/main" id="{0A97593C-F68D-495B-9F5D-140BAFF96063}"/>
                </a:ext>
              </a:extLst>
            </p:cNvPr>
            <p:cNvSpPr>
              <a:spLocks noChangeShapeType="1"/>
            </p:cNvSpPr>
            <p:nvPr/>
          </p:nvSpPr>
          <p:spPr bwMode="auto">
            <a:xfrm>
              <a:off x="3264" y="2208"/>
              <a:ext cx="105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77" name="Line 195">
              <a:extLst>
                <a:ext uri="{FF2B5EF4-FFF2-40B4-BE49-F238E27FC236}">
                  <a16:creationId xmlns:a16="http://schemas.microsoft.com/office/drawing/2014/main" id="{9530865A-75EF-41D3-997A-A15DC80923C3}"/>
                </a:ext>
              </a:extLst>
            </p:cNvPr>
            <p:cNvSpPr>
              <a:spLocks noChangeShapeType="1"/>
            </p:cNvSpPr>
            <p:nvPr/>
          </p:nvSpPr>
          <p:spPr bwMode="auto">
            <a:xfrm flipH="1" flipV="1">
              <a:off x="3840" y="1584"/>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78" name="Line 196">
              <a:extLst>
                <a:ext uri="{FF2B5EF4-FFF2-40B4-BE49-F238E27FC236}">
                  <a16:creationId xmlns:a16="http://schemas.microsoft.com/office/drawing/2014/main" id="{96197354-BF11-4165-A91A-D662A63B065A}"/>
                </a:ext>
              </a:extLst>
            </p:cNvPr>
            <p:cNvSpPr>
              <a:spLocks noChangeShapeType="1"/>
            </p:cNvSpPr>
            <p:nvPr/>
          </p:nvSpPr>
          <p:spPr bwMode="auto">
            <a:xfrm flipH="1" flipV="1">
              <a:off x="4416" y="1008"/>
              <a:ext cx="0" cy="100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79" name="Line 197">
              <a:extLst>
                <a:ext uri="{FF2B5EF4-FFF2-40B4-BE49-F238E27FC236}">
                  <a16:creationId xmlns:a16="http://schemas.microsoft.com/office/drawing/2014/main" id="{7BA8FAA7-B292-4564-9ACC-A27B5DCADD00}"/>
                </a:ext>
              </a:extLst>
            </p:cNvPr>
            <p:cNvSpPr>
              <a:spLocks noChangeShapeType="1"/>
            </p:cNvSpPr>
            <p:nvPr/>
          </p:nvSpPr>
          <p:spPr bwMode="auto">
            <a:xfrm>
              <a:off x="1392" y="163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80" name="Line 198">
              <a:extLst>
                <a:ext uri="{FF2B5EF4-FFF2-40B4-BE49-F238E27FC236}">
                  <a16:creationId xmlns:a16="http://schemas.microsoft.com/office/drawing/2014/main" id="{D6FED319-7207-4447-A378-A70F661D3CCB}"/>
                </a:ext>
              </a:extLst>
            </p:cNvPr>
            <p:cNvSpPr>
              <a:spLocks noChangeShapeType="1"/>
            </p:cNvSpPr>
            <p:nvPr/>
          </p:nvSpPr>
          <p:spPr bwMode="auto">
            <a:xfrm flipV="1">
              <a:off x="1392" y="91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81" name="Line 199">
              <a:extLst>
                <a:ext uri="{FF2B5EF4-FFF2-40B4-BE49-F238E27FC236}">
                  <a16:creationId xmlns:a16="http://schemas.microsoft.com/office/drawing/2014/main" id="{09B7E588-E38C-4A30-A86E-582BCA276EF8}"/>
                </a:ext>
              </a:extLst>
            </p:cNvPr>
            <p:cNvSpPr>
              <a:spLocks noChangeShapeType="1"/>
            </p:cNvSpPr>
            <p:nvPr/>
          </p:nvSpPr>
          <p:spPr bwMode="auto">
            <a:xfrm>
              <a:off x="2064" y="912"/>
              <a:ext cx="480" cy="528"/>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82" name="Line 200">
              <a:extLst>
                <a:ext uri="{FF2B5EF4-FFF2-40B4-BE49-F238E27FC236}">
                  <a16:creationId xmlns:a16="http://schemas.microsoft.com/office/drawing/2014/main" id="{CB728DF1-0DCB-452E-85D3-8DE6F7ADD890}"/>
                </a:ext>
              </a:extLst>
            </p:cNvPr>
            <p:cNvSpPr>
              <a:spLocks noChangeShapeType="1"/>
            </p:cNvSpPr>
            <p:nvPr/>
          </p:nvSpPr>
          <p:spPr bwMode="auto">
            <a:xfrm flipH="1">
              <a:off x="2736" y="1488"/>
              <a:ext cx="91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83" name="Line 201">
              <a:extLst>
                <a:ext uri="{FF2B5EF4-FFF2-40B4-BE49-F238E27FC236}">
                  <a16:creationId xmlns:a16="http://schemas.microsoft.com/office/drawing/2014/main" id="{B9BA84C1-1A3A-423B-838B-C8F5F13333E6}"/>
                </a:ext>
              </a:extLst>
            </p:cNvPr>
            <p:cNvSpPr>
              <a:spLocks noChangeShapeType="1"/>
            </p:cNvSpPr>
            <p:nvPr/>
          </p:nvSpPr>
          <p:spPr bwMode="auto">
            <a:xfrm flipV="1">
              <a:off x="3216" y="1632"/>
              <a:ext cx="480" cy="48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90262" name="Oval 150">
            <a:extLst>
              <a:ext uri="{FF2B5EF4-FFF2-40B4-BE49-F238E27FC236}">
                <a16:creationId xmlns:a16="http://schemas.microsoft.com/office/drawing/2014/main" id="{5069266E-95FB-4025-A471-AD0C992DCBCE}"/>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0279" name="Text Box 167">
            <a:extLst>
              <a:ext uri="{FF2B5EF4-FFF2-40B4-BE49-F238E27FC236}">
                <a16:creationId xmlns:a16="http://schemas.microsoft.com/office/drawing/2014/main" id="{1EF53151-FBF6-4306-9F54-DD8ABBD1A465}"/>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84" name="Rectangle 2">
            <a:extLst>
              <a:ext uri="{FF2B5EF4-FFF2-40B4-BE49-F238E27FC236}">
                <a16:creationId xmlns:a16="http://schemas.microsoft.com/office/drawing/2014/main" id="{D2EBF84C-7035-40CD-84BD-53D8420988C8}"/>
              </a:ext>
            </a:extLst>
          </p:cNvPr>
          <p:cNvSpPr txBox="1">
            <a:spLocks noChangeArrowheads="1"/>
          </p:cNvSpPr>
          <p:nvPr/>
        </p:nvSpPr>
        <p:spPr bwMode="auto">
          <a:xfrm>
            <a:off x="838200" y="239713"/>
            <a:ext cx="7772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en-US" altLang="zh-TW" kern="0">
                <a:ea typeface="新細明體" panose="02020500000000000000" pitchFamily="18" charset="-120"/>
              </a:rPr>
              <a:t>Initialize  </a:t>
            </a:r>
          </a:p>
        </p:txBody>
      </p:sp>
      <p:sp>
        <p:nvSpPr>
          <p:cNvPr id="61456" name="Text Box 12">
            <a:extLst>
              <a:ext uri="{FF2B5EF4-FFF2-40B4-BE49-F238E27FC236}">
                <a16:creationId xmlns:a16="http://schemas.microsoft.com/office/drawing/2014/main" id="{99A2B5BC-269B-464F-959C-B09866C1F59A}"/>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90281"/>
                                        </p:tgtEl>
                                        <p:attrNameLst>
                                          <p:attrName>style.visibility</p:attrName>
                                        </p:attrNameLst>
                                      </p:cBhvr>
                                      <p:to>
                                        <p:strVal val="visible"/>
                                      </p:to>
                                    </p:set>
                                    <p:animEffect transition="in" filter="wipe(left)">
                                      <p:cBhvr>
                                        <p:cTn id="7" dur="500"/>
                                        <p:tgtEl>
                                          <p:spTgt spid="9028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90229"/>
                                        </p:tgtEl>
                                        <p:attrNameLst>
                                          <p:attrName>style.visibility</p:attrName>
                                        </p:attrNameLst>
                                      </p:cBhvr>
                                      <p:to>
                                        <p:strVal val="visible"/>
                                      </p:to>
                                    </p:set>
                                    <p:animEffect transition="in" filter="slide(fromTop)">
                                      <p:cBhvr>
                                        <p:cTn id="12" dur="500"/>
                                        <p:tgtEl>
                                          <p:spTgt spid="9022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90286"/>
                                        </p:tgtEl>
                                        <p:attrNameLst>
                                          <p:attrName>style.visibility</p:attrName>
                                        </p:attrNameLst>
                                      </p:cBhvr>
                                      <p:to>
                                        <p:strVal val="visible"/>
                                      </p:to>
                                    </p:set>
                                    <p:animEffect transition="in" filter="dissolve">
                                      <p:cBhvr>
                                        <p:cTn id="17" dur="500"/>
                                        <p:tgtEl>
                                          <p:spTgt spid="9028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0262"/>
                                        </p:tgtEl>
                                        <p:attrNameLst>
                                          <p:attrName>style.visibility</p:attrName>
                                        </p:attrNameLst>
                                      </p:cBhvr>
                                      <p:to>
                                        <p:strVal val="visible"/>
                                      </p:to>
                                    </p:set>
                                    <p:animEffect transition="in" filter="dissolve">
                                      <p:cBhvr>
                                        <p:cTn id="22" dur="500"/>
                                        <p:tgtEl>
                                          <p:spTgt spid="9026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0274"/>
                                        </p:tgtEl>
                                        <p:attrNameLst>
                                          <p:attrName>style.visibility</p:attrName>
                                        </p:attrNameLst>
                                      </p:cBhvr>
                                      <p:to>
                                        <p:strVal val="visible"/>
                                      </p:to>
                                    </p:set>
                                    <p:animEffect transition="in" filter="wipe(left)">
                                      <p:cBhvr>
                                        <p:cTn id="27" dur="500"/>
                                        <p:tgtEl>
                                          <p:spTgt spid="9027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90283"/>
                                        </p:tgtEl>
                                        <p:attrNameLst>
                                          <p:attrName>style.visibility</p:attrName>
                                        </p:attrNameLst>
                                      </p:cBhvr>
                                      <p:to>
                                        <p:strVal val="visible"/>
                                      </p:to>
                                    </p:set>
                                    <p:animEffect transition="in" filter="wipe(left)">
                                      <p:cBhvr>
                                        <p:cTn id="32" dur="500"/>
                                        <p:tgtEl>
                                          <p:spTgt spid="9028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0279">
                                            <p:txEl>
                                              <p:pRg st="0" end="0"/>
                                            </p:txEl>
                                          </p:spTgt>
                                        </p:tgtEl>
                                        <p:attrNameLst>
                                          <p:attrName>style.visibility</p:attrName>
                                        </p:attrNameLst>
                                      </p:cBhvr>
                                      <p:to>
                                        <p:strVal val="visible"/>
                                      </p:to>
                                    </p:set>
                                    <p:animEffect transition="in" filter="wipe(left)">
                                      <p:cBhvr>
                                        <p:cTn id="37" dur="500"/>
                                        <p:tgtEl>
                                          <p:spTgt spid="90279">
                                            <p:txEl>
                                              <p:pRg st="0" end="0"/>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90226">
                                            <p:txEl>
                                              <p:pRg st="0" end="0"/>
                                            </p:txEl>
                                          </p:spTgt>
                                        </p:tgtEl>
                                        <p:attrNameLst>
                                          <p:attrName>style.visibility</p:attrName>
                                        </p:attrNameLst>
                                      </p:cBhvr>
                                      <p:to>
                                        <p:strVal val="visible"/>
                                      </p:to>
                                    </p:set>
                                    <p:animEffect transition="in" filter="wipe(left)">
                                      <p:cBhvr>
                                        <p:cTn id="42" dur="500"/>
                                        <p:tgtEl>
                                          <p:spTgt spid="90226">
                                            <p:txEl>
                                              <p:pRg st="0" end="0"/>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90282"/>
                                        </p:tgtEl>
                                        <p:attrNameLst>
                                          <p:attrName>style.visibility</p:attrName>
                                        </p:attrNameLst>
                                      </p:cBhvr>
                                      <p:to>
                                        <p:strVal val="visible"/>
                                      </p:to>
                                    </p:set>
                                    <p:animEffect transition="in" filter="wipe(left)">
                                      <p:cBhvr>
                                        <p:cTn id="47" dur="500"/>
                                        <p:tgtEl>
                                          <p:spTgt spid="90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226" grpId="0" build="p" autoUpdateAnimBg="0"/>
      <p:bldP spid="90229" grpId="0" animBg="1" autoUpdateAnimBg="0"/>
      <p:bldP spid="90274" grpId="0" animBg="1" autoUpdateAnimBg="0"/>
      <p:bldP spid="90262" grpId="0" animBg="1" autoUpdateAnimBg="0"/>
      <p:bldP spid="90279" grpId="0" build="p"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投影片編號版面配置區 3">
            <a:extLst>
              <a:ext uri="{FF2B5EF4-FFF2-40B4-BE49-F238E27FC236}">
                <a16:creationId xmlns:a16="http://schemas.microsoft.com/office/drawing/2014/main" id="{881A3294-8DCC-4250-9153-DE7F17B1C8C7}"/>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33E976DB-7955-4E92-8EC1-7DECCE368990}" type="slidenum">
              <a:rPr lang="zh-TW" altLang="en-US" sz="1400" smtClean="0">
                <a:latin typeface="Times New Roman" panose="02020603050405020304" pitchFamily="18" charset="0"/>
              </a:rPr>
              <a:pPr/>
              <a:t>3</a:t>
            </a:fld>
            <a:endParaRPr lang="en-US" altLang="zh-TW" sz="1400">
              <a:latin typeface="Times New Roman" panose="02020603050405020304" pitchFamily="18" charset="0"/>
            </a:endParaRPr>
          </a:p>
        </p:txBody>
      </p:sp>
      <p:sp>
        <p:nvSpPr>
          <p:cNvPr id="8195" name="Rectangle 2">
            <a:extLst>
              <a:ext uri="{FF2B5EF4-FFF2-40B4-BE49-F238E27FC236}">
                <a16:creationId xmlns:a16="http://schemas.microsoft.com/office/drawing/2014/main" id="{949A688E-51CD-4D9A-8C55-B206C04F4F4F}"/>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Graphs and their representations</a:t>
            </a:r>
          </a:p>
        </p:txBody>
      </p:sp>
      <p:sp>
        <p:nvSpPr>
          <p:cNvPr id="8196" name="Rectangle 3">
            <a:extLst>
              <a:ext uri="{FF2B5EF4-FFF2-40B4-BE49-F238E27FC236}">
                <a16:creationId xmlns:a16="http://schemas.microsoft.com/office/drawing/2014/main" id="{A8E25AA2-AED3-4D18-BCBA-0FF746436A42}"/>
              </a:ext>
            </a:extLst>
          </p:cNvPr>
          <p:cNvSpPr>
            <a:spLocks noGrp="1" noChangeArrowheads="1"/>
          </p:cNvSpPr>
          <p:nvPr>
            <p:ph type="body" idx="1"/>
          </p:nvPr>
        </p:nvSpPr>
        <p:spPr/>
        <p:txBody>
          <a:bodyPr/>
          <a:lstStyle/>
          <a:p>
            <a:pPr>
              <a:buFontTx/>
              <a:buChar char="•"/>
            </a:pPr>
            <a:r>
              <a:rPr lang="en-US" altLang="zh-TW" sz="2400">
                <a:ea typeface="Arial Unicode MS" pitchFamily="34" charset="-120"/>
              </a:rPr>
              <a:t>A graph is a </a:t>
            </a:r>
            <a:r>
              <a:rPr lang="en-US" altLang="zh-TW" sz="2400">
                <a:solidFill>
                  <a:schemeClr val="accent2"/>
                </a:solidFill>
                <a:ea typeface="Arial Unicode MS" pitchFamily="34" charset="-120"/>
              </a:rPr>
              <a:t>nonempty finite set V</a:t>
            </a:r>
            <a:r>
              <a:rPr lang="en-US" altLang="zh-TW" sz="2400">
                <a:ea typeface="Arial Unicode MS" pitchFamily="34" charset="-120"/>
              </a:rPr>
              <a:t> along with a </a:t>
            </a:r>
            <a:r>
              <a:rPr lang="en-US" altLang="zh-TW" sz="2400">
                <a:solidFill>
                  <a:schemeClr val="accent2"/>
                </a:solidFill>
                <a:ea typeface="Arial Unicode MS" pitchFamily="34" charset="-120"/>
              </a:rPr>
              <a:t>set E of 2-element subsets of V</a:t>
            </a:r>
          </a:p>
          <a:p>
            <a:pPr lvl="1" eaLnBrk="1" hangingPunct="1"/>
            <a:r>
              <a:rPr lang="en-US" altLang="zh-TW" sz="2400">
                <a:latin typeface="Arial" panose="020B0604020202020204" pitchFamily="34" charset="0"/>
                <a:ea typeface="Arial Unicode MS" pitchFamily="34" charset="-120"/>
              </a:rPr>
              <a:t>V: </a:t>
            </a:r>
            <a:r>
              <a:rPr lang="en-US" altLang="zh-TW" sz="2400">
                <a:solidFill>
                  <a:srgbClr val="008000"/>
                </a:solidFill>
                <a:latin typeface="Arial" panose="020B0604020202020204" pitchFamily="34" charset="0"/>
                <a:ea typeface="Arial Unicode MS" pitchFamily="34" charset="-120"/>
              </a:rPr>
              <a:t>vertices</a:t>
            </a:r>
            <a:r>
              <a:rPr lang="en-US" altLang="zh-TW" sz="2400">
                <a:latin typeface="Arial" panose="020B0604020202020204" pitchFamily="34" charset="0"/>
                <a:ea typeface="Arial Unicode MS" pitchFamily="34" charset="-120"/>
              </a:rPr>
              <a:t> (</a:t>
            </a:r>
            <a:r>
              <a:rPr lang="en-US" altLang="zh-TW" sz="2400">
                <a:solidFill>
                  <a:srgbClr val="008000"/>
                </a:solidFill>
                <a:latin typeface="Arial" panose="020B0604020202020204" pitchFamily="34" charset="0"/>
                <a:ea typeface="Arial Unicode MS" pitchFamily="34" charset="-120"/>
              </a:rPr>
              <a:t>vertex</a:t>
            </a:r>
            <a:r>
              <a:rPr lang="en-US" altLang="zh-TW" sz="2400">
                <a:latin typeface="Arial" panose="020B0604020202020204" pitchFamily="34" charset="0"/>
                <a:ea typeface="Arial Unicode MS" pitchFamily="34" charset="-120"/>
              </a:rPr>
              <a:t>)         (or </a:t>
            </a:r>
            <a:r>
              <a:rPr lang="en-US" altLang="zh-TW" sz="2400">
                <a:solidFill>
                  <a:srgbClr val="008000"/>
                </a:solidFill>
                <a:latin typeface="Arial" panose="020B0604020202020204" pitchFamily="34" charset="0"/>
                <a:ea typeface="Arial Unicode MS" pitchFamily="34" charset="-120"/>
              </a:rPr>
              <a:t>vertex</a:t>
            </a:r>
            <a:r>
              <a:rPr lang="en-US" altLang="zh-TW" sz="2400">
                <a:latin typeface="Arial" panose="020B0604020202020204" pitchFamily="34" charset="0"/>
                <a:ea typeface="Arial Unicode MS" pitchFamily="34" charset="-120"/>
              </a:rPr>
              <a:t>)</a:t>
            </a:r>
          </a:p>
          <a:p>
            <a:pPr lvl="1" eaLnBrk="1" hangingPunct="1"/>
            <a:r>
              <a:rPr lang="en-US" altLang="zh-TW" sz="2400">
                <a:latin typeface="Arial" panose="020B0604020202020204" pitchFamily="34" charset="0"/>
                <a:ea typeface="Arial Unicode MS" pitchFamily="34" charset="-120"/>
              </a:rPr>
              <a:t>E: </a:t>
            </a:r>
            <a:r>
              <a:rPr lang="en-US" altLang="zh-TW" sz="2400">
                <a:solidFill>
                  <a:srgbClr val="008000"/>
                </a:solidFill>
                <a:latin typeface="Arial" panose="020B0604020202020204" pitchFamily="34" charset="0"/>
                <a:ea typeface="Arial Unicode MS" pitchFamily="34" charset="-120"/>
              </a:rPr>
              <a:t>edges</a:t>
            </a:r>
            <a:r>
              <a:rPr lang="en-US" altLang="zh-TW" sz="2400">
                <a:latin typeface="Arial" panose="020B0604020202020204" pitchFamily="34" charset="0"/>
                <a:ea typeface="Arial Unicode MS" pitchFamily="34" charset="-120"/>
              </a:rPr>
              <a:t> (undirected)      (or </a:t>
            </a:r>
            <a:r>
              <a:rPr lang="en-US" altLang="zh-TW" sz="2400">
                <a:solidFill>
                  <a:srgbClr val="008000"/>
                </a:solidFill>
                <a:latin typeface="Arial" panose="020B0604020202020204" pitchFamily="34" charset="0"/>
                <a:ea typeface="Arial Unicode MS" pitchFamily="34" charset="-120"/>
              </a:rPr>
              <a:t>Arcs</a:t>
            </a:r>
            <a:r>
              <a:rPr lang="en-US" altLang="zh-TW" sz="2400">
                <a:latin typeface="Arial" panose="020B0604020202020204" pitchFamily="34" charset="0"/>
                <a:ea typeface="Arial Unicode MS" pitchFamily="34" charset="-120"/>
              </a:rPr>
              <a:t>: directed)</a:t>
            </a:r>
          </a:p>
          <a:p>
            <a:pPr>
              <a:buFontTx/>
              <a:buChar char="•"/>
            </a:pPr>
            <a:r>
              <a:rPr lang="en-US" altLang="zh-TW" sz="2400">
                <a:ea typeface="Arial Unicode MS" pitchFamily="34" charset="-120"/>
              </a:rPr>
              <a:t>A graph can be described either by the use of </a:t>
            </a:r>
            <a:r>
              <a:rPr lang="en-US" altLang="zh-TW" sz="2400">
                <a:solidFill>
                  <a:schemeClr val="accent2"/>
                </a:solidFill>
                <a:ea typeface="Arial Unicode MS" pitchFamily="34" charset="-120"/>
              </a:rPr>
              <a:t>sets</a:t>
            </a:r>
            <a:r>
              <a:rPr lang="en-US" altLang="zh-TW" sz="2400">
                <a:ea typeface="Arial Unicode MS" pitchFamily="34" charset="-120"/>
              </a:rPr>
              <a:t>, or </a:t>
            </a:r>
            <a:r>
              <a:rPr lang="en-US" altLang="zh-TW" sz="2400">
                <a:solidFill>
                  <a:schemeClr val="accent2"/>
                </a:solidFill>
                <a:ea typeface="Arial Unicode MS" pitchFamily="34" charset="-120"/>
              </a:rPr>
              <a:t>diagrams</a:t>
            </a:r>
          </a:p>
          <a:p>
            <a:pPr>
              <a:buFontTx/>
              <a:buChar char="•"/>
            </a:pPr>
            <a:endParaRPr lang="en-US" altLang="zh-TW" sz="2400">
              <a:solidFill>
                <a:schemeClr val="accent2"/>
              </a:solidFill>
              <a:ea typeface="Arial Unicode MS" pitchFamily="34" charset="-120"/>
            </a:endParaRPr>
          </a:p>
          <a:p>
            <a:pPr>
              <a:buFontTx/>
              <a:buChar char="•"/>
            </a:pPr>
            <a:r>
              <a:rPr lang="en-US" altLang="zh-TW" sz="2400">
                <a:ea typeface="Arial Unicode MS" pitchFamily="34" charset="-120"/>
              </a:rPr>
              <a:t>Edge e={u,v} means</a:t>
            </a:r>
          </a:p>
          <a:p>
            <a:pPr lvl="1" eaLnBrk="1" hangingPunct="1"/>
            <a:r>
              <a:rPr lang="en-US" altLang="zh-TW" sz="2400">
                <a:latin typeface="Arial" panose="020B0604020202020204" pitchFamily="34" charset="0"/>
                <a:ea typeface="Arial Unicode MS" pitchFamily="34" charset="-120"/>
              </a:rPr>
              <a:t>e </a:t>
            </a:r>
            <a:r>
              <a:rPr lang="en-US" altLang="zh-TW" sz="2400">
                <a:solidFill>
                  <a:srgbClr val="008000"/>
                </a:solidFill>
                <a:latin typeface="Arial" panose="020B0604020202020204" pitchFamily="34" charset="0"/>
                <a:ea typeface="Arial Unicode MS" pitchFamily="34" charset="-120"/>
              </a:rPr>
              <a:t>joins</a:t>
            </a:r>
            <a:r>
              <a:rPr lang="en-US" altLang="zh-TW" sz="2400">
                <a:latin typeface="Arial" panose="020B0604020202020204" pitchFamily="34" charset="0"/>
                <a:ea typeface="Arial Unicode MS" pitchFamily="34" charset="-120"/>
              </a:rPr>
              <a:t> vertices u and v</a:t>
            </a:r>
          </a:p>
          <a:p>
            <a:pPr lvl="1" eaLnBrk="1" hangingPunct="1"/>
            <a:r>
              <a:rPr lang="en-US" altLang="zh-TW" sz="2400">
                <a:latin typeface="Arial" panose="020B0604020202020204" pitchFamily="34" charset="0"/>
                <a:ea typeface="Arial Unicode MS" pitchFamily="34" charset="-120"/>
              </a:rPr>
              <a:t>u and v are </a:t>
            </a:r>
            <a:r>
              <a:rPr lang="en-US" altLang="zh-TW" sz="2400">
                <a:solidFill>
                  <a:srgbClr val="008000"/>
                </a:solidFill>
                <a:latin typeface="Arial" panose="020B0604020202020204" pitchFamily="34" charset="0"/>
                <a:ea typeface="Arial Unicode MS" pitchFamily="34" charset="-120"/>
              </a:rPr>
              <a:t>adjacent</a:t>
            </a:r>
          </a:p>
          <a:p>
            <a:pPr lvl="1" eaLnBrk="1" hangingPunct="1"/>
            <a:r>
              <a:rPr lang="en-US" altLang="zh-TW" sz="2400">
                <a:latin typeface="Arial" panose="020B0604020202020204" pitchFamily="34" charset="0"/>
                <a:ea typeface="Arial Unicode MS" pitchFamily="34" charset="-120"/>
              </a:rPr>
              <a:t>e is </a:t>
            </a:r>
            <a:r>
              <a:rPr lang="en-US" altLang="zh-TW" sz="2400">
                <a:solidFill>
                  <a:srgbClr val="008000"/>
                </a:solidFill>
                <a:latin typeface="Arial" panose="020B0604020202020204" pitchFamily="34" charset="0"/>
                <a:ea typeface="Arial Unicode MS" pitchFamily="34" charset="-120"/>
              </a:rPr>
              <a:t>incident</a:t>
            </a:r>
            <a:r>
              <a:rPr lang="en-US" altLang="zh-TW" sz="2400">
                <a:latin typeface="Arial" panose="020B0604020202020204" pitchFamily="34" charset="0"/>
                <a:ea typeface="Arial Unicode MS" pitchFamily="34" charset="-120"/>
              </a:rPr>
              <a:t> with u (and vice versa)</a:t>
            </a:r>
          </a:p>
          <a:p>
            <a:pPr lvl="1" eaLnBrk="1" hangingPunct="1"/>
            <a:endParaRPr lang="en-US" altLang="zh-TW" sz="2400">
              <a:latin typeface="Arial" panose="020B0604020202020204" pitchFamily="34" charset="0"/>
              <a:ea typeface="Arial Unicode MS" pitchFamily="34" charset="-120"/>
            </a:endParaRPr>
          </a:p>
          <a:p>
            <a:pPr>
              <a:buFontTx/>
              <a:buChar char="•"/>
            </a:pPr>
            <a:r>
              <a:rPr lang="en-US" altLang="zh-TW" sz="2400">
                <a:solidFill>
                  <a:srgbClr val="008000"/>
                </a:solidFill>
                <a:ea typeface="Arial Unicode MS" pitchFamily="34" charset="-120"/>
              </a:rPr>
              <a:t>Degree</a:t>
            </a:r>
            <a:r>
              <a:rPr lang="en-US" altLang="zh-TW" sz="2400">
                <a:ea typeface="Arial Unicode MS" pitchFamily="34" charset="-120"/>
              </a:rPr>
              <a:t> of v: # edges incident with v</a:t>
            </a:r>
          </a:p>
        </p:txBody>
      </p:sp>
      <p:sp>
        <p:nvSpPr>
          <p:cNvPr id="8197" name="Text Box 4">
            <a:extLst>
              <a:ext uri="{FF2B5EF4-FFF2-40B4-BE49-F238E27FC236}">
                <a16:creationId xmlns:a16="http://schemas.microsoft.com/office/drawing/2014/main" id="{6D111568-23D0-4494-BA81-7AAC1CBEA137}"/>
              </a:ext>
            </a:extLst>
          </p:cNvPr>
          <p:cNvSpPr txBox="1">
            <a:spLocks noChangeArrowheads="1"/>
          </p:cNvSpPr>
          <p:nvPr/>
        </p:nvSpPr>
        <p:spPr bwMode="auto">
          <a:xfrm>
            <a:off x="457200" y="6408738"/>
            <a:ext cx="322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4.1: Graphs and Their Presentations</a:t>
            </a:r>
          </a:p>
        </p:txBody>
      </p:sp>
      <p:grpSp>
        <p:nvGrpSpPr>
          <p:cNvPr id="8198" name="Group 5">
            <a:extLst>
              <a:ext uri="{FF2B5EF4-FFF2-40B4-BE49-F238E27FC236}">
                <a16:creationId xmlns:a16="http://schemas.microsoft.com/office/drawing/2014/main" id="{6C1479F0-6E2E-42C9-972D-397AC7EAD8DC}"/>
              </a:ext>
            </a:extLst>
          </p:cNvPr>
          <p:cNvGrpSpPr>
            <a:grpSpLocks/>
          </p:cNvGrpSpPr>
          <p:nvPr/>
        </p:nvGrpSpPr>
        <p:grpSpPr bwMode="auto">
          <a:xfrm>
            <a:off x="6383338" y="3429000"/>
            <a:ext cx="1897062" cy="1327150"/>
            <a:chOff x="876" y="2909"/>
            <a:chExt cx="1195" cy="836"/>
          </a:xfrm>
        </p:grpSpPr>
        <p:sp>
          <p:nvSpPr>
            <p:cNvPr id="8199" name="AutoShape 6">
              <a:extLst>
                <a:ext uri="{FF2B5EF4-FFF2-40B4-BE49-F238E27FC236}">
                  <a16:creationId xmlns:a16="http://schemas.microsoft.com/office/drawing/2014/main" id="{E5417CCE-0858-4AEC-BFCA-9567C48F227A}"/>
                </a:ext>
              </a:extLst>
            </p:cNvPr>
            <p:cNvSpPr>
              <a:spLocks noChangeArrowheads="1"/>
            </p:cNvSpPr>
            <p:nvPr/>
          </p:nvSpPr>
          <p:spPr bwMode="auto">
            <a:xfrm>
              <a:off x="1187" y="3601"/>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8200" name="AutoShape 7">
              <a:extLst>
                <a:ext uri="{FF2B5EF4-FFF2-40B4-BE49-F238E27FC236}">
                  <a16:creationId xmlns:a16="http://schemas.microsoft.com/office/drawing/2014/main" id="{6A34F9D7-32AC-4625-B9BA-CEB0FD9F576A}"/>
                </a:ext>
              </a:extLst>
            </p:cNvPr>
            <p:cNvSpPr>
              <a:spLocks noChangeArrowheads="1"/>
            </p:cNvSpPr>
            <p:nvPr/>
          </p:nvSpPr>
          <p:spPr bwMode="auto">
            <a:xfrm>
              <a:off x="876" y="334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8201" name="AutoShape 8">
              <a:extLst>
                <a:ext uri="{FF2B5EF4-FFF2-40B4-BE49-F238E27FC236}">
                  <a16:creationId xmlns:a16="http://schemas.microsoft.com/office/drawing/2014/main" id="{F198C0CD-778D-45DE-85CE-3A63967A9876}"/>
                </a:ext>
              </a:extLst>
            </p:cNvPr>
            <p:cNvSpPr>
              <a:spLocks noChangeArrowheads="1"/>
            </p:cNvSpPr>
            <p:nvPr/>
          </p:nvSpPr>
          <p:spPr bwMode="auto">
            <a:xfrm>
              <a:off x="1927" y="342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8202" name="AutoShape 9">
              <a:extLst>
                <a:ext uri="{FF2B5EF4-FFF2-40B4-BE49-F238E27FC236}">
                  <a16:creationId xmlns:a16="http://schemas.microsoft.com/office/drawing/2014/main" id="{559B862F-745C-4E1B-8547-FCFA0154C943}"/>
                </a:ext>
              </a:extLst>
            </p:cNvPr>
            <p:cNvSpPr>
              <a:spLocks noChangeArrowheads="1"/>
            </p:cNvSpPr>
            <p:nvPr/>
          </p:nvSpPr>
          <p:spPr bwMode="auto">
            <a:xfrm>
              <a:off x="1393" y="2909"/>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8203" name="AutoShape 10">
              <a:extLst>
                <a:ext uri="{FF2B5EF4-FFF2-40B4-BE49-F238E27FC236}">
                  <a16:creationId xmlns:a16="http://schemas.microsoft.com/office/drawing/2014/main" id="{F44C793C-88EB-4688-BA26-49908B60BC99}"/>
                </a:ext>
              </a:extLst>
            </p:cNvPr>
            <p:cNvCxnSpPr>
              <a:cxnSpLocks noChangeShapeType="1"/>
              <a:stCxn id="8200" idx="6"/>
              <a:endCxn id="8201" idx="2"/>
            </p:cNvCxnSpPr>
            <p:nvPr/>
          </p:nvCxnSpPr>
          <p:spPr bwMode="auto">
            <a:xfrm>
              <a:off x="1020" y="3416"/>
              <a:ext cx="907" cy="8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04" name="AutoShape 11">
              <a:extLst>
                <a:ext uri="{FF2B5EF4-FFF2-40B4-BE49-F238E27FC236}">
                  <a16:creationId xmlns:a16="http://schemas.microsoft.com/office/drawing/2014/main" id="{4D285EF7-7FB2-4D00-A9FB-884097EA514F}"/>
                </a:ext>
              </a:extLst>
            </p:cNvPr>
            <p:cNvCxnSpPr>
              <a:cxnSpLocks noChangeShapeType="1"/>
              <a:stCxn id="8199" idx="6"/>
              <a:endCxn id="8201" idx="3"/>
            </p:cNvCxnSpPr>
            <p:nvPr/>
          </p:nvCxnSpPr>
          <p:spPr bwMode="auto">
            <a:xfrm flipV="1">
              <a:off x="1331" y="3550"/>
              <a:ext cx="617" cy="12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05" name="AutoShape 12">
              <a:extLst>
                <a:ext uri="{FF2B5EF4-FFF2-40B4-BE49-F238E27FC236}">
                  <a16:creationId xmlns:a16="http://schemas.microsoft.com/office/drawing/2014/main" id="{9A365051-2DB6-4BD0-8D0E-F286853689FF}"/>
                </a:ext>
              </a:extLst>
            </p:cNvPr>
            <p:cNvCxnSpPr>
              <a:cxnSpLocks noChangeShapeType="1"/>
              <a:stCxn id="8201" idx="0"/>
              <a:endCxn id="8202" idx="4"/>
            </p:cNvCxnSpPr>
            <p:nvPr/>
          </p:nvCxnSpPr>
          <p:spPr bwMode="auto">
            <a:xfrm flipH="1" flipV="1">
              <a:off x="1465" y="3053"/>
              <a:ext cx="534" cy="37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06" name="AutoShape 13">
              <a:extLst>
                <a:ext uri="{FF2B5EF4-FFF2-40B4-BE49-F238E27FC236}">
                  <a16:creationId xmlns:a16="http://schemas.microsoft.com/office/drawing/2014/main" id="{13B065FA-5EB1-46CB-84D6-CE33044AB4AB}"/>
                </a:ext>
              </a:extLst>
            </p:cNvPr>
            <p:cNvCxnSpPr>
              <a:cxnSpLocks noChangeShapeType="1"/>
            </p:cNvCxnSpPr>
            <p:nvPr/>
          </p:nvCxnSpPr>
          <p:spPr bwMode="auto">
            <a:xfrm flipV="1">
              <a:off x="1259" y="3032"/>
              <a:ext cx="155" cy="56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0A6F9C39-34F4-482C-83CA-A5BBF938B644}"/>
              </a:ext>
            </a:extLst>
          </p:cNvPr>
          <p:cNvSpPr>
            <a:spLocks noGrp="1" noChangeArrowheads="1"/>
          </p:cNvSpPr>
          <p:nvPr>
            <p:ph type="title"/>
          </p:nvPr>
        </p:nvSpPr>
        <p:spPr>
          <a:xfrm>
            <a:off x="838200" y="228600"/>
            <a:ext cx="7772400" cy="533400"/>
          </a:xfrm>
        </p:spPr>
        <p:txBody>
          <a:bodyPr/>
          <a:lstStyle/>
          <a:p>
            <a:r>
              <a:rPr lang="en-US" altLang="zh-TW">
                <a:ea typeface="新細明體" panose="02020500000000000000" pitchFamily="18" charset="-120"/>
              </a:rPr>
              <a:t>Select a vertex i in LIST  </a:t>
            </a:r>
          </a:p>
        </p:txBody>
      </p:sp>
      <p:sp>
        <p:nvSpPr>
          <p:cNvPr id="63491" name="Text Box 3">
            <a:extLst>
              <a:ext uri="{FF2B5EF4-FFF2-40B4-BE49-F238E27FC236}">
                <a16:creationId xmlns:a16="http://schemas.microsoft.com/office/drawing/2014/main" id="{2011E8CD-E8D4-46A7-BE68-250C02E48C8F}"/>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180228" name="Text Box 4">
            <a:extLst>
              <a:ext uri="{FF2B5EF4-FFF2-40B4-BE49-F238E27FC236}">
                <a16:creationId xmlns:a16="http://schemas.microsoft.com/office/drawing/2014/main" id="{304F2607-7A5E-4497-8E2B-24A8658D81BF}"/>
              </a:ext>
            </a:extLst>
          </p:cNvPr>
          <p:cNvSpPr txBox="1">
            <a:spLocks noChangeArrowheads="1"/>
          </p:cNvSpPr>
          <p:nvPr/>
        </p:nvSpPr>
        <p:spPr bwMode="auto">
          <a:xfrm>
            <a:off x="228600" y="2855913"/>
            <a:ext cx="2438400" cy="70802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In BFS, i is the first vertex in LIST</a:t>
            </a:r>
          </a:p>
        </p:txBody>
      </p:sp>
      <p:grpSp>
        <p:nvGrpSpPr>
          <p:cNvPr id="63493" name="Group 5">
            <a:extLst>
              <a:ext uri="{FF2B5EF4-FFF2-40B4-BE49-F238E27FC236}">
                <a16:creationId xmlns:a16="http://schemas.microsoft.com/office/drawing/2014/main" id="{A8C6FB48-B972-4B5A-818C-A7A890F87DC3}"/>
              </a:ext>
            </a:extLst>
          </p:cNvPr>
          <p:cNvGrpSpPr>
            <a:grpSpLocks/>
          </p:cNvGrpSpPr>
          <p:nvPr/>
        </p:nvGrpSpPr>
        <p:grpSpPr bwMode="auto">
          <a:xfrm>
            <a:off x="2286000" y="1066800"/>
            <a:ext cx="5257800" cy="2590800"/>
            <a:chOff x="1200" y="672"/>
            <a:chExt cx="3312" cy="1632"/>
          </a:xfrm>
        </p:grpSpPr>
        <p:sp>
          <p:nvSpPr>
            <p:cNvPr id="63514" name="Oval 6">
              <a:extLst>
                <a:ext uri="{FF2B5EF4-FFF2-40B4-BE49-F238E27FC236}">
                  <a16:creationId xmlns:a16="http://schemas.microsoft.com/office/drawing/2014/main" id="{1197BF47-6F70-45DF-8EB1-280B5A6E953D}"/>
                </a:ext>
              </a:extLst>
            </p:cNvPr>
            <p:cNvSpPr>
              <a:spLocks noChangeArrowheads="1"/>
            </p:cNvSpPr>
            <p:nvPr/>
          </p:nvSpPr>
          <p:spPr bwMode="auto">
            <a:xfrm>
              <a:off x="1200" y="139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3515" name="Oval 7">
              <a:extLst>
                <a:ext uri="{FF2B5EF4-FFF2-40B4-BE49-F238E27FC236}">
                  <a16:creationId xmlns:a16="http://schemas.microsoft.com/office/drawing/2014/main" id="{838F6AE5-C57B-433C-BBB9-CE32E963CD73}"/>
                </a:ext>
              </a:extLst>
            </p:cNvPr>
            <p:cNvSpPr>
              <a:spLocks noChangeArrowheads="1"/>
            </p:cNvSpPr>
            <p:nvPr/>
          </p:nvSpPr>
          <p:spPr bwMode="auto">
            <a:xfrm>
              <a:off x="1872" y="720"/>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3516" name="Oval 8">
              <a:extLst>
                <a:ext uri="{FF2B5EF4-FFF2-40B4-BE49-F238E27FC236}">
                  <a16:creationId xmlns:a16="http://schemas.microsoft.com/office/drawing/2014/main" id="{0209F503-B2D6-490C-B50A-F248A1F8B862}"/>
                </a:ext>
              </a:extLst>
            </p:cNvPr>
            <p:cNvSpPr>
              <a:spLocks noChangeArrowheads="1"/>
            </p:cNvSpPr>
            <p:nvPr/>
          </p:nvSpPr>
          <p:spPr bwMode="auto">
            <a:xfrm>
              <a:off x="3024" y="67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63517" name="Oval 9">
              <a:extLst>
                <a:ext uri="{FF2B5EF4-FFF2-40B4-BE49-F238E27FC236}">
                  <a16:creationId xmlns:a16="http://schemas.microsoft.com/office/drawing/2014/main" id="{7D811D9C-DB15-4C6C-BD2D-0D93BFE8B804}"/>
                </a:ext>
              </a:extLst>
            </p:cNvPr>
            <p:cNvSpPr>
              <a:spLocks noChangeArrowheads="1"/>
            </p:cNvSpPr>
            <p:nvPr/>
          </p:nvSpPr>
          <p:spPr bwMode="auto">
            <a:xfrm>
              <a:off x="2496" y="139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63518" name="Oval 10">
              <a:extLst>
                <a:ext uri="{FF2B5EF4-FFF2-40B4-BE49-F238E27FC236}">
                  <a16:creationId xmlns:a16="http://schemas.microsoft.com/office/drawing/2014/main" id="{940667E9-B7E2-4A86-A105-4D7B207DBD82}"/>
                </a:ext>
              </a:extLst>
            </p:cNvPr>
            <p:cNvSpPr>
              <a:spLocks noChangeArrowheads="1"/>
            </p:cNvSpPr>
            <p:nvPr/>
          </p:nvSpPr>
          <p:spPr bwMode="auto">
            <a:xfrm>
              <a:off x="1872" y="2064"/>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63519" name="Oval 11">
              <a:extLst>
                <a:ext uri="{FF2B5EF4-FFF2-40B4-BE49-F238E27FC236}">
                  <a16:creationId xmlns:a16="http://schemas.microsoft.com/office/drawing/2014/main" id="{EDBB1328-1626-4852-A783-197BC591BC8F}"/>
                </a:ext>
              </a:extLst>
            </p:cNvPr>
            <p:cNvSpPr>
              <a:spLocks noChangeArrowheads="1"/>
            </p:cNvSpPr>
            <p:nvPr/>
          </p:nvSpPr>
          <p:spPr bwMode="auto">
            <a:xfrm>
              <a:off x="3024" y="2064"/>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63520" name="Oval 12">
              <a:extLst>
                <a:ext uri="{FF2B5EF4-FFF2-40B4-BE49-F238E27FC236}">
                  <a16:creationId xmlns:a16="http://schemas.microsoft.com/office/drawing/2014/main" id="{7C89DA98-164B-4AF1-A726-F93BB66578F0}"/>
                </a:ext>
              </a:extLst>
            </p:cNvPr>
            <p:cNvSpPr>
              <a:spLocks noChangeArrowheads="1"/>
            </p:cNvSpPr>
            <p:nvPr/>
          </p:nvSpPr>
          <p:spPr bwMode="auto">
            <a:xfrm>
              <a:off x="4272" y="2016"/>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63521" name="Oval 13">
              <a:extLst>
                <a:ext uri="{FF2B5EF4-FFF2-40B4-BE49-F238E27FC236}">
                  <a16:creationId xmlns:a16="http://schemas.microsoft.com/office/drawing/2014/main" id="{6901B08B-41D0-49ED-80D8-5AF0453FB562}"/>
                </a:ext>
              </a:extLst>
            </p:cNvPr>
            <p:cNvSpPr>
              <a:spLocks noChangeArrowheads="1"/>
            </p:cNvSpPr>
            <p:nvPr/>
          </p:nvSpPr>
          <p:spPr bwMode="auto">
            <a:xfrm>
              <a:off x="3648" y="139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63522" name="Oval 14">
              <a:extLst>
                <a:ext uri="{FF2B5EF4-FFF2-40B4-BE49-F238E27FC236}">
                  <a16:creationId xmlns:a16="http://schemas.microsoft.com/office/drawing/2014/main" id="{851006DA-1E6D-4C6C-B312-43719116BD75}"/>
                </a:ext>
              </a:extLst>
            </p:cNvPr>
            <p:cNvSpPr>
              <a:spLocks noChangeArrowheads="1"/>
            </p:cNvSpPr>
            <p:nvPr/>
          </p:nvSpPr>
          <p:spPr bwMode="auto">
            <a:xfrm>
              <a:off x="4272" y="720"/>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63523" name="Line 15">
              <a:extLst>
                <a:ext uri="{FF2B5EF4-FFF2-40B4-BE49-F238E27FC236}">
                  <a16:creationId xmlns:a16="http://schemas.microsoft.com/office/drawing/2014/main" id="{2EC95CD0-32D0-4525-A5BD-07C698A5E672}"/>
                </a:ext>
              </a:extLst>
            </p:cNvPr>
            <p:cNvSpPr>
              <a:spLocks noChangeShapeType="1"/>
            </p:cNvSpPr>
            <p:nvPr/>
          </p:nvSpPr>
          <p:spPr bwMode="auto">
            <a:xfrm flipV="1">
              <a:off x="1392" y="912"/>
              <a:ext cx="480" cy="48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24" name="Line 16">
              <a:extLst>
                <a:ext uri="{FF2B5EF4-FFF2-40B4-BE49-F238E27FC236}">
                  <a16:creationId xmlns:a16="http://schemas.microsoft.com/office/drawing/2014/main" id="{6B487E32-66A6-4DE2-AFF7-D094387E0EC2}"/>
                </a:ext>
              </a:extLst>
            </p:cNvPr>
            <p:cNvSpPr>
              <a:spLocks noChangeShapeType="1"/>
            </p:cNvSpPr>
            <p:nvPr/>
          </p:nvSpPr>
          <p:spPr bwMode="auto">
            <a:xfrm>
              <a:off x="2112" y="768"/>
              <a:ext cx="912"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25" name="Line 17">
              <a:extLst>
                <a:ext uri="{FF2B5EF4-FFF2-40B4-BE49-F238E27FC236}">
                  <a16:creationId xmlns:a16="http://schemas.microsoft.com/office/drawing/2014/main" id="{FF7D76FE-40D1-4EFF-BFF1-FB5D917C592C}"/>
                </a:ext>
              </a:extLst>
            </p:cNvPr>
            <p:cNvSpPr>
              <a:spLocks noChangeShapeType="1"/>
            </p:cNvSpPr>
            <p:nvPr/>
          </p:nvSpPr>
          <p:spPr bwMode="auto">
            <a:xfrm>
              <a:off x="3264" y="768"/>
              <a:ext cx="105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26" name="Line 18">
              <a:extLst>
                <a:ext uri="{FF2B5EF4-FFF2-40B4-BE49-F238E27FC236}">
                  <a16:creationId xmlns:a16="http://schemas.microsoft.com/office/drawing/2014/main" id="{731DA61F-D7D6-4DC0-958C-3A476A16488B}"/>
                </a:ext>
              </a:extLst>
            </p:cNvPr>
            <p:cNvSpPr>
              <a:spLocks noChangeShapeType="1"/>
            </p:cNvSpPr>
            <p:nvPr/>
          </p:nvSpPr>
          <p:spPr bwMode="auto">
            <a:xfrm flipV="1">
              <a:off x="3840" y="960"/>
              <a:ext cx="432" cy="43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27" name="Line 19">
              <a:extLst>
                <a:ext uri="{FF2B5EF4-FFF2-40B4-BE49-F238E27FC236}">
                  <a16:creationId xmlns:a16="http://schemas.microsoft.com/office/drawing/2014/main" id="{76241145-E5BA-490C-9A29-18F1CBCB95BA}"/>
                </a:ext>
              </a:extLst>
            </p:cNvPr>
            <p:cNvSpPr>
              <a:spLocks noChangeShapeType="1"/>
            </p:cNvSpPr>
            <p:nvPr/>
          </p:nvSpPr>
          <p:spPr bwMode="auto">
            <a:xfrm flipH="1" flipV="1">
              <a:off x="3216" y="864"/>
              <a:ext cx="528" cy="52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28" name="Line 20">
              <a:extLst>
                <a:ext uri="{FF2B5EF4-FFF2-40B4-BE49-F238E27FC236}">
                  <a16:creationId xmlns:a16="http://schemas.microsoft.com/office/drawing/2014/main" id="{1149E6EA-3758-404F-8158-65ABF947E05B}"/>
                </a:ext>
              </a:extLst>
            </p:cNvPr>
            <p:cNvSpPr>
              <a:spLocks noChangeShapeType="1"/>
            </p:cNvSpPr>
            <p:nvPr/>
          </p:nvSpPr>
          <p:spPr bwMode="auto">
            <a:xfrm flipH="1">
              <a:off x="2640" y="912"/>
              <a:ext cx="432" cy="432"/>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29" name="Line 21">
              <a:extLst>
                <a:ext uri="{FF2B5EF4-FFF2-40B4-BE49-F238E27FC236}">
                  <a16:creationId xmlns:a16="http://schemas.microsoft.com/office/drawing/2014/main" id="{3BC261F2-5246-46C8-A79E-31A26FA75B55}"/>
                </a:ext>
              </a:extLst>
            </p:cNvPr>
            <p:cNvSpPr>
              <a:spLocks noChangeShapeType="1"/>
            </p:cNvSpPr>
            <p:nvPr/>
          </p:nvSpPr>
          <p:spPr bwMode="auto">
            <a:xfrm>
              <a:off x="1488" y="1488"/>
              <a:ext cx="100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30" name="Line 22">
              <a:extLst>
                <a:ext uri="{FF2B5EF4-FFF2-40B4-BE49-F238E27FC236}">
                  <a16:creationId xmlns:a16="http://schemas.microsoft.com/office/drawing/2014/main" id="{913C0096-E1ED-49B6-97B5-F00052464CA3}"/>
                </a:ext>
              </a:extLst>
            </p:cNvPr>
            <p:cNvSpPr>
              <a:spLocks noChangeShapeType="1"/>
            </p:cNvSpPr>
            <p:nvPr/>
          </p:nvSpPr>
          <p:spPr bwMode="auto">
            <a:xfrm flipV="1">
              <a:off x="2064" y="163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31" name="Line 23">
              <a:extLst>
                <a:ext uri="{FF2B5EF4-FFF2-40B4-BE49-F238E27FC236}">
                  <a16:creationId xmlns:a16="http://schemas.microsoft.com/office/drawing/2014/main" id="{4FF279D5-D1C8-4EF6-A7A3-BC5926569C53}"/>
                </a:ext>
              </a:extLst>
            </p:cNvPr>
            <p:cNvSpPr>
              <a:spLocks noChangeShapeType="1"/>
            </p:cNvSpPr>
            <p:nvPr/>
          </p:nvSpPr>
          <p:spPr bwMode="auto">
            <a:xfrm>
              <a:off x="2640" y="1632"/>
              <a:ext cx="432" cy="43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32" name="Line 24">
              <a:extLst>
                <a:ext uri="{FF2B5EF4-FFF2-40B4-BE49-F238E27FC236}">
                  <a16:creationId xmlns:a16="http://schemas.microsoft.com/office/drawing/2014/main" id="{3AF226D9-7AA7-443C-949C-120275DA8881}"/>
                </a:ext>
              </a:extLst>
            </p:cNvPr>
            <p:cNvSpPr>
              <a:spLocks noChangeShapeType="1"/>
            </p:cNvSpPr>
            <p:nvPr/>
          </p:nvSpPr>
          <p:spPr bwMode="auto">
            <a:xfrm>
              <a:off x="2112" y="2160"/>
              <a:ext cx="91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33" name="Line 25">
              <a:extLst>
                <a:ext uri="{FF2B5EF4-FFF2-40B4-BE49-F238E27FC236}">
                  <a16:creationId xmlns:a16="http://schemas.microsoft.com/office/drawing/2014/main" id="{EC45B234-F58B-4F51-BA27-2A680E38E944}"/>
                </a:ext>
              </a:extLst>
            </p:cNvPr>
            <p:cNvSpPr>
              <a:spLocks noChangeShapeType="1"/>
            </p:cNvSpPr>
            <p:nvPr/>
          </p:nvSpPr>
          <p:spPr bwMode="auto">
            <a:xfrm>
              <a:off x="3264" y="2208"/>
              <a:ext cx="105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34" name="Line 26">
              <a:extLst>
                <a:ext uri="{FF2B5EF4-FFF2-40B4-BE49-F238E27FC236}">
                  <a16:creationId xmlns:a16="http://schemas.microsoft.com/office/drawing/2014/main" id="{FD32A3AD-8706-453D-A037-4B605A040403}"/>
                </a:ext>
              </a:extLst>
            </p:cNvPr>
            <p:cNvSpPr>
              <a:spLocks noChangeShapeType="1"/>
            </p:cNvSpPr>
            <p:nvPr/>
          </p:nvSpPr>
          <p:spPr bwMode="auto">
            <a:xfrm flipH="1" flipV="1">
              <a:off x="3840" y="1584"/>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35" name="Line 27">
              <a:extLst>
                <a:ext uri="{FF2B5EF4-FFF2-40B4-BE49-F238E27FC236}">
                  <a16:creationId xmlns:a16="http://schemas.microsoft.com/office/drawing/2014/main" id="{12C289BC-0053-480B-AC02-7395EBE1DC7B}"/>
                </a:ext>
              </a:extLst>
            </p:cNvPr>
            <p:cNvSpPr>
              <a:spLocks noChangeShapeType="1"/>
            </p:cNvSpPr>
            <p:nvPr/>
          </p:nvSpPr>
          <p:spPr bwMode="auto">
            <a:xfrm flipH="1" flipV="1">
              <a:off x="4416" y="1008"/>
              <a:ext cx="0" cy="100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36" name="Line 28">
              <a:extLst>
                <a:ext uri="{FF2B5EF4-FFF2-40B4-BE49-F238E27FC236}">
                  <a16:creationId xmlns:a16="http://schemas.microsoft.com/office/drawing/2014/main" id="{1EFC3250-51B3-4F80-B427-7C8746A84E4E}"/>
                </a:ext>
              </a:extLst>
            </p:cNvPr>
            <p:cNvSpPr>
              <a:spLocks noChangeShapeType="1"/>
            </p:cNvSpPr>
            <p:nvPr/>
          </p:nvSpPr>
          <p:spPr bwMode="auto">
            <a:xfrm>
              <a:off x="1392" y="163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37" name="Line 29">
              <a:extLst>
                <a:ext uri="{FF2B5EF4-FFF2-40B4-BE49-F238E27FC236}">
                  <a16:creationId xmlns:a16="http://schemas.microsoft.com/office/drawing/2014/main" id="{4FC1C97D-A29E-48D5-8A6A-AB9B2FA9E976}"/>
                </a:ext>
              </a:extLst>
            </p:cNvPr>
            <p:cNvSpPr>
              <a:spLocks noChangeShapeType="1"/>
            </p:cNvSpPr>
            <p:nvPr/>
          </p:nvSpPr>
          <p:spPr bwMode="auto">
            <a:xfrm flipV="1">
              <a:off x="1392" y="91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38" name="Line 30">
              <a:extLst>
                <a:ext uri="{FF2B5EF4-FFF2-40B4-BE49-F238E27FC236}">
                  <a16:creationId xmlns:a16="http://schemas.microsoft.com/office/drawing/2014/main" id="{A5E656F6-03EB-48FC-95D6-9FA7214C7A73}"/>
                </a:ext>
              </a:extLst>
            </p:cNvPr>
            <p:cNvSpPr>
              <a:spLocks noChangeShapeType="1"/>
            </p:cNvSpPr>
            <p:nvPr/>
          </p:nvSpPr>
          <p:spPr bwMode="auto">
            <a:xfrm>
              <a:off x="2064" y="912"/>
              <a:ext cx="480" cy="528"/>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39" name="Line 31">
              <a:extLst>
                <a:ext uri="{FF2B5EF4-FFF2-40B4-BE49-F238E27FC236}">
                  <a16:creationId xmlns:a16="http://schemas.microsoft.com/office/drawing/2014/main" id="{82CE2662-B8D5-4600-9297-3D24FDD4F2D1}"/>
                </a:ext>
              </a:extLst>
            </p:cNvPr>
            <p:cNvSpPr>
              <a:spLocks noChangeShapeType="1"/>
            </p:cNvSpPr>
            <p:nvPr/>
          </p:nvSpPr>
          <p:spPr bwMode="auto">
            <a:xfrm flipH="1">
              <a:off x="2736" y="1488"/>
              <a:ext cx="91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40" name="Line 32">
              <a:extLst>
                <a:ext uri="{FF2B5EF4-FFF2-40B4-BE49-F238E27FC236}">
                  <a16:creationId xmlns:a16="http://schemas.microsoft.com/office/drawing/2014/main" id="{33C51999-C93F-4495-BAC5-F48FA24BC96C}"/>
                </a:ext>
              </a:extLst>
            </p:cNvPr>
            <p:cNvSpPr>
              <a:spLocks noChangeShapeType="1"/>
            </p:cNvSpPr>
            <p:nvPr/>
          </p:nvSpPr>
          <p:spPr bwMode="auto">
            <a:xfrm flipV="1">
              <a:off x="3216" y="1632"/>
              <a:ext cx="480" cy="48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63494" name="Oval 33">
            <a:extLst>
              <a:ext uri="{FF2B5EF4-FFF2-40B4-BE49-F238E27FC236}">
                <a16:creationId xmlns:a16="http://schemas.microsoft.com/office/drawing/2014/main" id="{800424C4-E5B2-4CA5-8B52-24DC3930949A}"/>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3495" name="Rectangle 35">
            <a:extLst>
              <a:ext uri="{FF2B5EF4-FFF2-40B4-BE49-F238E27FC236}">
                <a16:creationId xmlns:a16="http://schemas.microsoft.com/office/drawing/2014/main" id="{B248B74D-1308-4648-9E81-BAC67D0CA614}"/>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3496" name="Rectangle 36">
            <a:extLst>
              <a:ext uri="{FF2B5EF4-FFF2-40B4-BE49-F238E27FC236}">
                <a16:creationId xmlns:a16="http://schemas.microsoft.com/office/drawing/2014/main" id="{303FFB3E-C2CC-4FBE-9467-12BFCF2C6B3F}"/>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3497" name="Rectangle 37">
            <a:extLst>
              <a:ext uri="{FF2B5EF4-FFF2-40B4-BE49-F238E27FC236}">
                <a16:creationId xmlns:a16="http://schemas.microsoft.com/office/drawing/2014/main" id="{1995807C-D327-4B85-A5CC-4B82FEADBEC0}"/>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3498" name="Rectangle 38">
            <a:extLst>
              <a:ext uri="{FF2B5EF4-FFF2-40B4-BE49-F238E27FC236}">
                <a16:creationId xmlns:a16="http://schemas.microsoft.com/office/drawing/2014/main" id="{1EC6031B-4235-4B78-91EE-726D789025F0}"/>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3499" name="Rectangle 39">
            <a:extLst>
              <a:ext uri="{FF2B5EF4-FFF2-40B4-BE49-F238E27FC236}">
                <a16:creationId xmlns:a16="http://schemas.microsoft.com/office/drawing/2014/main" id="{0B879997-30F5-4CE7-894D-237AC1F039C5}"/>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3500" name="Rectangle 40">
            <a:extLst>
              <a:ext uri="{FF2B5EF4-FFF2-40B4-BE49-F238E27FC236}">
                <a16:creationId xmlns:a16="http://schemas.microsoft.com/office/drawing/2014/main" id="{013F5C48-3A62-48EA-AACD-0B23610774FB}"/>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3501" name="Rectangle 41">
            <a:extLst>
              <a:ext uri="{FF2B5EF4-FFF2-40B4-BE49-F238E27FC236}">
                <a16:creationId xmlns:a16="http://schemas.microsoft.com/office/drawing/2014/main" id="{2ECF743B-CA20-48B8-A402-B3848AB117F8}"/>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3502" name="Rectangle 42">
            <a:extLst>
              <a:ext uri="{FF2B5EF4-FFF2-40B4-BE49-F238E27FC236}">
                <a16:creationId xmlns:a16="http://schemas.microsoft.com/office/drawing/2014/main" id="{CF2C04A3-DA59-4236-9A9B-19B9EF1FAA0C}"/>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3503" name="Rectangle 43">
            <a:extLst>
              <a:ext uri="{FF2B5EF4-FFF2-40B4-BE49-F238E27FC236}">
                <a16:creationId xmlns:a16="http://schemas.microsoft.com/office/drawing/2014/main" id="{86541E78-17CD-4B25-9E05-F75EA1EBE3FE}"/>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grpSp>
        <p:nvGrpSpPr>
          <p:cNvPr id="63504" name="Group 47">
            <a:extLst>
              <a:ext uri="{FF2B5EF4-FFF2-40B4-BE49-F238E27FC236}">
                <a16:creationId xmlns:a16="http://schemas.microsoft.com/office/drawing/2014/main" id="{1C161661-27AB-458A-8E09-57417F42FA98}"/>
              </a:ext>
            </a:extLst>
          </p:cNvPr>
          <p:cNvGrpSpPr>
            <a:grpSpLocks/>
          </p:cNvGrpSpPr>
          <p:nvPr/>
        </p:nvGrpSpPr>
        <p:grpSpPr bwMode="auto">
          <a:xfrm>
            <a:off x="4343400" y="5759450"/>
            <a:ext cx="1600200" cy="533400"/>
            <a:chOff x="2496" y="3696"/>
            <a:chExt cx="1008" cy="336"/>
          </a:xfrm>
        </p:grpSpPr>
        <p:sp>
          <p:nvSpPr>
            <p:cNvPr id="63511" name="Text Box 48">
              <a:extLst>
                <a:ext uri="{FF2B5EF4-FFF2-40B4-BE49-F238E27FC236}">
                  <a16:creationId xmlns:a16="http://schemas.microsoft.com/office/drawing/2014/main" id="{4FACEAEC-8497-47A6-933E-A430DBDF5FD8}"/>
                </a:ext>
              </a:extLst>
            </p:cNvPr>
            <p:cNvSpPr txBox="1">
              <a:spLocks noChangeArrowheads="1"/>
            </p:cNvSpPr>
            <p:nvPr/>
          </p:nvSpPr>
          <p:spPr bwMode="auto">
            <a:xfrm>
              <a:off x="2496" y="3744"/>
              <a:ext cx="410"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63512" name="Rectangle 49">
              <a:extLst>
                <a:ext uri="{FF2B5EF4-FFF2-40B4-BE49-F238E27FC236}">
                  <a16:creationId xmlns:a16="http://schemas.microsoft.com/office/drawing/2014/main" id="{80EE3F95-8B99-4FA2-A23E-11C1B66B51AA}"/>
                </a:ext>
              </a:extLst>
            </p:cNvPr>
            <p:cNvSpPr>
              <a:spLocks noChangeArrowheads="1"/>
            </p:cNvSpPr>
            <p:nvPr/>
          </p:nvSpPr>
          <p:spPr bwMode="auto">
            <a:xfrm>
              <a:off x="3120" y="3696"/>
              <a:ext cx="384" cy="336"/>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3513" name="Rectangle 50">
              <a:extLst>
                <a:ext uri="{FF2B5EF4-FFF2-40B4-BE49-F238E27FC236}">
                  <a16:creationId xmlns:a16="http://schemas.microsoft.com/office/drawing/2014/main" id="{E870B4F6-625C-439A-970C-8C9870805F90}"/>
                </a:ext>
              </a:extLst>
            </p:cNvPr>
            <p:cNvSpPr>
              <a:spLocks noChangeArrowheads="1"/>
            </p:cNvSpPr>
            <p:nvPr/>
          </p:nvSpPr>
          <p:spPr bwMode="auto">
            <a:xfrm>
              <a:off x="3120" y="3696"/>
              <a:ext cx="384" cy="336"/>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grpSp>
      <p:sp>
        <p:nvSpPr>
          <p:cNvPr id="63505" name="Text Box 51">
            <a:extLst>
              <a:ext uri="{FF2B5EF4-FFF2-40B4-BE49-F238E27FC236}">
                <a16:creationId xmlns:a16="http://schemas.microsoft.com/office/drawing/2014/main" id="{76ABB501-48C8-4B34-AE02-044A7A1C2003}"/>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180276" name="Oval 52">
            <a:extLst>
              <a:ext uri="{FF2B5EF4-FFF2-40B4-BE49-F238E27FC236}">
                <a16:creationId xmlns:a16="http://schemas.microsoft.com/office/drawing/2014/main" id="{59404F6A-2791-4B03-A5D5-2DAB2E94A54B}"/>
              </a:ext>
            </a:extLst>
          </p:cNvPr>
          <p:cNvSpPr>
            <a:spLocks noChangeArrowheads="1"/>
          </p:cNvSpPr>
          <p:nvPr/>
        </p:nvSpPr>
        <p:spPr bwMode="auto">
          <a:xfrm>
            <a:off x="22860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51" name="頁尾版面配置區 2">
            <a:extLst>
              <a:ext uri="{FF2B5EF4-FFF2-40B4-BE49-F238E27FC236}">
                <a16:creationId xmlns:a16="http://schemas.microsoft.com/office/drawing/2014/main" id="{E91C9C16-2A20-4E94-88B0-30E159CE8021}"/>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63508" name="投影片編號版面配置區 3">
            <a:extLst>
              <a:ext uri="{FF2B5EF4-FFF2-40B4-BE49-F238E27FC236}">
                <a16:creationId xmlns:a16="http://schemas.microsoft.com/office/drawing/2014/main" id="{D68237BD-0170-4416-86D0-CDE079876AAA}"/>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08F80199-F11E-42B4-BA95-833AA14EA817}" type="slidenum">
              <a:rPr lang="zh-TW" altLang="en-US" sz="1400" smtClean="0"/>
              <a:pPr algn="l" eaLnBrk="0" hangingPunct="0"/>
              <a:t>30</a:t>
            </a:fld>
            <a:endParaRPr lang="en-US" altLang="zh-TW" sz="1400"/>
          </a:p>
        </p:txBody>
      </p:sp>
      <p:sp>
        <p:nvSpPr>
          <p:cNvPr id="63509" name="Text Box 12">
            <a:extLst>
              <a:ext uri="{FF2B5EF4-FFF2-40B4-BE49-F238E27FC236}">
                <a16:creationId xmlns:a16="http://schemas.microsoft.com/office/drawing/2014/main" id="{93F26FE8-AD9C-480A-B481-CB68D46224EA}"/>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63510" name="文字方塊 1">
            <a:extLst>
              <a:ext uri="{FF2B5EF4-FFF2-40B4-BE49-F238E27FC236}">
                <a16:creationId xmlns:a16="http://schemas.microsoft.com/office/drawing/2014/main" id="{FBCAF9FD-DFB7-4015-8DA2-B60DE6170AC3}"/>
              </a:ext>
            </a:extLst>
          </p:cNvPr>
          <p:cNvSpPr txBox="1">
            <a:spLocks noChangeArrowheads="1"/>
          </p:cNvSpPr>
          <p:nvPr/>
        </p:nvSpPr>
        <p:spPr bwMode="auto">
          <a:xfrm>
            <a:off x="8494713" y="419100"/>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[VS]</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0228"/>
                                        </p:tgtEl>
                                        <p:attrNameLst>
                                          <p:attrName>style.visibility</p:attrName>
                                        </p:attrNameLst>
                                      </p:cBhvr>
                                      <p:to>
                                        <p:strVal val="visible"/>
                                      </p:to>
                                    </p:set>
                                    <p:animEffect transition="in" filter="wipe(left)">
                                      <p:cBhvr>
                                        <p:cTn id="7" dur="500"/>
                                        <p:tgtEl>
                                          <p:spTgt spid="1802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0276"/>
                                        </p:tgtEl>
                                        <p:attrNameLst>
                                          <p:attrName>style.visibility</p:attrName>
                                        </p:attrNameLst>
                                      </p:cBhvr>
                                      <p:to>
                                        <p:strVal val="visible"/>
                                      </p:to>
                                    </p:set>
                                    <p:animEffect transition="in" filter="dissolve">
                                      <p:cBhvr>
                                        <p:cTn id="12" dur="500"/>
                                        <p:tgtEl>
                                          <p:spTgt spid="180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28" grpId="0" animBg="1" autoUpdateAnimBg="0"/>
      <p:bldP spid="180276" grpId="0" animBg="1"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051724B9-5F9A-430B-985B-A77EE9AF2713}"/>
              </a:ext>
            </a:extLst>
          </p:cNvPr>
          <p:cNvSpPr>
            <a:spLocks noGrp="1" noChangeArrowheads="1"/>
          </p:cNvSpPr>
          <p:nvPr>
            <p:ph type="title"/>
          </p:nvPr>
        </p:nvSpPr>
        <p:spPr>
          <a:xfrm>
            <a:off x="838200" y="228600"/>
            <a:ext cx="7772400" cy="533400"/>
          </a:xfrm>
        </p:spPr>
        <p:txBody>
          <a:bodyPr/>
          <a:lstStyle/>
          <a:p>
            <a:r>
              <a:rPr lang="en-US" altLang="zh-TW" sz="2800">
                <a:ea typeface="新細明體" panose="02020500000000000000" pitchFamily="18" charset="-120"/>
              </a:rPr>
              <a:t>If vertex i is incident to an admissible edge …  </a:t>
            </a:r>
          </a:p>
        </p:txBody>
      </p:sp>
      <p:sp>
        <p:nvSpPr>
          <p:cNvPr id="65539" name="Text Box 3">
            <a:extLst>
              <a:ext uri="{FF2B5EF4-FFF2-40B4-BE49-F238E27FC236}">
                <a16:creationId xmlns:a16="http://schemas.microsoft.com/office/drawing/2014/main" id="{0775C25A-F6E6-497A-AA3C-E0397041AFB5}"/>
              </a:ext>
            </a:extLst>
          </p:cNvPr>
          <p:cNvSpPr txBox="1">
            <a:spLocks noChangeArrowheads="1"/>
          </p:cNvSpPr>
          <p:nvPr/>
        </p:nvSpPr>
        <p:spPr bwMode="auto">
          <a:xfrm>
            <a:off x="762000" y="4986338"/>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181252" name="Text Box 4">
            <a:extLst>
              <a:ext uri="{FF2B5EF4-FFF2-40B4-BE49-F238E27FC236}">
                <a16:creationId xmlns:a16="http://schemas.microsoft.com/office/drawing/2014/main" id="{115113CC-5E11-4107-AED7-7F7628891507}"/>
              </a:ext>
            </a:extLst>
          </p:cNvPr>
          <p:cNvSpPr txBox="1">
            <a:spLocks noChangeArrowheads="1"/>
          </p:cNvSpPr>
          <p:nvPr/>
        </p:nvSpPr>
        <p:spPr bwMode="auto">
          <a:xfrm>
            <a:off x="203200" y="2946400"/>
            <a:ext cx="2459038" cy="10160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Select an admissible edge (i,j)</a:t>
            </a:r>
          </a:p>
        </p:txBody>
      </p:sp>
      <p:sp>
        <p:nvSpPr>
          <p:cNvPr id="65541" name="Oval 6">
            <a:extLst>
              <a:ext uri="{FF2B5EF4-FFF2-40B4-BE49-F238E27FC236}">
                <a16:creationId xmlns:a16="http://schemas.microsoft.com/office/drawing/2014/main" id="{9A66D500-B1C6-41E3-9182-3B0EDD1C0AEA}"/>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5542" name="Oval 7">
            <a:extLst>
              <a:ext uri="{FF2B5EF4-FFF2-40B4-BE49-F238E27FC236}">
                <a16:creationId xmlns:a16="http://schemas.microsoft.com/office/drawing/2014/main" id="{1368E283-3A55-4CB6-8994-68191CA8260C}"/>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5543" name="Oval 8">
            <a:extLst>
              <a:ext uri="{FF2B5EF4-FFF2-40B4-BE49-F238E27FC236}">
                <a16:creationId xmlns:a16="http://schemas.microsoft.com/office/drawing/2014/main" id="{4382F19B-C391-4E25-A65E-8F754ABEB22F}"/>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65544" name="Oval 9">
            <a:extLst>
              <a:ext uri="{FF2B5EF4-FFF2-40B4-BE49-F238E27FC236}">
                <a16:creationId xmlns:a16="http://schemas.microsoft.com/office/drawing/2014/main" id="{1E038CF7-50DA-47EA-A13E-78A94A0002BA}"/>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65545" name="Oval 10">
            <a:extLst>
              <a:ext uri="{FF2B5EF4-FFF2-40B4-BE49-F238E27FC236}">
                <a16:creationId xmlns:a16="http://schemas.microsoft.com/office/drawing/2014/main" id="{6234C996-8B8C-4865-B339-5A96ED4CD780}"/>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65546" name="Oval 11">
            <a:extLst>
              <a:ext uri="{FF2B5EF4-FFF2-40B4-BE49-F238E27FC236}">
                <a16:creationId xmlns:a16="http://schemas.microsoft.com/office/drawing/2014/main" id="{A5DDF87C-D0F7-4A48-90AB-C8DF87EE0C4F}"/>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65547" name="Oval 12">
            <a:extLst>
              <a:ext uri="{FF2B5EF4-FFF2-40B4-BE49-F238E27FC236}">
                <a16:creationId xmlns:a16="http://schemas.microsoft.com/office/drawing/2014/main" id="{5557149E-F5DB-4B1E-9598-42F023FEF5AE}"/>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65548" name="Oval 13">
            <a:extLst>
              <a:ext uri="{FF2B5EF4-FFF2-40B4-BE49-F238E27FC236}">
                <a16:creationId xmlns:a16="http://schemas.microsoft.com/office/drawing/2014/main" id="{D1FD9AB3-D27E-4425-BF23-4FDC31EF9B81}"/>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65549" name="Oval 14">
            <a:extLst>
              <a:ext uri="{FF2B5EF4-FFF2-40B4-BE49-F238E27FC236}">
                <a16:creationId xmlns:a16="http://schemas.microsoft.com/office/drawing/2014/main" id="{7B7F1354-A7E5-4796-8F0F-B4A7F5A59DE5}"/>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65550" name="Line 15">
            <a:extLst>
              <a:ext uri="{FF2B5EF4-FFF2-40B4-BE49-F238E27FC236}">
                <a16:creationId xmlns:a16="http://schemas.microsoft.com/office/drawing/2014/main" id="{C166F73A-B410-41F5-938B-6AE4E3D414B0}"/>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51" name="Line 16">
            <a:extLst>
              <a:ext uri="{FF2B5EF4-FFF2-40B4-BE49-F238E27FC236}">
                <a16:creationId xmlns:a16="http://schemas.microsoft.com/office/drawing/2014/main" id="{D9330CC3-7E40-44E2-9094-077337898EC4}"/>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52" name="Line 17">
            <a:extLst>
              <a:ext uri="{FF2B5EF4-FFF2-40B4-BE49-F238E27FC236}">
                <a16:creationId xmlns:a16="http://schemas.microsoft.com/office/drawing/2014/main" id="{10F91401-185D-428C-B94A-80BD0D2CB87B}"/>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53" name="Line 18">
            <a:extLst>
              <a:ext uri="{FF2B5EF4-FFF2-40B4-BE49-F238E27FC236}">
                <a16:creationId xmlns:a16="http://schemas.microsoft.com/office/drawing/2014/main" id="{94DEF411-2D65-4586-B322-DB6E8238AC09}"/>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54" name="Line 19">
            <a:extLst>
              <a:ext uri="{FF2B5EF4-FFF2-40B4-BE49-F238E27FC236}">
                <a16:creationId xmlns:a16="http://schemas.microsoft.com/office/drawing/2014/main" id="{D8614C35-BD07-4027-B80E-DB11120136D7}"/>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55" name="Line 20">
            <a:extLst>
              <a:ext uri="{FF2B5EF4-FFF2-40B4-BE49-F238E27FC236}">
                <a16:creationId xmlns:a16="http://schemas.microsoft.com/office/drawing/2014/main" id="{7488BD70-3C4F-4700-95A4-87730F4854D0}"/>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56" name="Line 21">
            <a:extLst>
              <a:ext uri="{FF2B5EF4-FFF2-40B4-BE49-F238E27FC236}">
                <a16:creationId xmlns:a16="http://schemas.microsoft.com/office/drawing/2014/main" id="{055F308F-C62A-4C2B-AE05-45B174BD7170}"/>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57" name="Line 22">
            <a:extLst>
              <a:ext uri="{FF2B5EF4-FFF2-40B4-BE49-F238E27FC236}">
                <a16:creationId xmlns:a16="http://schemas.microsoft.com/office/drawing/2014/main" id="{21D1CD8A-6886-404F-97FC-AFE38B516A1E}"/>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58" name="Line 23">
            <a:extLst>
              <a:ext uri="{FF2B5EF4-FFF2-40B4-BE49-F238E27FC236}">
                <a16:creationId xmlns:a16="http://schemas.microsoft.com/office/drawing/2014/main" id="{751E9E1B-A268-4D95-8BB3-41F16FC140B0}"/>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59" name="Line 24">
            <a:extLst>
              <a:ext uri="{FF2B5EF4-FFF2-40B4-BE49-F238E27FC236}">
                <a16:creationId xmlns:a16="http://schemas.microsoft.com/office/drawing/2014/main" id="{46208F66-B7BC-4C65-90D1-52477C82FABB}"/>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60" name="Line 25">
            <a:extLst>
              <a:ext uri="{FF2B5EF4-FFF2-40B4-BE49-F238E27FC236}">
                <a16:creationId xmlns:a16="http://schemas.microsoft.com/office/drawing/2014/main" id="{6332ADBE-A3EE-4D45-A3DB-C390FF8522C7}"/>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61" name="Line 26">
            <a:extLst>
              <a:ext uri="{FF2B5EF4-FFF2-40B4-BE49-F238E27FC236}">
                <a16:creationId xmlns:a16="http://schemas.microsoft.com/office/drawing/2014/main" id="{21D4F837-2B07-496C-9978-8FDF1BDFE87C}"/>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62" name="Line 27">
            <a:extLst>
              <a:ext uri="{FF2B5EF4-FFF2-40B4-BE49-F238E27FC236}">
                <a16:creationId xmlns:a16="http://schemas.microsoft.com/office/drawing/2014/main" id="{56DF6F84-89D2-46DA-B4C4-96384D236CF4}"/>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63" name="Line 28">
            <a:extLst>
              <a:ext uri="{FF2B5EF4-FFF2-40B4-BE49-F238E27FC236}">
                <a16:creationId xmlns:a16="http://schemas.microsoft.com/office/drawing/2014/main" id="{9FF5EF57-981B-448C-9D7F-D5687043C578}"/>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64" name="Line 29">
            <a:extLst>
              <a:ext uri="{FF2B5EF4-FFF2-40B4-BE49-F238E27FC236}">
                <a16:creationId xmlns:a16="http://schemas.microsoft.com/office/drawing/2014/main" id="{F4EC23CE-6CD4-4A1F-8CB7-5331FE516363}"/>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65" name="Line 30">
            <a:extLst>
              <a:ext uri="{FF2B5EF4-FFF2-40B4-BE49-F238E27FC236}">
                <a16:creationId xmlns:a16="http://schemas.microsoft.com/office/drawing/2014/main" id="{B94FD025-75ED-407C-AA5B-B26170C3A41E}"/>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66" name="Line 31">
            <a:extLst>
              <a:ext uri="{FF2B5EF4-FFF2-40B4-BE49-F238E27FC236}">
                <a16:creationId xmlns:a16="http://schemas.microsoft.com/office/drawing/2014/main" id="{BA11D695-B871-4456-B398-9B000C1A12FA}"/>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67" name="Line 32">
            <a:extLst>
              <a:ext uri="{FF2B5EF4-FFF2-40B4-BE49-F238E27FC236}">
                <a16:creationId xmlns:a16="http://schemas.microsoft.com/office/drawing/2014/main" id="{C44AA2F8-45D1-49BF-96CF-56BE012ADC01}"/>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68" name="Oval 33">
            <a:extLst>
              <a:ext uri="{FF2B5EF4-FFF2-40B4-BE49-F238E27FC236}">
                <a16:creationId xmlns:a16="http://schemas.microsoft.com/office/drawing/2014/main" id="{11F7F76F-6806-44A9-8639-34F1E384CF17}"/>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5569" name="Rectangle 35">
            <a:extLst>
              <a:ext uri="{FF2B5EF4-FFF2-40B4-BE49-F238E27FC236}">
                <a16:creationId xmlns:a16="http://schemas.microsoft.com/office/drawing/2014/main" id="{28ED8918-A96C-4B08-B8A3-D3C0826C6D36}"/>
              </a:ext>
            </a:extLst>
          </p:cNvPr>
          <p:cNvSpPr>
            <a:spLocks noChangeArrowheads="1"/>
          </p:cNvSpPr>
          <p:nvPr/>
        </p:nvSpPr>
        <p:spPr bwMode="auto">
          <a:xfrm>
            <a:off x="1828800" y="4987925"/>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5570" name="Rectangle 36">
            <a:extLst>
              <a:ext uri="{FF2B5EF4-FFF2-40B4-BE49-F238E27FC236}">
                <a16:creationId xmlns:a16="http://schemas.microsoft.com/office/drawing/2014/main" id="{163A53D4-6D7E-4148-A725-A1EBC1C36B80}"/>
              </a:ext>
            </a:extLst>
          </p:cNvPr>
          <p:cNvSpPr>
            <a:spLocks noChangeArrowheads="1"/>
          </p:cNvSpPr>
          <p:nvPr/>
        </p:nvSpPr>
        <p:spPr bwMode="auto">
          <a:xfrm>
            <a:off x="2438400" y="4987925"/>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5571" name="Rectangle 37">
            <a:extLst>
              <a:ext uri="{FF2B5EF4-FFF2-40B4-BE49-F238E27FC236}">
                <a16:creationId xmlns:a16="http://schemas.microsoft.com/office/drawing/2014/main" id="{58E83576-119D-455F-A566-4ECA16461B60}"/>
              </a:ext>
            </a:extLst>
          </p:cNvPr>
          <p:cNvSpPr>
            <a:spLocks noChangeArrowheads="1"/>
          </p:cNvSpPr>
          <p:nvPr/>
        </p:nvSpPr>
        <p:spPr bwMode="auto">
          <a:xfrm>
            <a:off x="3048000" y="4987925"/>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5572" name="Rectangle 38">
            <a:extLst>
              <a:ext uri="{FF2B5EF4-FFF2-40B4-BE49-F238E27FC236}">
                <a16:creationId xmlns:a16="http://schemas.microsoft.com/office/drawing/2014/main" id="{E870DA54-7261-4637-BCC0-BDB503F0DBBA}"/>
              </a:ext>
            </a:extLst>
          </p:cNvPr>
          <p:cNvSpPr>
            <a:spLocks noChangeArrowheads="1"/>
          </p:cNvSpPr>
          <p:nvPr/>
        </p:nvSpPr>
        <p:spPr bwMode="auto">
          <a:xfrm>
            <a:off x="3657600" y="4987925"/>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5573" name="Rectangle 39">
            <a:extLst>
              <a:ext uri="{FF2B5EF4-FFF2-40B4-BE49-F238E27FC236}">
                <a16:creationId xmlns:a16="http://schemas.microsoft.com/office/drawing/2014/main" id="{1BECB195-1D54-471E-9B63-A1D4FF329D6D}"/>
              </a:ext>
            </a:extLst>
          </p:cNvPr>
          <p:cNvSpPr>
            <a:spLocks noChangeArrowheads="1"/>
          </p:cNvSpPr>
          <p:nvPr/>
        </p:nvSpPr>
        <p:spPr bwMode="auto">
          <a:xfrm>
            <a:off x="4267200" y="4987925"/>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5574" name="Rectangle 40">
            <a:extLst>
              <a:ext uri="{FF2B5EF4-FFF2-40B4-BE49-F238E27FC236}">
                <a16:creationId xmlns:a16="http://schemas.microsoft.com/office/drawing/2014/main" id="{E3A3C3ED-5EE4-4516-B979-186FE537F8BB}"/>
              </a:ext>
            </a:extLst>
          </p:cNvPr>
          <p:cNvSpPr>
            <a:spLocks noChangeArrowheads="1"/>
          </p:cNvSpPr>
          <p:nvPr/>
        </p:nvSpPr>
        <p:spPr bwMode="auto">
          <a:xfrm>
            <a:off x="4876800" y="4987925"/>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5575" name="Rectangle 41">
            <a:extLst>
              <a:ext uri="{FF2B5EF4-FFF2-40B4-BE49-F238E27FC236}">
                <a16:creationId xmlns:a16="http://schemas.microsoft.com/office/drawing/2014/main" id="{55F84D6D-4C76-4E7E-BE98-554B8D75A473}"/>
              </a:ext>
            </a:extLst>
          </p:cNvPr>
          <p:cNvSpPr>
            <a:spLocks noChangeArrowheads="1"/>
          </p:cNvSpPr>
          <p:nvPr/>
        </p:nvSpPr>
        <p:spPr bwMode="auto">
          <a:xfrm>
            <a:off x="5486400" y="4987925"/>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5576" name="Rectangle 42">
            <a:extLst>
              <a:ext uri="{FF2B5EF4-FFF2-40B4-BE49-F238E27FC236}">
                <a16:creationId xmlns:a16="http://schemas.microsoft.com/office/drawing/2014/main" id="{638C2963-57ED-4722-8D70-6A1B79568F2D}"/>
              </a:ext>
            </a:extLst>
          </p:cNvPr>
          <p:cNvSpPr>
            <a:spLocks noChangeArrowheads="1"/>
          </p:cNvSpPr>
          <p:nvPr/>
        </p:nvSpPr>
        <p:spPr bwMode="auto">
          <a:xfrm>
            <a:off x="6096000" y="4987925"/>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5577" name="Rectangle 43">
            <a:extLst>
              <a:ext uri="{FF2B5EF4-FFF2-40B4-BE49-F238E27FC236}">
                <a16:creationId xmlns:a16="http://schemas.microsoft.com/office/drawing/2014/main" id="{64005B9C-E450-46FE-9FA3-16C6C59F354A}"/>
              </a:ext>
            </a:extLst>
          </p:cNvPr>
          <p:cNvSpPr>
            <a:spLocks noChangeArrowheads="1"/>
          </p:cNvSpPr>
          <p:nvPr/>
        </p:nvSpPr>
        <p:spPr bwMode="auto">
          <a:xfrm>
            <a:off x="6705600" y="4987925"/>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5578" name="Text Box 47">
            <a:extLst>
              <a:ext uri="{FF2B5EF4-FFF2-40B4-BE49-F238E27FC236}">
                <a16:creationId xmlns:a16="http://schemas.microsoft.com/office/drawing/2014/main" id="{7C0A15A2-F1C3-44FA-887D-409BB02232F9}"/>
              </a:ext>
            </a:extLst>
          </p:cNvPr>
          <p:cNvSpPr txBox="1">
            <a:spLocks noChangeArrowheads="1"/>
          </p:cNvSpPr>
          <p:nvPr/>
        </p:nvSpPr>
        <p:spPr bwMode="auto">
          <a:xfrm>
            <a:off x="4343400" y="5826125"/>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65579" name="Rectangle 48">
            <a:extLst>
              <a:ext uri="{FF2B5EF4-FFF2-40B4-BE49-F238E27FC236}">
                <a16:creationId xmlns:a16="http://schemas.microsoft.com/office/drawing/2014/main" id="{E2CAC651-342D-465D-A989-B58FA2CDC82A}"/>
              </a:ext>
            </a:extLst>
          </p:cNvPr>
          <p:cNvSpPr>
            <a:spLocks noChangeArrowheads="1"/>
          </p:cNvSpPr>
          <p:nvPr/>
        </p:nvSpPr>
        <p:spPr bwMode="auto">
          <a:xfrm>
            <a:off x="5334000" y="5749925"/>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81297" name="Rectangle 49">
            <a:extLst>
              <a:ext uri="{FF2B5EF4-FFF2-40B4-BE49-F238E27FC236}">
                <a16:creationId xmlns:a16="http://schemas.microsoft.com/office/drawing/2014/main" id="{3A021C45-657F-47FA-902A-C0E44B0986BE}"/>
              </a:ext>
            </a:extLst>
          </p:cNvPr>
          <p:cNvSpPr>
            <a:spLocks noChangeArrowheads="1"/>
          </p:cNvSpPr>
          <p:nvPr/>
        </p:nvSpPr>
        <p:spPr bwMode="auto">
          <a:xfrm>
            <a:off x="5334000" y="5749925"/>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5581" name="Text Box 50">
            <a:extLst>
              <a:ext uri="{FF2B5EF4-FFF2-40B4-BE49-F238E27FC236}">
                <a16:creationId xmlns:a16="http://schemas.microsoft.com/office/drawing/2014/main" id="{C9C7DE47-C5D1-439A-82B7-19FE2762F340}"/>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65582" name="Oval 51">
            <a:extLst>
              <a:ext uri="{FF2B5EF4-FFF2-40B4-BE49-F238E27FC236}">
                <a16:creationId xmlns:a16="http://schemas.microsoft.com/office/drawing/2014/main" id="{6C268422-A8CB-4119-A462-0A8B9EA68182}"/>
              </a:ext>
            </a:extLst>
          </p:cNvPr>
          <p:cNvSpPr>
            <a:spLocks noChangeArrowheads="1"/>
          </p:cNvSpPr>
          <p:nvPr/>
        </p:nvSpPr>
        <p:spPr bwMode="auto">
          <a:xfrm>
            <a:off x="22860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81301" name="Line 53">
            <a:extLst>
              <a:ext uri="{FF2B5EF4-FFF2-40B4-BE49-F238E27FC236}">
                <a16:creationId xmlns:a16="http://schemas.microsoft.com/office/drawing/2014/main" id="{9B69A98A-3FA0-40A6-8FAF-A7F4D6BBE7D2}"/>
              </a:ext>
            </a:extLst>
          </p:cNvPr>
          <p:cNvSpPr>
            <a:spLocks noChangeShapeType="1"/>
          </p:cNvSpPr>
          <p:nvPr/>
        </p:nvSpPr>
        <p:spPr bwMode="auto">
          <a:xfrm flipV="1">
            <a:off x="2590800" y="1447800"/>
            <a:ext cx="762000" cy="7620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81302" name="Text Box 54">
            <a:extLst>
              <a:ext uri="{FF2B5EF4-FFF2-40B4-BE49-F238E27FC236}">
                <a16:creationId xmlns:a16="http://schemas.microsoft.com/office/drawing/2014/main" id="{A87C5885-6FB5-498B-A436-DE1D3593FE17}"/>
              </a:ext>
            </a:extLst>
          </p:cNvPr>
          <p:cNvSpPr txBox="1">
            <a:spLocks noChangeArrowheads="1"/>
          </p:cNvSpPr>
          <p:nvPr/>
        </p:nvSpPr>
        <p:spPr bwMode="auto">
          <a:xfrm>
            <a:off x="228600" y="2971800"/>
            <a:ext cx="2209800" cy="11842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Mark vertex j</a:t>
            </a:r>
          </a:p>
          <a:p>
            <a:pPr>
              <a:spcBef>
                <a:spcPct val="50000"/>
              </a:spcBef>
            </a:pPr>
            <a:r>
              <a:rPr lang="en-US" altLang="zh-TW" sz="2000" b="1">
                <a:solidFill>
                  <a:schemeClr val="bg2"/>
                </a:solidFill>
                <a:ea typeface="新細明體" panose="02020500000000000000" pitchFamily="18" charset="-120"/>
              </a:rPr>
              <a:t>pred(j) := i</a:t>
            </a:r>
          </a:p>
          <a:p>
            <a:pPr>
              <a:spcBef>
                <a:spcPct val="50000"/>
              </a:spcBef>
            </a:pPr>
            <a:endParaRPr lang="zh-TW" altLang="en-US" sz="1400" b="1">
              <a:solidFill>
                <a:schemeClr val="bg2"/>
              </a:solidFill>
              <a:ea typeface="新細明體" panose="02020500000000000000" pitchFamily="18" charset="-120"/>
            </a:endParaRPr>
          </a:p>
        </p:txBody>
      </p:sp>
      <p:sp>
        <p:nvSpPr>
          <p:cNvPr id="181303" name="Oval 55">
            <a:extLst>
              <a:ext uri="{FF2B5EF4-FFF2-40B4-BE49-F238E27FC236}">
                <a16:creationId xmlns:a16="http://schemas.microsoft.com/office/drawing/2014/main" id="{8253593E-1B76-4E01-B6B4-03F16465A7BA}"/>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81304" name="Text Box 56">
            <a:extLst>
              <a:ext uri="{FF2B5EF4-FFF2-40B4-BE49-F238E27FC236}">
                <a16:creationId xmlns:a16="http://schemas.microsoft.com/office/drawing/2014/main" id="{4F0A1074-B1C5-4F16-9ECE-2E4A84B2519C}"/>
              </a:ext>
            </a:extLst>
          </p:cNvPr>
          <p:cNvSpPr txBox="1">
            <a:spLocks noChangeArrowheads="1"/>
          </p:cNvSpPr>
          <p:nvPr/>
        </p:nvSpPr>
        <p:spPr bwMode="auto">
          <a:xfrm>
            <a:off x="222250" y="3008313"/>
            <a:ext cx="2170113" cy="13239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next :=  next + 1</a:t>
            </a:r>
          </a:p>
          <a:p>
            <a:pPr>
              <a:spcBef>
                <a:spcPct val="50000"/>
              </a:spcBef>
            </a:pPr>
            <a:r>
              <a:rPr lang="en-US" altLang="zh-TW" sz="2000" b="1">
                <a:solidFill>
                  <a:schemeClr val="bg2"/>
                </a:solidFill>
                <a:ea typeface="新細明體" panose="02020500000000000000" pitchFamily="18" charset="-120"/>
              </a:rPr>
              <a:t>order(j) := next</a:t>
            </a:r>
          </a:p>
          <a:p>
            <a:pPr>
              <a:spcBef>
                <a:spcPct val="50000"/>
              </a:spcBef>
            </a:pPr>
            <a:r>
              <a:rPr lang="en-US" altLang="zh-TW" sz="2000" b="1">
                <a:solidFill>
                  <a:schemeClr val="bg2"/>
                </a:solidFill>
                <a:ea typeface="新細明體" panose="02020500000000000000" pitchFamily="18" charset="-120"/>
              </a:rPr>
              <a:t>add j to LIST</a:t>
            </a:r>
          </a:p>
        </p:txBody>
      </p:sp>
      <p:sp>
        <p:nvSpPr>
          <p:cNvPr id="181305" name="Text Box 57">
            <a:extLst>
              <a:ext uri="{FF2B5EF4-FFF2-40B4-BE49-F238E27FC236}">
                <a16:creationId xmlns:a16="http://schemas.microsoft.com/office/drawing/2014/main" id="{6470DFB8-6CB0-44FB-B361-033C04AEE7C1}"/>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181306" name="Rectangle 58">
            <a:extLst>
              <a:ext uri="{FF2B5EF4-FFF2-40B4-BE49-F238E27FC236}">
                <a16:creationId xmlns:a16="http://schemas.microsoft.com/office/drawing/2014/main" id="{BC619E64-277B-47CD-8915-7D94486F0833}"/>
              </a:ext>
            </a:extLst>
          </p:cNvPr>
          <p:cNvSpPr>
            <a:spLocks noChangeArrowheads="1"/>
          </p:cNvSpPr>
          <p:nvPr/>
        </p:nvSpPr>
        <p:spPr bwMode="auto">
          <a:xfrm>
            <a:off x="2438400" y="4987925"/>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55" name="頁尾版面配置區 2">
            <a:extLst>
              <a:ext uri="{FF2B5EF4-FFF2-40B4-BE49-F238E27FC236}">
                <a16:creationId xmlns:a16="http://schemas.microsoft.com/office/drawing/2014/main" id="{F0A5455C-3E75-4A8C-9B5F-B90046EB9868}"/>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65590" name="投影片編號版面配置區 3">
            <a:extLst>
              <a:ext uri="{FF2B5EF4-FFF2-40B4-BE49-F238E27FC236}">
                <a16:creationId xmlns:a16="http://schemas.microsoft.com/office/drawing/2014/main" id="{E56AD2DD-FE73-4252-9E38-0F95DC860459}"/>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40A5D73C-A790-41B1-9FCE-36B5846593AB}" type="slidenum">
              <a:rPr lang="zh-TW" altLang="en-US" sz="1400" smtClean="0"/>
              <a:pPr algn="l" eaLnBrk="0" hangingPunct="0"/>
              <a:t>31</a:t>
            </a:fld>
            <a:endParaRPr lang="en-US" altLang="zh-TW" sz="1400"/>
          </a:p>
        </p:txBody>
      </p:sp>
      <p:sp>
        <p:nvSpPr>
          <p:cNvPr id="65591" name="Text Box 12">
            <a:extLst>
              <a:ext uri="{FF2B5EF4-FFF2-40B4-BE49-F238E27FC236}">
                <a16:creationId xmlns:a16="http://schemas.microsoft.com/office/drawing/2014/main" id="{2AA61CAA-5C8A-4511-840B-74A2013CE886}"/>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65592" name="文字方塊 57">
            <a:extLst>
              <a:ext uri="{FF2B5EF4-FFF2-40B4-BE49-F238E27FC236}">
                <a16:creationId xmlns:a16="http://schemas.microsoft.com/office/drawing/2014/main" id="{19FA6732-2B7E-4F27-B455-A33EE9B3503B}"/>
              </a:ext>
            </a:extLst>
          </p:cNvPr>
          <p:cNvSpPr txBox="1">
            <a:spLocks noChangeArrowheads="1"/>
          </p:cNvSpPr>
          <p:nvPr/>
        </p:nvSpPr>
        <p:spPr bwMode="auto">
          <a:xfrm>
            <a:off x="8494713"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1252"/>
                                        </p:tgtEl>
                                        <p:attrNameLst>
                                          <p:attrName>style.visibility</p:attrName>
                                        </p:attrNameLst>
                                      </p:cBhvr>
                                      <p:to>
                                        <p:strVal val="visible"/>
                                      </p:to>
                                    </p:set>
                                    <p:animEffect transition="in" filter="wipe(left)">
                                      <p:cBhvr>
                                        <p:cTn id="7" dur="500"/>
                                        <p:tgtEl>
                                          <p:spTgt spid="1812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81301"/>
                                        </p:tgtEl>
                                        <p:attrNameLst>
                                          <p:attrName>style.visibility</p:attrName>
                                        </p:attrNameLst>
                                      </p:cBhvr>
                                      <p:to>
                                        <p:strVal val="visible"/>
                                      </p:to>
                                    </p:set>
                                    <p:animEffect transition="in" filter="wipe(left)">
                                      <p:cBhvr>
                                        <p:cTn id="12" dur="500"/>
                                        <p:tgtEl>
                                          <p:spTgt spid="18130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1302"/>
                                        </p:tgtEl>
                                        <p:attrNameLst>
                                          <p:attrName>style.visibility</p:attrName>
                                        </p:attrNameLst>
                                      </p:cBhvr>
                                      <p:to>
                                        <p:strVal val="visible"/>
                                      </p:to>
                                    </p:set>
                                    <p:animEffect transition="in" filter="wipe(left)">
                                      <p:cBhvr>
                                        <p:cTn id="17" dur="500"/>
                                        <p:tgtEl>
                                          <p:spTgt spid="18130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1303"/>
                                        </p:tgtEl>
                                        <p:attrNameLst>
                                          <p:attrName>style.visibility</p:attrName>
                                        </p:attrNameLst>
                                      </p:cBhvr>
                                      <p:to>
                                        <p:strVal val="visible"/>
                                      </p:to>
                                    </p:set>
                                    <p:animEffect transition="in" filter="wipe(left)">
                                      <p:cBhvr>
                                        <p:cTn id="22" dur="500"/>
                                        <p:tgtEl>
                                          <p:spTgt spid="18130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1304"/>
                                        </p:tgtEl>
                                        <p:attrNameLst>
                                          <p:attrName>style.visibility</p:attrName>
                                        </p:attrNameLst>
                                      </p:cBhvr>
                                      <p:to>
                                        <p:strVal val="visible"/>
                                      </p:to>
                                    </p:set>
                                    <p:animEffect transition="in" filter="wipe(left)">
                                      <p:cBhvr>
                                        <p:cTn id="27" dur="500"/>
                                        <p:tgtEl>
                                          <p:spTgt spid="18130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1297"/>
                                        </p:tgtEl>
                                        <p:attrNameLst>
                                          <p:attrName>style.visibility</p:attrName>
                                        </p:attrNameLst>
                                      </p:cBhvr>
                                      <p:to>
                                        <p:strVal val="visible"/>
                                      </p:to>
                                    </p:set>
                                    <p:animEffect transition="in" filter="wipe(left)">
                                      <p:cBhvr>
                                        <p:cTn id="32" dur="500"/>
                                        <p:tgtEl>
                                          <p:spTgt spid="18129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1305"/>
                                        </p:tgtEl>
                                        <p:attrNameLst>
                                          <p:attrName>style.visibility</p:attrName>
                                        </p:attrNameLst>
                                      </p:cBhvr>
                                      <p:to>
                                        <p:strVal val="visible"/>
                                      </p:to>
                                    </p:set>
                                    <p:animEffect transition="in" filter="wipe(left)">
                                      <p:cBhvr>
                                        <p:cTn id="37" dur="500"/>
                                        <p:tgtEl>
                                          <p:spTgt spid="18130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1306"/>
                                        </p:tgtEl>
                                        <p:attrNameLst>
                                          <p:attrName>style.visibility</p:attrName>
                                        </p:attrNameLst>
                                      </p:cBhvr>
                                      <p:to>
                                        <p:strVal val="visible"/>
                                      </p:to>
                                    </p:set>
                                    <p:animEffect transition="in" filter="wipe(left)">
                                      <p:cBhvr>
                                        <p:cTn id="42" dur="500"/>
                                        <p:tgtEl>
                                          <p:spTgt spid="181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2" grpId="0" animBg="1" autoUpdateAnimBg="0"/>
      <p:bldP spid="181297" grpId="0" animBg="1" autoUpdateAnimBg="0"/>
      <p:bldP spid="181302" grpId="0" animBg="1" autoUpdateAnimBg="0"/>
      <p:bldP spid="181303" grpId="0" animBg="1" autoUpdateAnimBg="0"/>
      <p:bldP spid="181304" grpId="0" animBg="1" autoUpdateAnimBg="0"/>
      <p:bldP spid="181305" grpId="0" animBg="1" autoUpdateAnimBg="0"/>
      <p:bldP spid="181306" grpId="0" animBg="1"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02D10DF3-7A63-418D-8234-0CE583058EB6}"/>
              </a:ext>
            </a:extLst>
          </p:cNvPr>
          <p:cNvSpPr>
            <a:spLocks noGrp="1" noChangeArrowheads="1"/>
          </p:cNvSpPr>
          <p:nvPr>
            <p:ph type="title"/>
          </p:nvPr>
        </p:nvSpPr>
        <p:spPr>
          <a:xfrm>
            <a:off x="838200" y="228600"/>
            <a:ext cx="7772400" cy="533400"/>
          </a:xfrm>
        </p:spPr>
        <p:txBody>
          <a:bodyPr/>
          <a:lstStyle/>
          <a:p>
            <a:r>
              <a:rPr lang="en-US" altLang="zh-TW" sz="2800">
                <a:ea typeface="新細明體" panose="02020500000000000000" pitchFamily="18" charset="-120"/>
              </a:rPr>
              <a:t>If vertex i is incident to an admissible edge…  </a:t>
            </a:r>
          </a:p>
        </p:txBody>
      </p:sp>
      <p:sp>
        <p:nvSpPr>
          <p:cNvPr id="67587" name="Text Box 3">
            <a:extLst>
              <a:ext uri="{FF2B5EF4-FFF2-40B4-BE49-F238E27FC236}">
                <a16:creationId xmlns:a16="http://schemas.microsoft.com/office/drawing/2014/main" id="{9A5CACEB-D423-4669-B620-4EE5C4B4D50A}"/>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182276" name="Text Box 4">
            <a:extLst>
              <a:ext uri="{FF2B5EF4-FFF2-40B4-BE49-F238E27FC236}">
                <a16:creationId xmlns:a16="http://schemas.microsoft.com/office/drawing/2014/main" id="{AB64B206-B000-41F5-AA55-F0E9EBBD009E}"/>
              </a:ext>
            </a:extLst>
          </p:cNvPr>
          <p:cNvSpPr txBox="1">
            <a:spLocks noChangeArrowheads="1"/>
          </p:cNvSpPr>
          <p:nvPr/>
        </p:nvSpPr>
        <p:spPr bwMode="auto">
          <a:xfrm>
            <a:off x="82550" y="2971800"/>
            <a:ext cx="2406650" cy="646113"/>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800" b="1">
                <a:solidFill>
                  <a:schemeClr val="bg2"/>
                </a:solidFill>
                <a:ea typeface="新細明體" panose="02020500000000000000" pitchFamily="18" charset="-120"/>
              </a:rPr>
              <a:t>Select an admissible edge (i,j)</a:t>
            </a:r>
          </a:p>
        </p:txBody>
      </p:sp>
      <p:sp>
        <p:nvSpPr>
          <p:cNvPr id="67589" name="Oval 5">
            <a:extLst>
              <a:ext uri="{FF2B5EF4-FFF2-40B4-BE49-F238E27FC236}">
                <a16:creationId xmlns:a16="http://schemas.microsoft.com/office/drawing/2014/main" id="{9838713F-3188-4CC9-AA4B-93307A826E92}"/>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7590" name="Oval 6">
            <a:extLst>
              <a:ext uri="{FF2B5EF4-FFF2-40B4-BE49-F238E27FC236}">
                <a16:creationId xmlns:a16="http://schemas.microsoft.com/office/drawing/2014/main" id="{46FE91C9-3CB3-46AA-8B8E-29865EA6A80A}"/>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7591" name="Oval 7">
            <a:extLst>
              <a:ext uri="{FF2B5EF4-FFF2-40B4-BE49-F238E27FC236}">
                <a16:creationId xmlns:a16="http://schemas.microsoft.com/office/drawing/2014/main" id="{D4EE678E-AD8B-494B-8983-CCA2F6E9FBB0}"/>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67592" name="Oval 8">
            <a:extLst>
              <a:ext uri="{FF2B5EF4-FFF2-40B4-BE49-F238E27FC236}">
                <a16:creationId xmlns:a16="http://schemas.microsoft.com/office/drawing/2014/main" id="{31E4BBC3-30A1-4E94-8288-E945F4AE3E81}"/>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67593" name="Oval 9">
            <a:extLst>
              <a:ext uri="{FF2B5EF4-FFF2-40B4-BE49-F238E27FC236}">
                <a16:creationId xmlns:a16="http://schemas.microsoft.com/office/drawing/2014/main" id="{E443DAD1-3342-4413-9E1D-318DA24509B2}"/>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67594" name="Oval 10">
            <a:extLst>
              <a:ext uri="{FF2B5EF4-FFF2-40B4-BE49-F238E27FC236}">
                <a16:creationId xmlns:a16="http://schemas.microsoft.com/office/drawing/2014/main" id="{E756ADF0-6EAD-49BA-9843-0E9E84A5AE82}"/>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67595" name="Oval 11">
            <a:extLst>
              <a:ext uri="{FF2B5EF4-FFF2-40B4-BE49-F238E27FC236}">
                <a16:creationId xmlns:a16="http://schemas.microsoft.com/office/drawing/2014/main" id="{56DFEA8E-9ACB-4107-80EB-C16263C5A020}"/>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67596" name="Oval 12">
            <a:extLst>
              <a:ext uri="{FF2B5EF4-FFF2-40B4-BE49-F238E27FC236}">
                <a16:creationId xmlns:a16="http://schemas.microsoft.com/office/drawing/2014/main" id="{377809BB-85B4-4F07-8BC8-1CEF01109F53}"/>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67597" name="Oval 13">
            <a:extLst>
              <a:ext uri="{FF2B5EF4-FFF2-40B4-BE49-F238E27FC236}">
                <a16:creationId xmlns:a16="http://schemas.microsoft.com/office/drawing/2014/main" id="{BFF0B12C-576D-42F4-90A8-355985A994DA}"/>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67598" name="Line 14">
            <a:extLst>
              <a:ext uri="{FF2B5EF4-FFF2-40B4-BE49-F238E27FC236}">
                <a16:creationId xmlns:a16="http://schemas.microsoft.com/office/drawing/2014/main" id="{7EAD8201-DE20-47B7-8910-723D42E4F8D6}"/>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599" name="Line 15">
            <a:extLst>
              <a:ext uri="{FF2B5EF4-FFF2-40B4-BE49-F238E27FC236}">
                <a16:creationId xmlns:a16="http://schemas.microsoft.com/office/drawing/2014/main" id="{2DA73953-7EB5-4D7B-952C-525FA911EE56}"/>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00" name="Line 16">
            <a:extLst>
              <a:ext uri="{FF2B5EF4-FFF2-40B4-BE49-F238E27FC236}">
                <a16:creationId xmlns:a16="http://schemas.microsoft.com/office/drawing/2014/main" id="{9BCF2CF2-373B-4424-914F-DC9D82CED743}"/>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01" name="Line 17">
            <a:extLst>
              <a:ext uri="{FF2B5EF4-FFF2-40B4-BE49-F238E27FC236}">
                <a16:creationId xmlns:a16="http://schemas.microsoft.com/office/drawing/2014/main" id="{21E3CB7E-3CD5-46E2-B33D-62DF7C1683D3}"/>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02" name="Line 18">
            <a:extLst>
              <a:ext uri="{FF2B5EF4-FFF2-40B4-BE49-F238E27FC236}">
                <a16:creationId xmlns:a16="http://schemas.microsoft.com/office/drawing/2014/main" id="{4417B79A-2127-48CC-B43F-9CE4FDC62C45}"/>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03" name="Line 19">
            <a:extLst>
              <a:ext uri="{FF2B5EF4-FFF2-40B4-BE49-F238E27FC236}">
                <a16:creationId xmlns:a16="http://schemas.microsoft.com/office/drawing/2014/main" id="{354D4881-EFE3-4B64-80F7-368E0710CC34}"/>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04" name="Line 20">
            <a:extLst>
              <a:ext uri="{FF2B5EF4-FFF2-40B4-BE49-F238E27FC236}">
                <a16:creationId xmlns:a16="http://schemas.microsoft.com/office/drawing/2014/main" id="{A8807650-9F23-4043-B899-0C24DA6FFA39}"/>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82328" name="Text Box 56">
            <a:extLst>
              <a:ext uri="{FF2B5EF4-FFF2-40B4-BE49-F238E27FC236}">
                <a16:creationId xmlns:a16="http://schemas.microsoft.com/office/drawing/2014/main" id="{67C3005F-7A2A-47F3-8957-A05108B46E22}"/>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67606" name="Line 21">
            <a:extLst>
              <a:ext uri="{FF2B5EF4-FFF2-40B4-BE49-F238E27FC236}">
                <a16:creationId xmlns:a16="http://schemas.microsoft.com/office/drawing/2014/main" id="{9D418F6D-C7E5-4A61-AF91-45D8DAF69C2C}"/>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07" name="Line 22">
            <a:extLst>
              <a:ext uri="{FF2B5EF4-FFF2-40B4-BE49-F238E27FC236}">
                <a16:creationId xmlns:a16="http://schemas.microsoft.com/office/drawing/2014/main" id="{FE156F8C-934A-403C-B46D-D984F1B0782D}"/>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08" name="Line 23">
            <a:extLst>
              <a:ext uri="{FF2B5EF4-FFF2-40B4-BE49-F238E27FC236}">
                <a16:creationId xmlns:a16="http://schemas.microsoft.com/office/drawing/2014/main" id="{D9BC3CB2-E085-45FB-9177-D1D32CD1E205}"/>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09" name="Line 24">
            <a:extLst>
              <a:ext uri="{FF2B5EF4-FFF2-40B4-BE49-F238E27FC236}">
                <a16:creationId xmlns:a16="http://schemas.microsoft.com/office/drawing/2014/main" id="{B89B70B8-61CD-46D8-A18D-843DF77A10BB}"/>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10" name="Line 25">
            <a:extLst>
              <a:ext uri="{FF2B5EF4-FFF2-40B4-BE49-F238E27FC236}">
                <a16:creationId xmlns:a16="http://schemas.microsoft.com/office/drawing/2014/main" id="{38FD3DA6-69AA-47DC-AF6E-ED16F3A5EFA6}"/>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11" name="Line 26">
            <a:extLst>
              <a:ext uri="{FF2B5EF4-FFF2-40B4-BE49-F238E27FC236}">
                <a16:creationId xmlns:a16="http://schemas.microsoft.com/office/drawing/2014/main" id="{080104F0-1734-4B23-939E-D5FB0CEE80A6}"/>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12" name="Line 27">
            <a:extLst>
              <a:ext uri="{FF2B5EF4-FFF2-40B4-BE49-F238E27FC236}">
                <a16:creationId xmlns:a16="http://schemas.microsoft.com/office/drawing/2014/main" id="{E03F8F90-4771-4EDE-996B-62421104F52F}"/>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13" name="Line 28">
            <a:extLst>
              <a:ext uri="{FF2B5EF4-FFF2-40B4-BE49-F238E27FC236}">
                <a16:creationId xmlns:a16="http://schemas.microsoft.com/office/drawing/2014/main" id="{79E64C94-F211-4839-8485-34ECBB3F6E79}"/>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14" name="Line 30">
            <a:extLst>
              <a:ext uri="{FF2B5EF4-FFF2-40B4-BE49-F238E27FC236}">
                <a16:creationId xmlns:a16="http://schemas.microsoft.com/office/drawing/2014/main" id="{C0102900-4009-42B9-8F40-98CC306DF2D3}"/>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15" name="Line 31">
            <a:extLst>
              <a:ext uri="{FF2B5EF4-FFF2-40B4-BE49-F238E27FC236}">
                <a16:creationId xmlns:a16="http://schemas.microsoft.com/office/drawing/2014/main" id="{3EF422E0-23DD-405E-AB74-3EECA3AAEE13}"/>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16" name="Oval 32">
            <a:extLst>
              <a:ext uri="{FF2B5EF4-FFF2-40B4-BE49-F238E27FC236}">
                <a16:creationId xmlns:a16="http://schemas.microsoft.com/office/drawing/2014/main" id="{4C53D0EE-F3C0-4701-A93E-CBFBAB88FDC4}"/>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7617" name="Rectangle 33">
            <a:extLst>
              <a:ext uri="{FF2B5EF4-FFF2-40B4-BE49-F238E27FC236}">
                <a16:creationId xmlns:a16="http://schemas.microsoft.com/office/drawing/2014/main" id="{E46052AF-7420-4EE2-88B5-E778FA2717CA}"/>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7618" name="Rectangle 34">
            <a:extLst>
              <a:ext uri="{FF2B5EF4-FFF2-40B4-BE49-F238E27FC236}">
                <a16:creationId xmlns:a16="http://schemas.microsoft.com/office/drawing/2014/main" id="{FEB9FE33-98EE-4FDF-8800-530C125088AF}"/>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7619" name="Rectangle 35">
            <a:extLst>
              <a:ext uri="{FF2B5EF4-FFF2-40B4-BE49-F238E27FC236}">
                <a16:creationId xmlns:a16="http://schemas.microsoft.com/office/drawing/2014/main" id="{66F30C04-3860-4415-BC44-D63B74A396A4}"/>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7620" name="Rectangle 36">
            <a:extLst>
              <a:ext uri="{FF2B5EF4-FFF2-40B4-BE49-F238E27FC236}">
                <a16:creationId xmlns:a16="http://schemas.microsoft.com/office/drawing/2014/main" id="{631BF6C4-9781-4D70-8740-291DCDB752B7}"/>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7621" name="Rectangle 37">
            <a:extLst>
              <a:ext uri="{FF2B5EF4-FFF2-40B4-BE49-F238E27FC236}">
                <a16:creationId xmlns:a16="http://schemas.microsoft.com/office/drawing/2014/main" id="{27E1C076-F7EE-4471-A410-4AE962B04B4D}"/>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7622" name="Rectangle 38">
            <a:extLst>
              <a:ext uri="{FF2B5EF4-FFF2-40B4-BE49-F238E27FC236}">
                <a16:creationId xmlns:a16="http://schemas.microsoft.com/office/drawing/2014/main" id="{2BE32C44-EDB5-4594-8F77-DEFE6C13EB1C}"/>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7623" name="Rectangle 39">
            <a:extLst>
              <a:ext uri="{FF2B5EF4-FFF2-40B4-BE49-F238E27FC236}">
                <a16:creationId xmlns:a16="http://schemas.microsoft.com/office/drawing/2014/main" id="{F948C4C3-5658-491F-8CE4-86934E52050E}"/>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7624" name="Rectangle 40">
            <a:extLst>
              <a:ext uri="{FF2B5EF4-FFF2-40B4-BE49-F238E27FC236}">
                <a16:creationId xmlns:a16="http://schemas.microsoft.com/office/drawing/2014/main" id="{1B3F63D8-FD62-4D43-B077-637A03172007}"/>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7625" name="Rectangle 41">
            <a:extLst>
              <a:ext uri="{FF2B5EF4-FFF2-40B4-BE49-F238E27FC236}">
                <a16:creationId xmlns:a16="http://schemas.microsoft.com/office/drawing/2014/main" id="{3D63C9F5-0FF8-4D15-B3D7-A8097751FA5E}"/>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7626" name="Text Box 44">
            <a:extLst>
              <a:ext uri="{FF2B5EF4-FFF2-40B4-BE49-F238E27FC236}">
                <a16:creationId xmlns:a16="http://schemas.microsoft.com/office/drawing/2014/main" id="{2B982096-E375-42C3-9AD0-DFD41B7D0BAC}"/>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67627" name="Rectangle 45">
            <a:extLst>
              <a:ext uri="{FF2B5EF4-FFF2-40B4-BE49-F238E27FC236}">
                <a16:creationId xmlns:a16="http://schemas.microsoft.com/office/drawing/2014/main" id="{7BA626A2-3C34-487B-A016-DEF2D76EC82A}"/>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82318" name="Rectangle 46">
            <a:extLst>
              <a:ext uri="{FF2B5EF4-FFF2-40B4-BE49-F238E27FC236}">
                <a16:creationId xmlns:a16="http://schemas.microsoft.com/office/drawing/2014/main" id="{E9377394-2986-4117-9579-CAE6215A86E8}"/>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67629" name="Text Box 47">
            <a:extLst>
              <a:ext uri="{FF2B5EF4-FFF2-40B4-BE49-F238E27FC236}">
                <a16:creationId xmlns:a16="http://schemas.microsoft.com/office/drawing/2014/main" id="{AFB5C41C-D68A-4D32-ADA8-4EC418B948B9}"/>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67630" name="Oval 48">
            <a:extLst>
              <a:ext uri="{FF2B5EF4-FFF2-40B4-BE49-F238E27FC236}">
                <a16:creationId xmlns:a16="http://schemas.microsoft.com/office/drawing/2014/main" id="{F63B9964-11EC-4653-BC0B-F0C7F1ABDB1D}"/>
              </a:ext>
            </a:extLst>
          </p:cNvPr>
          <p:cNvSpPr>
            <a:spLocks noChangeArrowheads="1"/>
          </p:cNvSpPr>
          <p:nvPr/>
        </p:nvSpPr>
        <p:spPr bwMode="auto">
          <a:xfrm>
            <a:off x="22860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7631" name="Line 49">
            <a:extLst>
              <a:ext uri="{FF2B5EF4-FFF2-40B4-BE49-F238E27FC236}">
                <a16:creationId xmlns:a16="http://schemas.microsoft.com/office/drawing/2014/main" id="{EB382051-E13E-404D-8679-1D76629683BE}"/>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82322" name="Text Box 50">
            <a:extLst>
              <a:ext uri="{FF2B5EF4-FFF2-40B4-BE49-F238E27FC236}">
                <a16:creationId xmlns:a16="http://schemas.microsoft.com/office/drawing/2014/main" id="{E148C786-A3C4-442B-BE10-1F4A35B028B4}"/>
              </a:ext>
            </a:extLst>
          </p:cNvPr>
          <p:cNvSpPr txBox="1">
            <a:spLocks noChangeArrowheads="1"/>
          </p:cNvSpPr>
          <p:nvPr/>
        </p:nvSpPr>
        <p:spPr bwMode="auto">
          <a:xfrm>
            <a:off x="149225" y="2794000"/>
            <a:ext cx="2209800" cy="11842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Mark vertex j</a:t>
            </a:r>
          </a:p>
          <a:p>
            <a:pPr>
              <a:spcBef>
                <a:spcPct val="50000"/>
              </a:spcBef>
            </a:pPr>
            <a:r>
              <a:rPr lang="en-US" altLang="zh-TW" sz="2000" b="1">
                <a:solidFill>
                  <a:schemeClr val="bg2"/>
                </a:solidFill>
                <a:ea typeface="新細明體" panose="02020500000000000000" pitchFamily="18" charset="-120"/>
              </a:rPr>
              <a:t>pred[j] := i</a:t>
            </a:r>
          </a:p>
          <a:p>
            <a:pPr>
              <a:spcBef>
                <a:spcPct val="50000"/>
              </a:spcBef>
            </a:pPr>
            <a:endParaRPr lang="zh-TW" altLang="en-US" sz="1400" b="1">
              <a:solidFill>
                <a:schemeClr val="bg2"/>
              </a:solidFill>
              <a:ea typeface="新細明體" panose="02020500000000000000" pitchFamily="18" charset="-120"/>
            </a:endParaRPr>
          </a:p>
        </p:txBody>
      </p:sp>
      <p:sp>
        <p:nvSpPr>
          <p:cNvPr id="67633" name="Oval 51">
            <a:extLst>
              <a:ext uri="{FF2B5EF4-FFF2-40B4-BE49-F238E27FC236}">
                <a16:creationId xmlns:a16="http://schemas.microsoft.com/office/drawing/2014/main" id="{4C715D60-6116-4F04-B34B-0BC8C46AA2C7}"/>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82324" name="Text Box 52">
            <a:extLst>
              <a:ext uri="{FF2B5EF4-FFF2-40B4-BE49-F238E27FC236}">
                <a16:creationId xmlns:a16="http://schemas.microsoft.com/office/drawing/2014/main" id="{C3B007B8-4AAD-4D55-8F7B-9E8073E49EE8}"/>
              </a:ext>
            </a:extLst>
          </p:cNvPr>
          <p:cNvSpPr txBox="1">
            <a:spLocks noChangeArrowheads="1"/>
          </p:cNvSpPr>
          <p:nvPr/>
        </p:nvSpPr>
        <p:spPr bwMode="auto">
          <a:xfrm>
            <a:off x="128588" y="2776538"/>
            <a:ext cx="2325687" cy="1322387"/>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next := next + 1</a:t>
            </a:r>
          </a:p>
          <a:p>
            <a:pPr>
              <a:spcBef>
                <a:spcPct val="50000"/>
              </a:spcBef>
            </a:pPr>
            <a:r>
              <a:rPr lang="en-US" altLang="zh-TW" sz="2000" b="1">
                <a:solidFill>
                  <a:schemeClr val="bg2"/>
                </a:solidFill>
                <a:ea typeface="新細明體" panose="02020500000000000000" pitchFamily="18" charset="-120"/>
              </a:rPr>
              <a:t>order(j) := next</a:t>
            </a:r>
          </a:p>
          <a:p>
            <a:pPr>
              <a:spcBef>
                <a:spcPct val="50000"/>
              </a:spcBef>
            </a:pPr>
            <a:r>
              <a:rPr lang="en-US" altLang="zh-TW" sz="2000" b="1">
                <a:solidFill>
                  <a:schemeClr val="bg2"/>
                </a:solidFill>
                <a:ea typeface="新細明體" panose="02020500000000000000" pitchFamily="18" charset="-120"/>
              </a:rPr>
              <a:t>add j to LIST</a:t>
            </a:r>
          </a:p>
        </p:txBody>
      </p:sp>
      <p:sp>
        <p:nvSpPr>
          <p:cNvPr id="67635" name="Text Box 53">
            <a:extLst>
              <a:ext uri="{FF2B5EF4-FFF2-40B4-BE49-F238E27FC236}">
                <a16:creationId xmlns:a16="http://schemas.microsoft.com/office/drawing/2014/main" id="{298F7EA1-AD39-467F-8AB1-A4360725502D}"/>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67636" name="Rectangle 54">
            <a:extLst>
              <a:ext uri="{FF2B5EF4-FFF2-40B4-BE49-F238E27FC236}">
                <a16:creationId xmlns:a16="http://schemas.microsoft.com/office/drawing/2014/main" id="{7109586D-BB0D-4795-A40E-77AF34D891F2}"/>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7637" name="Line 29">
            <a:extLst>
              <a:ext uri="{FF2B5EF4-FFF2-40B4-BE49-F238E27FC236}">
                <a16:creationId xmlns:a16="http://schemas.microsoft.com/office/drawing/2014/main" id="{34CF0C86-3A50-48C4-98A0-742D368CDB75}"/>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82327" name="Line 55">
            <a:extLst>
              <a:ext uri="{FF2B5EF4-FFF2-40B4-BE49-F238E27FC236}">
                <a16:creationId xmlns:a16="http://schemas.microsoft.com/office/drawing/2014/main" id="{3427F046-7007-4C5E-A7ED-54D6B1ECE245}"/>
              </a:ext>
            </a:extLst>
          </p:cNvPr>
          <p:cNvSpPr>
            <a:spLocks noChangeShapeType="1"/>
          </p:cNvSpPr>
          <p:nvPr/>
        </p:nvSpPr>
        <p:spPr bwMode="auto">
          <a:xfrm>
            <a:off x="2743200" y="2362200"/>
            <a:ext cx="1600200"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82329" name="Rectangle 57">
            <a:extLst>
              <a:ext uri="{FF2B5EF4-FFF2-40B4-BE49-F238E27FC236}">
                <a16:creationId xmlns:a16="http://schemas.microsoft.com/office/drawing/2014/main" id="{D1154762-571B-440F-A997-7EC61E2758F4}"/>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82330" name="Oval 58">
            <a:extLst>
              <a:ext uri="{FF2B5EF4-FFF2-40B4-BE49-F238E27FC236}">
                <a16:creationId xmlns:a16="http://schemas.microsoft.com/office/drawing/2014/main" id="{83E3C8E0-1C3C-46D1-AEB5-913F6A2F6221}"/>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59" name="頁尾版面配置區 2">
            <a:extLst>
              <a:ext uri="{FF2B5EF4-FFF2-40B4-BE49-F238E27FC236}">
                <a16:creationId xmlns:a16="http://schemas.microsoft.com/office/drawing/2014/main" id="{AD45FD15-691F-45EF-BD7B-F9D2D5F7F493}"/>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67642" name="投影片編號版面配置區 3">
            <a:extLst>
              <a:ext uri="{FF2B5EF4-FFF2-40B4-BE49-F238E27FC236}">
                <a16:creationId xmlns:a16="http://schemas.microsoft.com/office/drawing/2014/main" id="{889DF543-BDBD-4BF3-97AE-130336AA639B}"/>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2FF201C1-5D20-4DB3-89BC-06755478AD2E}" type="slidenum">
              <a:rPr lang="zh-TW" altLang="en-US" sz="1400" smtClean="0"/>
              <a:pPr algn="l" eaLnBrk="0" hangingPunct="0"/>
              <a:t>32</a:t>
            </a:fld>
            <a:endParaRPr lang="en-US" altLang="zh-TW" sz="1400"/>
          </a:p>
        </p:txBody>
      </p:sp>
      <p:sp>
        <p:nvSpPr>
          <p:cNvPr id="67643" name="Text Box 12">
            <a:extLst>
              <a:ext uri="{FF2B5EF4-FFF2-40B4-BE49-F238E27FC236}">
                <a16:creationId xmlns:a16="http://schemas.microsoft.com/office/drawing/2014/main" id="{8C3B076F-F911-456A-B884-5B7FDEF1E022}"/>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67644" name="文字方塊 61">
            <a:extLst>
              <a:ext uri="{FF2B5EF4-FFF2-40B4-BE49-F238E27FC236}">
                <a16:creationId xmlns:a16="http://schemas.microsoft.com/office/drawing/2014/main" id="{87D5052B-8927-48CE-B934-74AA2BFA0601}"/>
              </a:ext>
            </a:extLst>
          </p:cNvPr>
          <p:cNvSpPr txBox="1">
            <a:spLocks noChangeArrowheads="1"/>
          </p:cNvSpPr>
          <p:nvPr/>
        </p:nvSpPr>
        <p:spPr bwMode="auto">
          <a:xfrm>
            <a:off x="8494713"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2276"/>
                                        </p:tgtEl>
                                        <p:attrNameLst>
                                          <p:attrName>style.visibility</p:attrName>
                                        </p:attrNameLst>
                                      </p:cBhvr>
                                      <p:to>
                                        <p:strVal val="visible"/>
                                      </p:to>
                                    </p:set>
                                    <p:animEffect transition="in" filter="wipe(left)">
                                      <p:cBhvr>
                                        <p:cTn id="7" dur="500"/>
                                        <p:tgtEl>
                                          <p:spTgt spid="1822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82327"/>
                                        </p:tgtEl>
                                        <p:attrNameLst>
                                          <p:attrName>style.visibility</p:attrName>
                                        </p:attrNameLst>
                                      </p:cBhvr>
                                      <p:to>
                                        <p:strVal val="visible"/>
                                      </p:to>
                                    </p:set>
                                    <p:animEffect transition="in" filter="wipe(left)">
                                      <p:cBhvr>
                                        <p:cTn id="12" dur="500"/>
                                        <p:tgtEl>
                                          <p:spTgt spid="18232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2322"/>
                                        </p:tgtEl>
                                        <p:attrNameLst>
                                          <p:attrName>style.visibility</p:attrName>
                                        </p:attrNameLst>
                                      </p:cBhvr>
                                      <p:to>
                                        <p:strVal val="visible"/>
                                      </p:to>
                                    </p:set>
                                    <p:animEffect transition="in" filter="wipe(left)">
                                      <p:cBhvr>
                                        <p:cTn id="17" dur="500"/>
                                        <p:tgtEl>
                                          <p:spTgt spid="18232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82330"/>
                                        </p:tgtEl>
                                        <p:attrNameLst>
                                          <p:attrName>style.visibility</p:attrName>
                                        </p:attrNameLst>
                                      </p:cBhvr>
                                      <p:to>
                                        <p:strVal val="visible"/>
                                      </p:to>
                                    </p:set>
                                    <p:animEffect transition="in" filter="dissolve">
                                      <p:cBhvr>
                                        <p:cTn id="22" dur="500"/>
                                        <p:tgtEl>
                                          <p:spTgt spid="18233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2324"/>
                                        </p:tgtEl>
                                        <p:attrNameLst>
                                          <p:attrName>style.visibility</p:attrName>
                                        </p:attrNameLst>
                                      </p:cBhvr>
                                      <p:to>
                                        <p:strVal val="visible"/>
                                      </p:to>
                                    </p:set>
                                    <p:animEffect transition="in" filter="wipe(left)">
                                      <p:cBhvr>
                                        <p:cTn id="27" dur="500"/>
                                        <p:tgtEl>
                                          <p:spTgt spid="18232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2318"/>
                                        </p:tgtEl>
                                        <p:attrNameLst>
                                          <p:attrName>style.visibility</p:attrName>
                                        </p:attrNameLst>
                                      </p:cBhvr>
                                      <p:to>
                                        <p:strVal val="visible"/>
                                      </p:to>
                                    </p:set>
                                    <p:animEffect transition="in" filter="wipe(left)">
                                      <p:cBhvr>
                                        <p:cTn id="32" dur="500"/>
                                        <p:tgtEl>
                                          <p:spTgt spid="18231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2328"/>
                                        </p:tgtEl>
                                        <p:attrNameLst>
                                          <p:attrName>style.visibility</p:attrName>
                                        </p:attrNameLst>
                                      </p:cBhvr>
                                      <p:to>
                                        <p:strVal val="visible"/>
                                      </p:to>
                                    </p:set>
                                    <p:animEffect transition="in" filter="wipe(left)">
                                      <p:cBhvr>
                                        <p:cTn id="37" dur="500"/>
                                        <p:tgtEl>
                                          <p:spTgt spid="18232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2329"/>
                                        </p:tgtEl>
                                        <p:attrNameLst>
                                          <p:attrName>style.visibility</p:attrName>
                                        </p:attrNameLst>
                                      </p:cBhvr>
                                      <p:to>
                                        <p:strVal val="visible"/>
                                      </p:to>
                                    </p:set>
                                    <p:animEffect transition="in" filter="wipe(left)">
                                      <p:cBhvr>
                                        <p:cTn id="42" dur="500"/>
                                        <p:tgtEl>
                                          <p:spTgt spid="1823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76" grpId="0" animBg="1" autoUpdateAnimBg="0"/>
      <p:bldP spid="182328" grpId="0" animBg="1" autoUpdateAnimBg="0"/>
      <p:bldP spid="182318" grpId="0" animBg="1" autoUpdateAnimBg="0"/>
      <p:bldP spid="182322" grpId="0" animBg="1" autoUpdateAnimBg="0"/>
      <p:bldP spid="182324" grpId="0" animBg="1" autoUpdateAnimBg="0"/>
      <p:bldP spid="182329" grpId="0" animBg="1" autoUpdateAnimBg="0"/>
      <p:bldP spid="182330" grpId="0"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4" name="Text Box 62">
            <a:extLst>
              <a:ext uri="{FF2B5EF4-FFF2-40B4-BE49-F238E27FC236}">
                <a16:creationId xmlns:a16="http://schemas.microsoft.com/office/drawing/2014/main" id="{ED89BC1A-F8A1-43B2-935A-223D30CE017A}"/>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69635" name="Rectangle 2">
            <a:extLst>
              <a:ext uri="{FF2B5EF4-FFF2-40B4-BE49-F238E27FC236}">
                <a16:creationId xmlns:a16="http://schemas.microsoft.com/office/drawing/2014/main" id="{66555A87-A9C4-4DC9-80F1-5E9BDDBEF091}"/>
              </a:ext>
            </a:extLst>
          </p:cNvPr>
          <p:cNvSpPr>
            <a:spLocks noGrp="1" noChangeArrowheads="1"/>
          </p:cNvSpPr>
          <p:nvPr>
            <p:ph type="title"/>
          </p:nvPr>
        </p:nvSpPr>
        <p:spPr>
          <a:xfrm>
            <a:off x="838200" y="228600"/>
            <a:ext cx="7772400" cy="533400"/>
          </a:xfrm>
        </p:spPr>
        <p:txBody>
          <a:bodyPr/>
          <a:lstStyle/>
          <a:p>
            <a:r>
              <a:rPr lang="en-US" altLang="zh-TW" sz="2800">
                <a:ea typeface="新細明體" panose="02020500000000000000" pitchFamily="18" charset="-120"/>
              </a:rPr>
              <a:t>If vertex i is incident to an admissible edge …  </a:t>
            </a:r>
          </a:p>
        </p:txBody>
      </p:sp>
      <p:sp>
        <p:nvSpPr>
          <p:cNvPr id="69636" name="Text Box 3">
            <a:extLst>
              <a:ext uri="{FF2B5EF4-FFF2-40B4-BE49-F238E27FC236}">
                <a16:creationId xmlns:a16="http://schemas.microsoft.com/office/drawing/2014/main" id="{2BC63313-A704-40A2-9585-222210CD39AD}"/>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183300" name="Text Box 4">
            <a:extLst>
              <a:ext uri="{FF2B5EF4-FFF2-40B4-BE49-F238E27FC236}">
                <a16:creationId xmlns:a16="http://schemas.microsoft.com/office/drawing/2014/main" id="{6B332219-6602-4286-A211-4690C33E091F}"/>
              </a:ext>
            </a:extLst>
          </p:cNvPr>
          <p:cNvSpPr txBox="1">
            <a:spLocks noChangeArrowheads="1"/>
          </p:cNvSpPr>
          <p:nvPr/>
        </p:nvSpPr>
        <p:spPr bwMode="auto">
          <a:xfrm>
            <a:off x="306388" y="2971800"/>
            <a:ext cx="2209800" cy="10160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Select an admissible edge (i,j)</a:t>
            </a:r>
          </a:p>
        </p:txBody>
      </p:sp>
      <p:sp>
        <p:nvSpPr>
          <p:cNvPr id="69638" name="Oval 5">
            <a:extLst>
              <a:ext uri="{FF2B5EF4-FFF2-40B4-BE49-F238E27FC236}">
                <a16:creationId xmlns:a16="http://schemas.microsoft.com/office/drawing/2014/main" id="{1A6AD1C4-DD5F-46F8-9C40-AF608EB5D3DF}"/>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9639" name="Oval 6">
            <a:extLst>
              <a:ext uri="{FF2B5EF4-FFF2-40B4-BE49-F238E27FC236}">
                <a16:creationId xmlns:a16="http://schemas.microsoft.com/office/drawing/2014/main" id="{EDE9743D-5ECF-4FEC-9E6E-FF8888951E4D}"/>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9640" name="Oval 7">
            <a:extLst>
              <a:ext uri="{FF2B5EF4-FFF2-40B4-BE49-F238E27FC236}">
                <a16:creationId xmlns:a16="http://schemas.microsoft.com/office/drawing/2014/main" id="{50143679-A943-4FE3-9D67-A07222D3F7DA}"/>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69641" name="Oval 8">
            <a:extLst>
              <a:ext uri="{FF2B5EF4-FFF2-40B4-BE49-F238E27FC236}">
                <a16:creationId xmlns:a16="http://schemas.microsoft.com/office/drawing/2014/main" id="{164675AB-D080-4F27-8AA6-31272331C323}"/>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69642" name="Oval 9">
            <a:extLst>
              <a:ext uri="{FF2B5EF4-FFF2-40B4-BE49-F238E27FC236}">
                <a16:creationId xmlns:a16="http://schemas.microsoft.com/office/drawing/2014/main" id="{DBE2104F-F38F-4A08-9DF8-2989BAB87F42}"/>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69643" name="Oval 10">
            <a:extLst>
              <a:ext uri="{FF2B5EF4-FFF2-40B4-BE49-F238E27FC236}">
                <a16:creationId xmlns:a16="http://schemas.microsoft.com/office/drawing/2014/main" id="{794B5CE8-A42D-4DC2-8009-DF2CC30FF817}"/>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69644" name="Oval 11">
            <a:extLst>
              <a:ext uri="{FF2B5EF4-FFF2-40B4-BE49-F238E27FC236}">
                <a16:creationId xmlns:a16="http://schemas.microsoft.com/office/drawing/2014/main" id="{18223EC4-80AD-48C9-AAE1-8EF5141EE6A2}"/>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69645" name="Oval 12">
            <a:extLst>
              <a:ext uri="{FF2B5EF4-FFF2-40B4-BE49-F238E27FC236}">
                <a16:creationId xmlns:a16="http://schemas.microsoft.com/office/drawing/2014/main" id="{B9D6C5FD-CFCB-453F-8335-0B3597B48C84}"/>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69646" name="Oval 13">
            <a:extLst>
              <a:ext uri="{FF2B5EF4-FFF2-40B4-BE49-F238E27FC236}">
                <a16:creationId xmlns:a16="http://schemas.microsoft.com/office/drawing/2014/main" id="{CF164B24-0DB7-4800-AA74-2AEF77CD96B1}"/>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69647" name="Line 14">
            <a:extLst>
              <a:ext uri="{FF2B5EF4-FFF2-40B4-BE49-F238E27FC236}">
                <a16:creationId xmlns:a16="http://schemas.microsoft.com/office/drawing/2014/main" id="{5FBBA0D1-F45C-4AFB-AFBB-3B970DB9A662}"/>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48" name="Line 15">
            <a:extLst>
              <a:ext uri="{FF2B5EF4-FFF2-40B4-BE49-F238E27FC236}">
                <a16:creationId xmlns:a16="http://schemas.microsoft.com/office/drawing/2014/main" id="{EAD36AB0-D9CB-4B41-A25F-69D1BE489AB5}"/>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49" name="Line 16">
            <a:extLst>
              <a:ext uri="{FF2B5EF4-FFF2-40B4-BE49-F238E27FC236}">
                <a16:creationId xmlns:a16="http://schemas.microsoft.com/office/drawing/2014/main" id="{75AE9BEF-56BB-416D-B645-AF87B04A013A}"/>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50" name="Line 17">
            <a:extLst>
              <a:ext uri="{FF2B5EF4-FFF2-40B4-BE49-F238E27FC236}">
                <a16:creationId xmlns:a16="http://schemas.microsoft.com/office/drawing/2014/main" id="{20514C66-D313-4150-94A8-A0306AFC64CF}"/>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51" name="Line 18">
            <a:extLst>
              <a:ext uri="{FF2B5EF4-FFF2-40B4-BE49-F238E27FC236}">
                <a16:creationId xmlns:a16="http://schemas.microsoft.com/office/drawing/2014/main" id="{6AE2303C-BF2D-46CD-B972-FC2706997D3B}"/>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52" name="Line 19">
            <a:extLst>
              <a:ext uri="{FF2B5EF4-FFF2-40B4-BE49-F238E27FC236}">
                <a16:creationId xmlns:a16="http://schemas.microsoft.com/office/drawing/2014/main" id="{88ECFA7F-18C6-4703-90A5-463B42D88F08}"/>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53" name="Line 20">
            <a:extLst>
              <a:ext uri="{FF2B5EF4-FFF2-40B4-BE49-F238E27FC236}">
                <a16:creationId xmlns:a16="http://schemas.microsoft.com/office/drawing/2014/main" id="{CF96DC8C-305D-4154-BE68-276F0B82DADA}"/>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54" name="Text Box 21">
            <a:extLst>
              <a:ext uri="{FF2B5EF4-FFF2-40B4-BE49-F238E27FC236}">
                <a16:creationId xmlns:a16="http://schemas.microsoft.com/office/drawing/2014/main" id="{1233913C-04D5-4D2F-8C1A-D0EAD88F1BD0}"/>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69655" name="Line 22">
            <a:extLst>
              <a:ext uri="{FF2B5EF4-FFF2-40B4-BE49-F238E27FC236}">
                <a16:creationId xmlns:a16="http://schemas.microsoft.com/office/drawing/2014/main" id="{D3C82412-E1C4-4ED5-931D-D1BFE5143B5E}"/>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56" name="Line 23">
            <a:extLst>
              <a:ext uri="{FF2B5EF4-FFF2-40B4-BE49-F238E27FC236}">
                <a16:creationId xmlns:a16="http://schemas.microsoft.com/office/drawing/2014/main" id="{C0823BED-24E1-45EA-A8FA-ACD4F5B3784D}"/>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57" name="Line 24">
            <a:extLst>
              <a:ext uri="{FF2B5EF4-FFF2-40B4-BE49-F238E27FC236}">
                <a16:creationId xmlns:a16="http://schemas.microsoft.com/office/drawing/2014/main" id="{C6EEB670-8890-45FB-9632-6A3B1E42E42E}"/>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58" name="Line 25">
            <a:extLst>
              <a:ext uri="{FF2B5EF4-FFF2-40B4-BE49-F238E27FC236}">
                <a16:creationId xmlns:a16="http://schemas.microsoft.com/office/drawing/2014/main" id="{7BE22B1D-3E75-4356-85F8-342E868237F9}"/>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59" name="Line 26">
            <a:extLst>
              <a:ext uri="{FF2B5EF4-FFF2-40B4-BE49-F238E27FC236}">
                <a16:creationId xmlns:a16="http://schemas.microsoft.com/office/drawing/2014/main" id="{866E5737-4FC5-4BFA-B426-FB1649C283F4}"/>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60" name="Line 27">
            <a:extLst>
              <a:ext uri="{FF2B5EF4-FFF2-40B4-BE49-F238E27FC236}">
                <a16:creationId xmlns:a16="http://schemas.microsoft.com/office/drawing/2014/main" id="{6E411107-3F73-4C3F-9E63-025F050CD911}"/>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61" name="Line 28">
            <a:extLst>
              <a:ext uri="{FF2B5EF4-FFF2-40B4-BE49-F238E27FC236}">
                <a16:creationId xmlns:a16="http://schemas.microsoft.com/office/drawing/2014/main" id="{A8B5906B-AA3D-446D-95FB-62ED7AB3AD1F}"/>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62" name="Line 29">
            <a:extLst>
              <a:ext uri="{FF2B5EF4-FFF2-40B4-BE49-F238E27FC236}">
                <a16:creationId xmlns:a16="http://schemas.microsoft.com/office/drawing/2014/main" id="{FE04A7F8-024B-497B-8B14-06989162E85D}"/>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63" name="Line 30">
            <a:extLst>
              <a:ext uri="{FF2B5EF4-FFF2-40B4-BE49-F238E27FC236}">
                <a16:creationId xmlns:a16="http://schemas.microsoft.com/office/drawing/2014/main" id="{1D849FD2-E7FB-41A8-8E4D-96002F0CE7FE}"/>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64" name="Line 31">
            <a:extLst>
              <a:ext uri="{FF2B5EF4-FFF2-40B4-BE49-F238E27FC236}">
                <a16:creationId xmlns:a16="http://schemas.microsoft.com/office/drawing/2014/main" id="{640818AA-FB8A-4E0D-8CCA-B1443C96D079}"/>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65" name="Oval 32">
            <a:extLst>
              <a:ext uri="{FF2B5EF4-FFF2-40B4-BE49-F238E27FC236}">
                <a16:creationId xmlns:a16="http://schemas.microsoft.com/office/drawing/2014/main" id="{DE0754A1-9320-4AE2-A118-0E5F1516F459}"/>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9666" name="Rectangle 33">
            <a:extLst>
              <a:ext uri="{FF2B5EF4-FFF2-40B4-BE49-F238E27FC236}">
                <a16:creationId xmlns:a16="http://schemas.microsoft.com/office/drawing/2014/main" id="{37E0C079-A746-475D-940A-B1F50D4ABE7E}"/>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9667" name="Rectangle 34">
            <a:extLst>
              <a:ext uri="{FF2B5EF4-FFF2-40B4-BE49-F238E27FC236}">
                <a16:creationId xmlns:a16="http://schemas.microsoft.com/office/drawing/2014/main" id="{0C8E24C6-F869-4022-B695-B05F704EFFA4}"/>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9668" name="Rectangle 35">
            <a:extLst>
              <a:ext uri="{FF2B5EF4-FFF2-40B4-BE49-F238E27FC236}">
                <a16:creationId xmlns:a16="http://schemas.microsoft.com/office/drawing/2014/main" id="{C782DB2A-E28A-4D94-B74A-A42DE03FC30E}"/>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9669" name="Rectangle 36">
            <a:extLst>
              <a:ext uri="{FF2B5EF4-FFF2-40B4-BE49-F238E27FC236}">
                <a16:creationId xmlns:a16="http://schemas.microsoft.com/office/drawing/2014/main" id="{04896E77-32B6-4DE6-919E-1054D84DE952}"/>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9670" name="Rectangle 37">
            <a:extLst>
              <a:ext uri="{FF2B5EF4-FFF2-40B4-BE49-F238E27FC236}">
                <a16:creationId xmlns:a16="http://schemas.microsoft.com/office/drawing/2014/main" id="{FEC1D5CE-3EE1-45B3-8250-248821F07621}"/>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9671" name="Rectangle 38">
            <a:extLst>
              <a:ext uri="{FF2B5EF4-FFF2-40B4-BE49-F238E27FC236}">
                <a16:creationId xmlns:a16="http://schemas.microsoft.com/office/drawing/2014/main" id="{EC60F4CD-3FFF-4A05-AC97-6F1C70BDB641}"/>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9672" name="Rectangle 39">
            <a:extLst>
              <a:ext uri="{FF2B5EF4-FFF2-40B4-BE49-F238E27FC236}">
                <a16:creationId xmlns:a16="http://schemas.microsoft.com/office/drawing/2014/main" id="{8D9B24B0-23AC-4FB3-B1C3-F24CC6172A9D}"/>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9673" name="Rectangle 40">
            <a:extLst>
              <a:ext uri="{FF2B5EF4-FFF2-40B4-BE49-F238E27FC236}">
                <a16:creationId xmlns:a16="http://schemas.microsoft.com/office/drawing/2014/main" id="{C6F98F4B-5D13-4921-8AA0-8B9DCEA30B77}"/>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9674" name="Rectangle 41">
            <a:extLst>
              <a:ext uri="{FF2B5EF4-FFF2-40B4-BE49-F238E27FC236}">
                <a16:creationId xmlns:a16="http://schemas.microsoft.com/office/drawing/2014/main" id="{27032EC0-D15B-4E35-B86E-08AEFEA614FF}"/>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9675" name="Text Box 44">
            <a:extLst>
              <a:ext uri="{FF2B5EF4-FFF2-40B4-BE49-F238E27FC236}">
                <a16:creationId xmlns:a16="http://schemas.microsoft.com/office/drawing/2014/main" id="{662D7103-8F51-4A43-941B-435D7C2CA8AB}"/>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69676" name="Rectangle 45">
            <a:extLst>
              <a:ext uri="{FF2B5EF4-FFF2-40B4-BE49-F238E27FC236}">
                <a16:creationId xmlns:a16="http://schemas.microsoft.com/office/drawing/2014/main" id="{99D5B7C0-1F98-4374-AE42-07CAA5E78341}"/>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9677" name="Rectangle 46">
            <a:extLst>
              <a:ext uri="{FF2B5EF4-FFF2-40B4-BE49-F238E27FC236}">
                <a16:creationId xmlns:a16="http://schemas.microsoft.com/office/drawing/2014/main" id="{302F82A9-DABE-4882-9542-0C7098167621}"/>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69678" name="Text Box 47">
            <a:extLst>
              <a:ext uri="{FF2B5EF4-FFF2-40B4-BE49-F238E27FC236}">
                <a16:creationId xmlns:a16="http://schemas.microsoft.com/office/drawing/2014/main" id="{F28A4AA4-5909-49A9-B139-629C2B8D3139}"/>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69679" name="Oval 48">
            <a:extLst>
              <a:ext uri="{FF2B5EF4-FFF2-40B4-BE49-F238E27FC236}">
                <a16:creationId xmlns:a16="http://schemas.microsoft.com/office/drawing/2014/main" id="{51BA0907-0A96-4B38-B802-926A33F40BC1}"/>
              </a:ext>
            </a:extLst>
          </p:cNvPr>
          <p:cNvSpPr>
            <a:spLocks noChangeArrowheads="1"/>
          </p:cNvSpPr>
          <p:nvPr/>
        </p:nvSpPr>
        <p:spPr bwMode="auto">
          <a:xfrm>
            <a:off x="22860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9680" name="Line 49">
            <a:extLst>
              <a:ext uri="{FF2B5EF4-FFF2-40B4-BE49-F238E27FC236}">
                <a16:creationId xmlns:a16="http://schemas.microsoft.com/office/drawing/2014/main" id="{A5A07738-367D-4405-A1D0-679451028C56}"/>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83346" name="Text Box 50">
            <a:extLst>
              <a:ext uri="{FF2B5EF4-FFF2-40B4-BE49-F238E27FC236}">
                <a16:creationId xmlns:a16="http://schemas.microsoft.com/office/drawing/2014/main" id="{C0240E4C-9369-4FE1-BD4C-279CC981021A}"/>
              </a:ext>
            </a:extLst>
          </p:cNvPr>
          <p:cNvSpPr txBox="1">
            <a:spLocks noChangeArrowheads="1"/>
          </p:cNvSpPr>
          <p:nvPr/>
        </p:nvSpPr>
        <p:spPr bwMode="auto">
          <a:xfrm>
            <a:off x="328613" y="2979738"/>
            <a:ext cx="2209800" cy="11842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Mark vertex j</a:t>
            </a:r>
          </a:p>
          <a:p>
            <a:pPr>
              <a:spcBef>
                <a:spcPct val="50000"/>
              </a:spcBef>
            </a:pPr>
            <a:r>
              <a:rPr lang="en-US" altLang="zh-TW" sz="2000" b="1">
                <a:solidFill>
                  <a:schemeClr val="bg2"/>
                </a:solidFill>
                <a:ea typeface="新細明體" panose="02020500000000000000" pitchFamily="18" charset="-120"/>
              </a:rPr>
              <a:t>pred(j) := i</a:t>
            </a:r>
          </a:p>
          <a:p>
            <a:pPr>
              <a:spcBef>
                <a:spcPct val="50000"/>
              </a:spcBef>
            </a:pPr>
            <a:endParaRPr lang="zh-TW" altLang="en-US" sz="1400" b="1">
              <a:solidFill>
                <a:schemeClr val="bg2"/>
              </a:solidFill>
              <a:ea typeface="新細明體" panose="02020500000000000000" pitchFamily="18" charset="-120"/>
            </a:endParaRPr>
          </a:p>
        </p:txBody>
      </p:sp>
      <p:sp>
        <p:nvSpPr>
          <p:cNvPr id="69682" name="Oval 51">
            <a:extLst>
              <a:ext uri="{FF2B5EF4-FFF2-40B4-BE49-F238E27FC236}">
                <a16:creationId xmlns:a16="http://schemas.microsoft.com/office/drawing/2014/main" id="{65600C01-73C7-4E0B-8904-2B87E053274F}"/>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83348" name="Text Box 52">
            <a:extLst>
              <a:ext uri="{FF2B5EF4-FFF2-40B4-BE49-F238E27FC236}">
                <a16:creationId xmlns:a16="http://schemas.microsoft.com/office/drawing/2014/main" id="{8BD4EE90-FBBC-4990-B6F3-FAC6EAFFFC80}"/>
              </a:ext>
            </a:extLst>
          </p:cNvPr>
          <p:cNvSpPr txBox="1">
            <a:spLocks noChangeArrowheads="1"/>
          </p:cNvSpPr>
          <p:nvPr/>
        </p:nvSpPr>
        <p:spPr bwMode="auto">
          <a:xfrm>
            <a:off x="355600" y="2995613"/>
            <a:ext cx="2209800" cy="13239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next := next + 1</a:t>
            </a:r>
          </a:p>
          <a:p>
            <a:pPr>
              <a:spcBef>
                <a:spcPct val="50000"/>
              </a:spcBef>
            </a:pPr>
            <a:r>
              <a:rPr lang="en-US" altLang="zh-TW" sz="2000" b="1">
                <a:solidFill>
                  <a:schemeClr val="bg2"/>
                </a:solidFill>
                <a:ea typeface="新細明體" panose="02020500000000000000" pitchFamily="18" charset="-120"/>
              </a:rPr>
              <a:t>order(j) := next</a:t>
            </a:r>
          </a:p>
          <a:p>
            <a:pPr>
              <a:spcBef>
                <a:spcPct val="50000"/>
              </a:spcBef>
            </a:pPr>
            <a:r>
              <a:rPr lang="en-US" altLang="zh-TW" sz="2000" b="1">
                <a:solidFill>
                  <a:schemeClr val="bg2"/>
                </a:solidFill>
                <a:ea typeface="新細明體" panose="02020500000000000000" pitchFamily="18" charset="-120"/>
              </a:rPr>
              <a:t>add j to LIST</a:t>
            </a:r>
          </a:p>
        </p:txBody>
      </p:sp>
      <p:sp>
        <p:nvSpPr>
          <p:cNvPr id="69684" name="Text Box 53">
            <a:extLst>
              <a:ext uri="{FF2B5EF4-FFF2-40B4-BE49-F238E27FC236}">
                <a16:creationId xmlns:a16="http://schemas.microsoft.com/office/drawing/2014/main" id="{54C7D502-C807-4069-8B31-E93DE4311CB4}"/>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69685" name="Rectangle 54">
            <a:extLst>
              <a:ext uri="{FF2B5EF4-FFF2-40B4-BE49-F238E27FC236}">
                <a16:creationId xmlns:a16="http://schemas.microsoft.com/office/drawing/2014/main" id="{0048EE19-1718-4785-938E-9FCCD0E1D34F}"/>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9686" name="Line 55">
            <a:extLst>
              <a:ext uri="{FF2B5EF4-FFF2-40B4-BE49-F238E27FC236}">
                <a16:creationId xmlns:a16="http://schemas.microsoft.com/office/drawing/2014/main" id="{31A8678C-A00F-4307-8BEE-CC8ADC72530C}"/>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87" name="Line 56">
            <a:extLst>
              <a:ext uri="{FF2B5EF4-FFF2-40B4-BE49-F238E27FC236}">
                <a16:creationId xmlns:a16="http://schemas.microsoft.com/office/drawing/2014/main" id="{7E3E9010-E83A-4407-811B-1A7078038BBD}"/>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88" name="Rectangle 57">
            <a:extLst>
              <a:ext uri="{FF2B5EF4-FFF2-40B4-BE49-F238E27FC236}">
                <a16:creationId xmlns:a16="http://schemas.microsoft.com/office/drawing/2014/main" id="{EBE7D511-3A37-48F6-B31A-7357E0736F6F}"/>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69689" name="Oval 58">
            <a:extLst>
              <a:ext uri="{FF2B5EF4-FFF2-40B4-BE49-F238E27FC236}">
                <a16:creationId xmlns:a16="http://schemas.microsoft.com/office/drawing/2014/main" id="{570F5044-1435-49CB-9F3A-D2BC72D7C96C}"/>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83355" name="Line 59">
            <a:extLst>
              <a:ext uri="{FF2B5EF4-FFF2-40B4-BE49-F238E27FC236}">
                <a16:creationId xmlns:a16="http://schemas.microsoft.com/office/drawing/2014/main" id="{89ED1CDA-E543-47FC-ACC8-575339098B0A}"/>
              </a:ext>
            </a:extLst>
          </p:cNvPr>
          <p:cNvSpPr>
            <a:spLocks noChangeShapeType="1"/>
          </p:cNvSpPr>
          <p:nvPr/>
        </p:nvSpPr>
        <p:spPr bwMode="auto">
          <a:xfrm>
            <a:off x="2590800" y="2590800"/>
            <a:ext cx="762000" cy="7620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83356" name="Oval 60">
            <a:extLst>
              <a:ext uri="{FF2B5EF4-FFF2-40B4-BE49-F238E27FC236}">
                <a16:creationId xmlns:a16="http://schemas.microsoft.com/office/drawing/2014/main" id="{98987222-1069-4CC3-902A-A7841AECCEB7}"/>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83357" name="Rectangle 61">
            <a:extLst>
              <a:ext uri="{FF2B5EF4-FFF2-40B4-BE49-F238E27FC236}">
                <a16:creationId xmlns:a16="http://schemas.microsoft.com/office/drawing/2014/main" id="{641AD43B-035A-4514-825E-9CD2A8D97354}"/>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83359" name="Rectangle 63">
            <a:extLst>
              <a:ext uri="{FF2B5EF4-FFF2-40B4-BE49-F238E27FC236}">
                <a16:creationId xmlns:a16="http://schemas.microsoft.com/office/drawing/2014/main" id="{00C58114-B765-4B6E-8A01-3C9AB1EE6394}"/>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64" name="頁尾版面配置區 2">
            <a:extLst>
              <a:ext uri="{FF2B5EF4-FFF2-40B4-BE49-F238E27FC236}">
                <a16:creationId xmlns:a16="http://schemas.microsoft.com/office/drawing/2014/main" id="{23CB8260-D65D-490F-A484-28273BD88D10}"/>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69695" name="投影片編號版面配置區 3">
            <a:extLst>
              <a:ext uri="{FF2B5EF4-FFF2-40B4-BE49-F238E27FC236}">
                <a16:creationId xmlns:a16="http://schemas.microsoft.com/office/drawing/2014/main" id="{DC1607CC-A7A0-4012-9DF4-A557DD6A1E8B}"/>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82058F3E-09EB-4B4E-9910-E39C8F7FF43B}" type="slidenum">
              <a:rPr lang="zh-TW" altLang="en-US" sz="1400" smtClean="0"/>
              <a:pPr algn="l" eaLnBrk="0" hangingPunct="0"/>
              <a:t>33</a:t>
            </a:fld>
            <a:endParaRPr lang="en-US" altLang="zh-TW" sz="1400"/>
          </a:p>
        </p:txBody>
      </p:sp>
      <p:sp>
        <p:nvSpPr>
          <p:cNvPr id="69696" name="Text Box 12">
            <a:extLst>
              <a:ext uri="{FF2B5EF4-FFF2-40B4-BE49-F238E27FC236}">
                <a16:creationId xmlns:a16="http://schemas.microsoft.com/office/drawing/2014/main" id="{CF08F725-EE1C-465B-9EB0-72F9DBE9338E}"/>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69697" name="文字方塊 66">
            <a:extLst>
              <a:ext uri="{FF2B5EF4-FFF2-40B4-BE49-F238E27FC236}">
                <a16:creationId xmlns:a16="http://schemas.microsoft.com/office/drawing/2014/main" id="{AA4CCF54-F428-4C41-B751-26FC48600FC1}"/>
              </a:ext>
            </a:extLst>
          </p:cNvPr>
          <p:cNvSpPr txBox="1">
            <a:spLocks noChangeArrowheads="1"/>
          </p:cNvSpPr>
          <p:nvPr/>
        </p:nvSpPr>
        <p:spPr bwMode="auto">
          <a:xfrm>
            <a:off x="8494713"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3300"/>
                                        </p:tgtEl>
                                        <p:attrNameLst>
                                          <p:attrName>style.visibility</p:attrName>
                                        </p:attrNameLst>
                                      </p:cBhvr>
                                      <p:to>
                                        <p:strVal val="visible"/>
                                      </p:to>
                                    </p:set>
                                    <p:animEffect transition="in" filter="wipe(left)">
                                      <p:cBhvr>
                                        <p:cTn id="7" dur="500"/>
                                        <p:tgtEl>
                                          <p:spTgt spid="1833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83355"/>
                                        </p:tgtEl>
                                        <p:attrNameLst>
                                          <p:attrName>style.visibility</p:attrName>
                                        </p:attrNameLst>
                                      </p:cBhvr>
                                      <p:to>
                                        <p:strVal val="visible"/>
                                      </p:to>
                                    </p:set>
                                    <p:animEffect transition="in" filter="wipe(left)">
                                      <p:cBhvr>
                                        <p:cTn id="12" dur="500"/>
                                        <p:tgtEl>
                                          <p:spTgt spid="18335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3346"/>
                                        </p:tgtEl>
                                        <p:attrNameLst>
                                          <p:attrName>style.visibility</p:attrName>
                                        </p:attrNameLst>
                                      </p:cBhvr>
                                      <p:to>
                                        <p:strVal val="visible"/>
                                      </p:to>
                                    </p:set>
                                    <p:animEffect transition="in" filter="wipe(left)">
                                      <p:cBhvr>
                                        <p:cTn id="17" dur="500"/>
                                        <p:tgtEl>
                                          <p:spTgt spid="18334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83356"/>
                                        </p:tgtEl>
                                        <p:attrNameLst>
                                          <p:attrName>style.visibility</p:attrName>
                                        </p:attrNameLst>
                                      </p:cBhvr>
                                      <p:to>
                                        <p:strVal val="visible"/>
                                      </p:to>
                                    </p:set>
                                    <p:animEffect transition="in" filter="dissolve">
                                      <p:cBhvr>
                                        <p:cTn id="22" dur="500"/>
                                        <p:tgtEl>
                                          <p:spTgt spid="18335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3348"/>
                                        </p:tgtEl>
                                        <p:attrNameLst>
                                          <p:attrName>style.visibility</p:attrName>
                                        </p:attrNameLst>
                                      </p:cBhvr>
                                      <p:to>
                                        <p:strVal val="visible"/>
                                      </p:to>
                                    </p:set>
                                    <p:animEffect transition="in" filter="wipe(left)">
                                      <p:cBhvr>
                                        <p:cTn id="27" dur="500"/>
                                        <p:tgtEl>
                                          <p:spTgt spid="18334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3357"/>
                                        </p:tgtEl>
                                        <p:attrNameLst>
                                          <p:attrName>style.visibility</p:attrName>
                                        </p:attrNameLst>
                                      </p:cBhvr>
                                      <p:to>
                                        <p:strVal val="visible"/>
                                      </p:to>
                                    </p:set>
                                    <p:animEffect transition="in" filter="wipe(left)">
                                      <p:cBhvr>
                                        <p:cTn id="32" dur="500"/>
                                        <p:tgtEl>
                                          <p:spTgt spid="18335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3359"/>
                                        </p:tgtEl>
                                        <p:attrNameLst>
                                          <p:attrName>style.visibility</p:attrName>
                                        </p:attrNameLst>
                                      </p:cBhvr>
                                      <p:to>
                                        <p:strVal val="visible"/>
                                      </p:to>
                                    </p:set>
                                    <p:animEffect transition="in" filter="wipe(left)">
                                      <p:cBhvr>
                                        <p:cTn id="37" dur="500"/>
                                        <p:tgtEl>
                                          <p:spTgt spid="183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300" grpId="0" animBg="1" autoUpdateAnimBg="0"/>
      <p:bldP spid="183346" grpId="0" animBg="1" autoUpdateAnimBg="0"/>
      <p:bldP spid="183348" grpId="0" animBg="1" autoUpdateAnimBg="0"/>
      <p:bldP spid="183356" grpId="0" animBg="1" autoUpdateAnimBg="0"/>
      <p:bldP spid="183357" grpId="0" animBg="1" autoUpdateAnimBg="0"/>
      <p:bldP spid="183359" grpId="0" animBg="1"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Text Box 2">
            <a:extLst>
              <a:ext uri="{FF2B5EF4-FFF2-40B4-BE49-F238E27FC236}">
                <a16:creationId xmlns:a16="http://schemas.microsoft.com/office/drawing/2014/main" id="{C4F1CCDF-8994-4D17-91B4-15BAD4A6EE13}"/>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71683" name="Rectangle 3">
            <a:extLst>
              <a:ext uri="{FF2B5EF4-FFF2-40B4-BE49-F238E27FC236}">
                <a16:creationId xmlns:a16="http://schemas.microsoft.com/office/drawing/2014/main" id="{B4FABDDE-70A4-4EF0-A81D-E708E259EEA7}"/>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If vertex i is not incident to an admissible edge …  </a:t>
            </a:r>
          </a:p>
        </p:txBody>
      </p:sp>
      <p:sp>
        <p:nvSpPr>
          <p:cNvPr id="71684" name="Text Box 4">
            <a:extLst>
              <a:ext uri="{FF2B5EF4-FFF2-40B4-BE49-F238E27FC236}">
                <a16:creationId xmlns:a16="http://schemas.microsoft.com/office/drawing/2014/main" id="{DE04778C-A335-4937-B240-01EB3BCF80B1}"/>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184325" name="Text Box 5">
            <a:extLst>
              <a:ext uri="{FF2B5EF4-FFF2-40B4-BE49-F238E27FC236}">
                <a16:creationId xmlns:a16="http://schemas.microsoft.com/office/drawing/2014/main" id="{B7B8E652-C53F-4420-8460-9D01F8B8C5F2}"/>
              </a:ext>
            </a:extLst>
          </p:cNvPr>
          <p:cNvSpPr txBox="1">
            <a:spLocks noChangeArrowheads="1"/>
          </p:cNvSpPr>
          <p:nvPr/>
        </p:nvSpPr>
        <p:spPr bwMode="auto">
          <a:xfrm>
            <a:off x="436563" y="3036888"/>
            <a:ext cx="2209800" cy="70802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Delete vertex i from LIST</a:t>
            </a:r>
          </a:p>
        </p:txBody>
      </p:sp>
      <p:sp>
        <p:nvSpPr>
          <p:cNvPr id="71686" name="Oval 6">
            <a:extLst>
              <a:ext uri="{FF2B5EF4-FFF2-40B4-BE49-F238E27FC236}">
                <a16:creationId xmlns:a16="http://schemas.microsoft.com/office/drawing/2014/main" id="{8D1A5462-5F15-454E-9AFF-2CD0679ED232}"/>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1687" name="Oval 7">
            <a:extLst>
              <a:ext uri="{FF2B5EF4-FFF2-40B4-BE49-F238E27FC236}">
                <a16:creationId xmlns:a16="http://schemas.microsoft.com/office/drawing/2014/main" id="{B0DEBF3E-A877-45F4-916C-9B43EC1FA47A}"/>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1688" name="Oval 8">
            <a:extLst>
              <a:ext uri="{FF2B5EF4-FFF2-40B4-BE49-F238E27FC236}">
                <a16:creationId xmlns:a16="http://schemas.microsoft.com/office/drawing/2014/main" id="{CA124201-E4BF-4BD3-A296-8AF509E086B1}"/>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1689" name="Oval 9">
            <a:extLst>
              <a:ext uri="{FF2B5EF4-FFF2-40B4-BE49-F238E27FC236}">
                <a16:creationId xmlns:a16="http://schemas.microsoft.com/office/drawing/2014/main" id="{CBC361DC-72B8-4075-B538-1C427BBD203D}"/>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1690" name="Oval 10">
            <a:extLst>
              <a:ext uri="{FF2B5EF4-FFF2-40B4-BE49-F238E27FC236}">
                <a16:creationId xmlns:a16="http://schemas.microsoft.com/office/drawing/2014/main" id="{CD6247CE-203C-4BFA-A842-06FF8DB6B5C8}"/>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1691" name="Oval 11">
            <a:extLst>
              <a:ext uri="{FF2B5EF4-FFF2-40B4-BE49-F238E27FC236}">
                <a16:creationId xmlns:a16="http://schemas.microsoft.com/office/drawing/2014/main" id="{CEDF1797-54E7-4C57-B66E-8EFA7EC64DDC}"/>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71692" name="Oval 12">
            <a:extLst>
              <a:ext uri="{FF2B5EF4-FFF2-40B4-BE49-F238E27FC236}">
                <a16:creationId xmlns:a16="http://schemas.microsoft.com/office/drawing/2014/main" id="{70CC3C81-8B6A-4850-B94B-9A7F16D53753}"/>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71693" name="Oval 13">
            <a:extLst>
              <a:ext uri="{FF2B5EF4-FFF2-40B4-BE49-F238E27FC236}">
                <a16:creationId xmlns:a16="http://schemas.microsoft.com/office/drawing/2014/main" id="{5A008DBF-C065-47F0-BEA2-E2FD6035438F}"/>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71694" name="Oval 14">
            <a:extLst>
              <a:ext uri="{FF2B5EF4-FFF2-40B4-BE49-F238E27FC236}">
                <a16:creationId xmlns:a16="http://schemas.microsoft.com/office/drawing/2014/main" id="{6198B6FF-186D-4269-8311-86918239DEB5}"/>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71695" name="Line 15">
            <a:extLst>
              <a:ext uri="{FF2B5EF4-FFF2-40B4-BE49-F238E27FC236}">
                <a16:creationId xmlns:a16="http://schemas.microsoft.com/office/drawing/2014/main" id="{7E48CEB2-053C-4575-9D69-A8B2F66B5CD6}"/>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696" name="Line 16">
            <a:extLst>
              <a:ext uri="{FF2B5EF4-FFF2-40B4-BE49-F238E27FC236}">
                <a16:creationId xmlns:a16="http://schemas.microsoft.com/office/drawing/2014/main" id="{E29F8ADE-77F3-4A71-B440-BAA6E7E0142B}"/>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697" name="Line 17">
            <a:extLst>
              <a:ext uri="{FF2B5EF4-FFF2-40B4-BE49-F238E27FC236}">
                <a16:creationId xmlns:a16="http://schemas.microsoft.com/office/drawing/2014/main" id="{DC90A68C-6B14-427E-B2CD-1B0F0F717EBF}"/>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698" name="Line 18">
            <a:extLst>
              <a:ext uri="{FF2B5EF4-FFF2-40B4-BE49-F238E27FC236}">
                <a16:creationId xmlns:a16="http://schemas.microsoft.com/office/drawing/2014/main" id="{82E82672-FE02-4AC5-A19E-8B228E2D1978}"/>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699" name="Line 19">
            <a:extLst>
              <a:ext uri="{FF2B5EF4-FFF2-40B4-BE49-F238E27FC236}">
                <a16:creationId xmlns:a16="http://schemas.microsoft.com/office/drawing/2014/main" id="{4CED78C1-D102-4481-8048-8AF1939FCD18}"/>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00" name="Line 20">
            <a:extLst>
              <a:ext uri="{FF2B5EF4-FFF2-40B4-BE49-F238E27FC236}">
                <a16:creationId xmlns:a16="http://schemas.microsoft.com/office/drawing/2014/main" id="{36F50A4B-6410-40A4-900E-E1591E588346}"/>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01" name="Line 21">
            <a:extLst>
              <a:ext uri="{FF2B5EF4-FFF2-40B4-BE49-F238E27FC236}">
                <a16:creationId xmlns:a16="http://schemas.microsoft.com/office/drawing/2014/main" id="{3259F48F-414C-4A03-B177-65096D3A373E}"/>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02" name="Text Box 22">
            <a:extLst>
              <a:ext uri="{FF2B5EF4-FFF2-40B4-BE49-F238E27FC236}">
                <a16:creationId xmlns:a16="http://schemas.microsoft.com/office/drawing/2014/main" id="{2F34EB58-350B-4BB4-BEAC-C377215846DC}"/>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71703" name="Line 23">
            <a:extLst>
              <a:ext uri="{FF2B5EF4-FFF2-40B4-BE49-F238E27FC236}">
                <a16:creationId xmlns:a16="http://schemas.microsoft.com/office/drawing/2014/main" id="{D34E298A-5223-4285-8673-39A113F89301}"/>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04" name="Line 24">
            <a:extLst>
              <a:ext uri="{FF2B5EF4-FFF2-40B4-BE49-F238E27FC236}">
                <a16:creationId xmlns:a16="http://schemas.microsoft.com/office/drawing/2014/main" id="{927BC967-5C13-4D50-9B8C-50A929BCF446}"/>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05" name="Line 25">
            <a:extLst>
              <a:ext uri="{FF2B5EF4-FFF2-40B4-BE49-F238E27FC236}">
                <a16:creationId xmlns:a16="http://schemas.microsoft.com/office/drawing/2014/main" id="{86C1F4FC-623C-47AA-B74F-1A1FCB9BEC23}"/>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06" name="Line 26">
            <a:extLst>
              <a:ext uri="{FF2B5EF4-FFF2-40B4-BE49-F238E27FC236}">
                <a16:creationId xmlns:a16="http://schemas.microsoft.com/office/drawing/2014/main" id="{0F2B3841-667F-4DE8-AF54-C5D36450868E}"/>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07" name="Line 27">
            <a:extLst>
              <a:ext uri="{FF2B5EF4-FFF2-40B4-BE49-F238E27FC236}">
                <a16:creationId xmlns:a16="http://schemas.microsoft.com/office/drawing/2014/main" id="{75A9A16F-D675-4B78-AB81-0B6ED4BC69E5}"/>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08" name="Line 28">
            <a:extLst>
              <a:ext uri="{FF2B5EF4-FFF2-40B4-BE49-F238E27FC236}">
                <a16:creationId xmlns:a16="http://schemas.microsoft.com/office/drawing/2014/main" id="{349EDD19-9A53-4955-BB3C-9A65803F5B51}"/>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09" name="Line 29">
            <a:extLst>
              <a:ext uri="{FF2B5EF4-FFF2-40B4-BE49-F238E27FC236}">
                <a16:creationId xmlns:a16="http://schemas.microsoft.com/office/drawing/2014/main" id="{E6D10BB3-5815-436B-B4E5-56997CEEB3D7}"/>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10" name="Line 30">
            <a:extLst>
              <a:ext uri="{FF2B5EF4-FFF2-40B4-BE49-F238E27FC236}">
                <a16:creationId xmlns:a16="http://schemas.microsoft.com/office/drawing/2014/main" id="{8845BE7F-50C6-4754-A78B-5EC1BBAB09F0}"/>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11" name="Line 31">
            <a:extLst>
              <a:ext uri="{FF2B5EF4-FFF2-40B4-BE49-F238E27FC236}">
                <a16:creationId xmlns:a16="http://schemas.microsoft.com/office/drawing/2014/main" id="{A6C5E038-A17B-472D-9973-0E23690EA416}"/>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12" name="Line 32">
            <a:extLst>
              <a:ext uri="{FF2B5EF4-FFF2-40B4-BE49-F238E27FC236}">
                <a16:creationId xmlns:a16="http://schemas.microsoft.com/office/drawing/2014/main" id="{7A23C863-A54F-4466-B014-FDCF7225B01C}"/>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13" name="Oval 33">
            <a:extLst>
              <a:ext uri="{FF2B5EF4-FFF2-40B4-BE49-F238E27FC236}">
                <a16:creationId xmlns:a16="http://schemas.microsoft.com/office/drawing/2014/main" id="{ED2EF76A-F58B-4CEA-971B-1B07934416EC}"/>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1714" name="Rectangle 34">
            <a:extLst>
              <a:ext uri="{FF2B5EF4-FFF2-40B4-BE49-F238E27FC236}">
                <a16:creationId xmlns:a16="http://schemas.microsoft.com/office/drawing/2014/main" id="{B979C9A0-061F-44D9-AE0D-FF9061A6ACF5}"/>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1715" name="Rectangle 35">
            <a:extLst>
              <a:ext uri="{FF2B5EF4-FFF2-40B4-BE49-F238E27FC236}">
                <a16:creationId xmlns:a16="http://schemas.microsoft.com/office/drawing/2014/main" id="{14AF992C-07FF-4E16-9EA3-759979638524}"/>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1716" name="Rectangle 36">
            <a:extLst>
              <a:ext uri="{FF2B5EF4-FFF2-40B4-BE49-F238E27FC236}">
                <a16:creationId xmlns:a16="http://schemas.microsoft.com/office/drawing/2014/main" id="{830A8EAC-9C02-44A7-A315-67401D8EB8F0}"/>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1717" name="Rectangle 37">
            <a:extLst>
              <a:ext uri="{FF2B5EF4-FFF2-40B4-BE49-F238E27FC236}">
                <a16:creationId xmlns:a16="http://schemas.microsoft.com/office/drawing/2014/main" id="{7D5E9BF5-12D0-4D27-8CBF-F7FFB3737C08}"/>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1718" name="Rectangle 38">
            <a:extLst>
              <a:ext uri="{FF2B5EF4-FFF2-40B4-BE49-F238E27FC236}">
                <a16:creationId xmlns:a16="http://schemas.microsoft.com/office/drawing/2014/main" id="{DDA514EA-27B3-4381-8646-C90BDE17F492}"/>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1719" name="Rectangle 39">
            <a:extLst>
              <a:ext uri="{FF2B5EF4-FFF2-40B4-BE49-F238E27FC236}">
                <a16:creationId xmlns:a16="http://schemas.microsoft.com/office/drawing/2014/main" id="{D31C5DD3-2496-43E6-B04B-9B2F92EB7397}"/>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1720" name="Rectangle 40">
            <a:extLst>
              <a:ext uri="{FF2B5EF4-FFF2-40B4-BE49-F238E27FC236}">
                <a16:creationId xmlns:a16="http://schemas.microsoft.com/office/drawing/2014/main" id="{6370B795-3D7C-48AE-A476-A537763BCBD1}"/>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1721" name="Rectangle 41">
            <a:extLst>
              <a:ext uri="{FF2B5EF4-FFF2-40B4-BE49-F238E27FC236}">
                <a16:creationId xmlns:a16="http://schemas.microsoft.com/office/drawing/2014/main" id="{134BC810-647C-41C8-98BA-B7F3947E7CFE}"/>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1722" name="Rectangle 42">
            <a:extLst>
              <a:ext uri="{FF2B5EF4-FFF2-40B4-BE49-F238E27FC236}">
                <a16:creationId xmlns:a16="http://schemas.microsoft.com/office/drawing/2014/main" id="{98BEC5E2-E714-4BDA-93F8-FE38B4D8D8E5}"/>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1723" name="Text Box 45">
            <a:extLst>
              <a:ext uri="{FF2B5EF4-FFF2-40B4-BE49-F238E27FC236}">
                <a16:creationId xmlns:a16="http://schemas.microsoft.com/office/drawing/2014/main" id="{34DA6029-59B4-4209-BEF0-DF0A0607D7C4}"/>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71724" name="Rectangle 46">
            <a:extLst>
              <a:ext uri="{FF2B5EF4-FFF2-40B4-BE49-F238E27FC236}">
                <a16:creationId xmlns:a16="http://schemas.microsoft.com/office/drawing/2014/main" id="{71202EA2-1EC0-41F5-AA4A-2537751633A5}"/>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1725" name="Rectangle 47">
            <a:extLst>
              <a:ext uri="{FF2B5EF4-FFF2-40B4-BE49-F238E27FC236}">
                <a16:creationId xmlns:a16="http://schemas.microsoft.com/office/drawing/2014/main" id="{B3177DE5-8164-4876-A019-34240819943D}"/>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1726" name="Text Box 48">
            <a:extLst>
              <a:ext uri="{FF2B5EF4-FFF2-40B4-BE49-F238E27FC236}">
                <a16:creationId xmlns:a16="http://schemas.microsoft.com/office/drawing/2014/main" id="{EC81B51D-7545-4BF8-8232-E24B6B4D5E53}"/>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71727" name="Oval 49">
            <a:extLst>
              <a:ext uri="{FF2B5EF4-FFF2-40B4-BE49-F238E27FC236}">
                <a16:creationId xmlns:a16="http://schemas.microsoft.com/office/drawing/2014/main" id="{8D1C6F0B-FEF3-4FCB-8050-8D0FF98DDC52}"/>
              </a:ext>
            </a:extLst>
          </p:cNvPr>
          <p:cNvSpPr>
            <a:spLocks noChangeArrowheads="1"/>
          </p:cNvSpPr>
          <p:nvPr/>
        </p:nvSpPr>
        <p:spPr bwMode="auto">
          <a:xfrm>
            <a:off x="22860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1728" name="Line 50">
            <a:extLst>
              <a:ext uri="{FF2B5EF4-FFF2-40B4-BE49-F238E27FC236}">
                <a16:creationId xmlns:a16="http://schemas.microsoft.com/office/drawing/2014/main" id="{582DD7E2-F11C-48FB-AD10-95C073742ACE}"/>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29" name="Oval 52">
            <a:extLst>
              <a:ext uri="{FF2B5EF4-FFF2-40B4-BE49-F238E27FC236}">
                <a16:creationId xmlns:a16="http://schemas.microsoft.com/office/drawing/2014/main" id="{BFF957B3-01D0-4C88-8509-6BD7A7ED8756}"/>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1730" name="Text Box 54">
            <a:extLst>
              <a:ext uri="{FF2B5EF4-FFF2-40B4-BE49-F238E27FC236}">
                <a16:creationId xmlns:a16="http://schemas.microsoft.com/office/drawing/2014/main" id="{8B4A7256-E49E-4351-B20E-7A4E656D0350}"/>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71731" name="Rectangle 55">
            <a:extLst>
              <a:ext uri="{FF2B5EF4-FFF2-40B4-BE49-F238E27FC236}">
                <a16:creationId xmlns:a16="http://schemas.microsoft.com/office/drawing/2014/main" id="{D0469EB6-874A-495D-8319-2931B87A750C}"/>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1732" name="Line 56">
            <a:extLst>
              <a:ext uri="{FF2B5EF4-FFF2-40B4-BE49-F238E27FC236}">
                <a16:creationId xmlns:a16="http://schemas.microsoft.com/office/drawing/2014/main" id="{00ED0C62-EEC3-4212-A6BA-4F4CBB7518A2}"/>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33" name="Line 57">
            <a:extLst>
              <a:ext uri="{FF2B5EF4-FFF2-40B4-BE49-F238E27FC236}">
                <a16:creationId xmlns:a16="http://schemas.microsoft.com/office/drawing/2014/main" id="{AB34BB40-85B6-4481-9F4C-6C75CA38C3E1}"/>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34" name="Rectangle 58">
            <a:extLst>
              <a:ext uri="{FF2B5EF4-FFF2-40B4-BE49-F238E27FC236}">
                <a16:creationId xmlns:a16="http://schemas.microsoft.com/office/drawing/2014/main" id="{B8943B90-D111-4F4F-889F-EFCE95788FA6}"/>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1735" name="Oval 59">
            <a:extLst>
              <a:ext uri="{FF2B5EF4-FFF2-40B4-BE49-F238E27FC236}">
                <a16:creationId xmlns:a16="http://schemas.microsoft.com/office/drawing/2014/main" id="{8CC2896C-7C21-4502-B079-5E6AB4A3BBC9}"/>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1736" name="Line 60">
            <a:extLst>
              <a:ext uri="{FF2B5EF4-FFF2-40B4-BE49-F238E27FC236}">
                <a16:creationId xmlns:a16="http://schemas.microsoft.com/office/drawing/2014/main" id="{9EB378A1-7FBC-4A1D-BE9E-A7C544348E03}"/>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37" name="Oval 61">
            <a:extLst>
              <a:ext uri="{FF2B5EF4-FFF2-40B4-BE49-F238E27FC236}">
                <a16:creationId xmlns:a16="http://schemas.microsoft.com/office/drawing/2014/main" id="{FA3F0C5A-A25B-4A82-8869-BF28C914E034}"/>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1738" name="Rectangle 62">
            <a:extLst>
              <a:ext uri="{FF2B5EF4-FFF2-40B4-BE49-F238E27FC236}">
                <a16:creationId xmlns:a16="http://schemas.microsoft.com/office/drawing/2014/main" id="{FAC38E59-9CB4-4CEA-A225-8315F0525BB1}"/>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1739" name="Rectangle 63">
            <a:extLst>
              <a:ext uri="{FF2B5EF4-FFF2-40B4-BE49-F238E27FC236}">
                <a16:creationId xmlns:a16="http://schemas.microsoft.com/office/drawing/2014/main" id="{FD05F061-7CAF-41C6-80C3-636AB89130F5}"/>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84384" name="Rectangle 64">
            <a:extLst>
              <a:ext uri="{FF2B5EF4-FFF2-40B4-BE49-F238E27FC236}">
                <a16:creationId xmlns:a16="http://schemas.microsoft.com/office/drawing/2014/main" id="{6617D8EB-8D50-4FDA-9C83-6C8A1CA6B3DB}"/>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84385" name="Oval 65">
            <a:extLst>
              <a:ext uri="{FF2B5EF4-FFF2-40B4-BE49-F238E27FC236}">
                <a16:creationId xmlns:a16="http://schemas.microsoft.com/office/drawing/2014/main" id="{EE16B2E6-6BCD-46EE-9AA4-5FAF2B122D7F}"/>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4" name="頁尾版面配置區 2">
            <a:extLst>
              <a:ext uri="{FF2B5EF4-FFF2-40B4-BE49-F238E27FC236}">
                <a16:creationId xmlns:a16="http://schemas.microsoft.com/office/drawing/2014/main" id="{0D58DBEE-52EE-46FF-AC8C-541E7CCF5D68}"/>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71743" name="投影片編號版面配置區 3">
            <a:extLst>
              <a:ext uri="{FF2B5EF4-FFF2-40B4-BE49-F238E27FC236}">
                <a16:creationId xmlns:a16="http://schemas.microsoft.com/office/drawing/2014/main" id="{43A21D6A-6163-49D1-925D-EEEC1463F143}"/>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55C9E1C6-8CB4-4D88-8AE1-A4DABC7D89C2}" type="slidenum">
              <a:rPr lang="zh-TW" altLang="en-US" sz="1400" smtClean="0"/>
              <a:pPr algn="l" eaLnBrk="0" hangingPunct="0"/>
              <a:t>34</a:t>
            </a:fld>
            <a:endParaRPr lang="en-US" altLang="zh-TW" sz="1400"/>
          </a:p>
        </p:txBody>
      </p:sp>
      <p:sp>
        <p:nvSpPr>
          <p:cNvPr id="71744" name="Text Box 12">
            <a:extLst>
              <a:ext uri="{FF2B5EF4-FFF2-40B4-BE49-F238E27FC236}">
                <a16:creationId xmlns:a16="http://schemas.microsoft.com/office/drawing/2014/main" id="{4DD1B118-4A00-478F-A92C-18ACA7E77A53}"/>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71745" name="文字方塊 66">
            <a:extLst>
              <a:ext uri="{FF2B5EF4-FFF2-40B4-BE49-F238E27FC236}">
                <a16:creationId xmlns:a16="http://schemas.microsoft.com/office/drawing/2014/main" id="{9BCE4889-3388-4C11-AD5C-DDDE0640D998}"/>
              </a:ext>
            </a:extLst>
          </p:cNvPr>
          <p:cNvSpPr txBox="1">
            <a:spLocks noChangeArrowheads="1"/>
          </p:cNvSpPr>
          <p:nvPr/>
        </p:nvSpPr>
        <p:spPr bwMode="auto">
          <a:xfrm>
            <a:off x="8494713"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4325"/>
                                        </p:tgtEl>
                                        <p:attrNameLst>
                                          <p:attrName>style.visibility</p:attrName>
                                        </p:attrNameLst>
                                      </p:cBhvr>
                                      <p:to>
                                        <p:strVal val="visible"/>
                                      </p:to>
                                    </p:set>
                                    <p:animEffect transition="in" filter="wipe(left)">
                                      <p:cBhvr>
                                        <p:cTn id="7" dur="500"/>
                                        <p:tgtEl>
                                          <p:spTgt spid="1843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1" fill="hold" nodeType="clickEffect">
                                  <p:stCondLst>
                                    <p:cond delay="0"/>
                                  </p:stCondLst>
                                  <p:childTnLst>
                                    <p:set>
                                      <p:cBhvr>
                                        <p:cTn id="11" dur="1" fill="hold">
                                          <p:stCondLst>
                                            <p:cond delay="0"/>
                                          </p:stCondLst>
                                        </p:cTn>
                                        <p:tgtEl>
                                          <p:spTgt spid="184384"/>
                                        </p:tgtEl>
                                        <p:attrNameLst>
                                          <p:attrName>style.visibility</p:attrName>
                                        </p:attrNameLst>
                                      </p:cBhvr>
                                      <p:to>
                                        <p:strVal val="visible"/>
                                      </p:to>
                                    </p:set>
                                    <p:animEffect transition="in" filter="slide(fromTop)">
                                      <p:cBhvr>
                                        <p:cTn id="12" dur="500"/>
                                        <p:tgtEl>
                                          <p:spTgt spid="18438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4385"/>
                                        </p:tgtEl>
                                        <p:attrNameLst>
                                          <p:attrName>style.visibility</p:attrName>
                                        </p:attrNameLst>
                                      </p:cBhvr>
                                      <p:to>
                                        <p:strVal val="visible"/>
                                      </p:to>
                                    </p:set>
                                    <p:animEffect transition="in" filter="wipe(left)">
                                      <p:cBhvr>
                                        <p:cTn id="17" dur="500"/>
                                        <p:tgtEl>
                                          <p:spTgt spid="1843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5" grpId="0" animBg="1" autoUpdateAnimBg="0"/>
      <p:bldP spid="184385" grpId="0" animBg="1"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0" name="Text Box 2">
            <a:extLst>
              <a:ext uri="{FF2B5EF4-FFF2-40B4-BE49-F238E27FC236}">
                <a16:creationId xmlns:a16="http://schemas.microsoft.com/office/drawing/2014/main" id="{717E21DE-A11B-4FDF-A295-8A6770B30922}"/>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73731" name="Rectangle 3">
            <a:extLst>
              <a:ext uri="{FF2B5EF4-FFF2-40B4-BE49-F238E27FC236}">
                <a16:creationId xmlns:a16="http://schemas.microsoft.com/office/drawing/2014/main" id="{586F2760-60A1-49D5-89EE-405346E93F48}"/>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Select Vertex i</a:t>
            </a:r>
          </a:p>
        </p:txBody>
      </p:sp>
      <p:sp>
        <p:nvSpPr>
          <p:cNvPr id="73732" name="Text Box 4">
            <a:extLst>
              <a:ext uri="{FF2B5EF4-FFF2-40B4-BE49-F238E27FC236}">
                <a16:creationId xmlns:a16="http://schemas.microsoft.com/office/drawing/2014/main" id="{EC9F22F9-E8F1-4C4B-9D2B-737CC9715A3B}"/>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186373" name="Text Box 5">
            <a:extLst>
              <a:ext uri="{FF2B5EF4-FFF2-40B4-BE49-F238E27FC236}">
                <a16:creationId xmlns:a16="http://schemas.microsoft.com/office/drawing/2014/main" id="{5804B172-0041-4931-9FB4-7A0048EB33E8}"/>
              </a:ext>
            </a:extLst>
          </p:cNvPr>
          <p:cNvSpPr txBox="1">
            <a:spLocks noChangeArrowheads="1"/>
          </p:cNvSpPr>
          <p:nvPr/>
        </p:nvSpPr>
        <p:spPr bwMode="auto">
          <a:xfrm>
            <a:off x="90488" y="3116263"/>
            <a:ext cx="2971800" cy="70802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The first vertex on LIST becomes vertex i</a:t>
            </a:r>
          </a:p>
        </p:txBody>
      </p:sp>
      <p:sp>
        <p:nvSpPr>
          <p:cNvPr id="73734" name="Oval 6">
            <a:extLst>
              <a:ext uri="{FF2B5EF4-FFF2-40B4-BE49-F238E27FC236}">
                <a16:creationId xmlns:a16="http://schemas.microsoft.com/office/drawing/2014/main" id="{BE383072-D0ED-43C9-A90D-B1B632EEB1E1}"/>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3735" name="Oval 7">
            <a:extLst>
              <a:ext uri="{FF2B5EF4-FFF2-40B4-BE49-F238E27FC236}">
                <a16:creationId xmlns:a16="http://schemas.microsoft.com/office/drawing/2014/main" id="{BAD8B702-7B65-4039-83CD-65FCEFF671E3}"/>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3736" name="Oval 8">
            <a:extLst>
              <a:ext uri="{FF2B5EF4-FFF2-40B4-BE49-F238E27FC236}">
                <a16:creationId xmlns:a16="http://schemas.microsoft.com/office/drawing/2014/main" id="{F820729D-E1E3-4999-B4F1-39205803BD2C}"/>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3737" name="Oval 9">
            <a:extLst>
              <a:ext uri="{FF2B5EF4-FFF2-40B4-BE49-F238E27FC236}">
                <a16:creationId xmlns:a16="http://schemas.microsoft.com/office/drawing/2014/main" id="{A2FC3D2A-65F0-4897-8F80-1A96A782EDEF}"/>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3738" name="Oval 10">
            <a:extLst>
              <a:ext uri="{FF2B5EF4-FFF2-40B4-BE49-F238E27FC236}">
                <a16:creationId xmlns:a16="http://schemas.microsoft.com/office/drawing/2014/main" id="{8B49249B-CC8C-4F81-BAE7-FA212B11D482}"/>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3739" name="Oval 11">
            <a:extLst>
              <a:ext uri="{FF2B5EF4-FFF2-40B4-BE49-F238E27FC236}">
                <a16:creationId xmlns:a16="http://schemas.microsoft.com/office/drawing/2014/main" id="{A242C978-553F-40D0-8119-65271DC682BF}"/>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73740" name="Oval 12">
            <a:extLst>
              <a:ext uri="{FF2B5EF4-FFF2-40B4-BE49-F238E27FC236}">
                <a16:creationId xmlns:a16="http://schemas.microsoft.com/office/drawing/2014/main" id="{301CEC08-B03F-45B3-899F-6073AFC0EE45}"/>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73741" name="Oval 13">
            <a:extLst>
              <a:ext uri="{FF2B5EF4-FFF2-40B4-BE49-F238E27FC236}">
                <a16:creationId xmlns:a16="http://schemas.microsoft.com/office/drawing/2014/main" id="{2BC4A333-2382-4CA2-A9F3-3C6798EBE27E}"/>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73742" name="Oval 14">
            <a:extLst>
              <a:ext uri="{FF2B5EF4-FFF2-40B4-BE49-F238E27FC236}">
                <a16:creationId xmlns:a16="http://schemas.microsoft.com/office/drawing/2014/main" id="{4B5A3A02-7860-4523-9E37-9A2B238E82C0}"/>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73743" name="Line 15">
            <a:extLst>
              <a:ext uri="{FF2B5EF4-FFF2-40B4-BE49-F238E27FC236}">
                <a16:creationId xmlns:a16="http://schemas.microsoft.com/office/drawing/2014/main" id="{EE5EF154-38E0-4A5D-879B-74453FC2D9EC}"/>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44" name="Line 16">
            <a:extLst>
              <a:ext uri="{FF2B5EF4-FFF2-40B4-BE49-F238E27FC236}">
                <a16:creationId xmlns:a16="http://schemas.microsoft.com/office/drawing/2014/main" id="{81E88980-09D7-4F61-8B3D-81936B1E8631}"/>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45" name="Line 17">
            <a:extLst>
              <a:ext uri="{FF2B5EF4-FFF2-40B4-BE49-F238E27FC236}">
                <a16:creationId xmlns:a16="http://schemas.microsoft.com/office/drawing/2014/main" id="{DD2C5AAA-A323-40AA-9A11-5EFC60A83871}"/>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46" name="Line 18">
            <a:extLst>
              <a:ext uri="{FF2B5EF4-FFF2-40B4-BE49-F238E27FC236}">
                <a16:creationId xmlns:a16="http://schemas.microsoft.com/office/drawing/2014/main" id="{ECB8FA5C-3212-4F16-8981-087EFEA77B34}"/>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47" name="Line 19">
            <a:extLst>
              <a:ext uri="{FF2B5EF4-FFF2-40B4-BE49-F238E27FC236}">
                <a16:creationId xmlns:a16="http://schemas.microsoft.com/office/drawing/2014/main" id="{5F3BB5A9-5598-4790-A2BF-2BF3E8CE69BB}"/>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48" name="Line 20">
            <a:extLst>
              <a:ext uri="{FF2B5EF4-FFF2-40B4-BE49-F238E27FC236}">
                <a16:creationId xmlns:a16="http://schemas.microsoft.com/office/drawing/2014/main" id="{0D3CCE0D-BCE5-4463-88D7-C221E2B57B4F}"/>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49" name="Line 21">
            <a:extLst>
              <a:ext uri="{FF2B5EF4-FFF2-40B4-BE49-F238E27FC236}">
                <a16:creationId xmlns:a16="http://schemas.microsoft.com/office/drawing/2014/main" id="{1B018DB1-DFAB-4F45-913C-E14C431455CC}"/>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50" name="Text Box 22">
            <a:extLst>
              <a:ext uri="{FF2B5EF4-FFF2-40B4-BE49-F238E27FC236}">
                <a16:creationId xmlns:a16="http://schemas.microsoft.com/office/drawing/2014/main" id="{57D31E85-3AA1-4809-99FA-0272D3E51E0D}"/>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73751" name="Line 23">
            <a:extLst>
              <a:ext uri="{FF2B5EF4-FFF2-40B4-BE49-F238E27FC236}">
                <a16:creationId xmlns:a16="http://schemas.microsoft.com/office/drawing/2014/main" id="{59C10BF0-AD0A-4807-9B32-53867D2A8E6B}"/>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52" name="Line 24">
            <a:extLst>
              <a:ext uri="{FF2B5EF4-FFF2-40B4-BE49-F238E27FC236}">
                <a16:creationId xmlns:a16="http://schemas.microsoft.com/office/drawing/2014/main" id="{9DA15622-DA95-4E80-9051-D26AE4C74984}"/>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53" name="Line 25">
            <a:extLst>
              <a:ext uri="{FF2B5EF4-FFF2-40B4-BE49-F238E27FC236}">
                <a16:creationId xmlns:a16="http://schemas.microsoft.com/office/drawing/2014/main" id="{82D416B9-6E6F-44B3-9182-192740421530}"/>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54" name="Line 26">
            <a:extLst>
              <a:ext uri="{FF2B5EF4-FFF2-40B4-BE49-F238E27FC236}">
                <a16:creationId xmlns:a16="http://schemas.microsoft.com/office/drawing/2014/main" id="{0ED9A4EF-1772-4AAC-B19E-4160F74913B1}"/>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55" name="Line 27">
            <a:extLst>
              <a:ext uri="{FF2B5EF4-FFF2-40B4-BE49-F238E27FC236}">
                <a16:creationId xmlns:a16="http://schemas.microsoft.com/office/drawing/2014/main" id="{789D4106-18C8-4B16-A11F-E07F86C285F2}"/>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56" name="Line 28">
            <a:extLst>
              <a:ext uri="{FF2B5EF4-FFF2-40B4-BE49-F238E27FC236}">
                <a16:creationId xmlns:a16="http://schemas.microsoft.com/office/drawing/2014/main" id="{A843CB76-31BC-4F77-B78B-3A9F41B4118E}"/>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57" name="Line 29">
            <a:extLst>
              <a:ext uri="{FF2B5EF4-FFF2-40B4-BE49-F238E27FC236}">
                <a16:creationId xmlns:a16="http://schemas.microsoft.com/office/drawing/2014/main" id="{1DD50038-19DF-4B36-85C7-932E90FDE06D}"/>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58" name="Line 30">
            <a:extLst>
              <a:ext uri="{FF2B5EF4-FFF2-40B4-BE49-F238E27FC236}">
                <a16:creationId xmlns:a16="http://schemas.microsoft.com/office/drawing/2014/main" id="{C00EE546-C9D7-46EB-8D20-C362B85BCC13}"/>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59" name="Line 31">
            <a:extLst>
              <a:ext uri="{FF2B5EF4-FFF2-40B4-BE49-F238E27FC236}">
                <a16:creationId xmlns:a16="http://schemas.microsoft.com/office/drawing/2014/main" id="{E9D78B58-6E09-44B3-938A-21F2DFCF8567}"/>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60" name="Line 32">
            <a:extLst>
              <a:ext uri="{FF2B5EF4-FFF2-40B4-BE49-F238E27FC236}">
                <a16:creationId xmlns:a16="http://schemas.microsoft.com/office/drawing/2014/main" id="{CFEC5DE2-1255-4A63-8FE8-B8C393885A44}"/>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61" name="Oval 33">
            <a:extLst>
              <a:ext uri="{FF2B5EF4-FFF2-40B4-BE49-F238E27FC236}">
                <a16:creationId xmlns:a16="http://schemas.microsoft.com/office/drawing/2014/main" id="{B5E3797E-3028-4C2C-BE5A-46125F05E6DB}"/>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3762" name="Rectangle 34">
            <a:extLst>
              <a:ext uri="{FF2B5EF4-FFF2-40B4-BE49-F238E27FC236}">
                <a16:creationId xmlns:a16="http://schemas.microsoft.com/office/drawing/2014/main" id="{F7385B63-4902-4E7C-94DF-3A0045888044}"/>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3763" name="Rectangle 35">
            <a:extLst>
              <a:ext uri="{FF2B5EF4-FFF2-40B4-BE49-F238E27FC236}">
                <a16:creationId xmlns:a16="http://schemas.microsoft.com/office/drawing/2014/main" id="{73382DDB-9A2E-4568-AF7F-F4AB62BBDEF5}"/>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3764" name="Rectangle 36">
            <a:extLst>
              <a:ext uri="{FF2B5EF4-FFF2-40B4-BE49-F238E27FC236}">
                <a16:creationId xmlns:a16="http://schemas.microsoft.com/office/drawing/2014/main" id="{0218E9CC-A121-4FB0-9B7A-98BD9D7AD7CE}"/>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3765" name="Rectangle 37">
            <a:extLst>
              <a:ext uri="{FF2B5EF4-FFF2-40B4-BE49-F238E27FC236}">
                <a16:creationId xmlns:a16="http://schemas.microsoft.com/office/drawing/2014/main" id="{A91F75A5-5C6E-4E02-BA3E-5A2E61ED3425}"/>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3766" name="Rectangle 38">
            <a:extLst>
              <a:ext uri="{FF2B5EF4-FFF2-40B4-BE49-F238E27FC236}">
                <a16:creationId xmlns:a16="http://schemas.microsoft.com/office/drawing/2014/main" id="{641C88B8-1F40-4CEE-8998-6C972D310AD9}"/>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3767" name="Rectangle 39">
            <a:extLst>
              <a:ext uri="{FF2B5EF4-FFF2-40B4-BE49-F238E27FC236}">
                <a16:creationId xmlns:a16="http://schemas.microsoft.com/office/drawing/2014/main" id="{99329242-CA4F-48B3-BD8E-C9D722285E51}"/>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3768" name="Rectangle 40">
            <a:extLst>
              <a:ext uri="{FF2B5EF4-FFF2-40B4-BE49-F238E27FC236}">
                <a16:creationId xmlns:a16="http://schemas.microsoft.com/office/drawing/2014/main" id="{9AEA1B30-E67F-49EA-9DF7-773BEF6C7619}"/>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3769" name="Rectangle 41">
            <a:extLst>
              <a:ext uri="{FF2B5EF4-FFF2-40B4-BE49-F238E27FC236}">
                <a16:creationId xmlns:a16="http://schemas.microsoft.com/office/drawing/2014/main" id="{665744D0-1F5F-4A66-B7EF-A31DEDB575A4}"/>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3770" name="Rectangle 42">
            <a:extLst>
              <a:ext uri="{FF2B5EF4-FFF2-40B4-BE49-F238E27FC236}">
                <a16:creationId xmlns:a16="http://schemas.microsoft.com/office/drawing/2014/main" id="{990FC8C5-39E7-4310-A4A1-32E266BD1DFE}"/>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3771" name="Text Box 45">
            <a:extLst>
              <a:ext uri="{FF2B5EF4-FFF2-40B4-BE49-F238E27FC236}">
                <a16:creationId xmlns:a16="http://schemas.microsoft.com/office/drawing/2014/main" id="{D929AAD4-24FD-438A-A694-5585967AE7AE}"/>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73772" name="Rectangle 46">
            <a:extLst>
              <a:ext uri="{FF2B5EF4-FFF2-40B4-BE49-F238E27FC236}">
                <a16:creationId xmlns:a16="http://schemas.microsoft.com/office/drawing/2014/main" id="{34FC2052-A73F-41CA-9562-72E09E75824F}"/>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3773" name="Rectangle 47">
            <a:extLst>
              <a:ext uri="{FF2B5EF4-FFF2-40B4-BE49-F238E27FC236}">
                <a16:creationId xmlns:a16="http://schemas.microsoft.com/office/drawing/2014/main" id="{65C070BB-9BD9-4293-8CB0-9F933E51FBE5}"/>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3774" name="Text Box 48">
            <a:extLst>
              <a:ext uri="{FF2B5EF4-FFF2-40B4-BE49-F238E27FC236}">
                <a16:creationId xmlns:a16="http://schemas.microsoft.com/office/drawing/2014/main" id="{1554101B-5615-48C3-A7F0-5746359952AB}"/>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73775" name="Oval 49">
            <a:extLst>
              <a:ext uri="{FF2B5EF4-FFF2-40B4-BE49-F238E27FC236}">
                <a16:creationId xmlns:a16="http://schemas.microsoft.com/office/drawing/2014/main" id="{D47CDE8D-BB97-40DF-A826-0350EC62B356}"/>
              </a:ext>
            </a:extLst>
          </p:cNvPr>
          <p:cNvSpPr>
            <a:spLocks noChangeArrowheads="1"/>
          </p:cNvSpPr>
          <p:nvPr/>
        </p:nvSpPr>
        <p:spPr bwMode="auto">
          <a:xfrm>
            <a:off x="22860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3776" name="Line 50">
            <a:extLst>
              <a:ext uri="{FF2B5EF4-FFF2-40B4-BE49-F238E27FC236}">
                <a16:creationId xmlns:a16="http://schemas.microsoft.com/office/drawing/2014/main" id="{56005108-AF0A-4FF9-A2BC-8104D1746D7D}"/>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77" name="Oval 51">
            <a:extLst>
              <a:ext uri="{FF2B5EF4-FFF2-40B4-BE49-F238E27FC236}">
                <a16:creationId xmlns:a16="http://schemas.microsoft.com/office/drawing/2014/main" id="{904AC589-7376-431E-9F60-018FF75200F9}"/>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3778" name="Text Box 52">
            <a:extLst>
              <a:ext uri="{FF2B5EF4-FFF2-40B4-BE49-F238E27FC236}">
                <a16:creationId xmlns:a16="http://schemas.microsoft.com/office/drawing/2014/main" id="{991CE4DD-7593-4352-8D27-67F658621448}"/>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73779" name="Rectangle 53">
            <a:extLst>
              <a:ext uri="{FF2B5EF4-FFF2-40B4-BE49-F238E27FC236}">
                <a16:creationId xmlns:a16="http://schemas.microsoft.com/office/drawing/2014/main" id="{8AE7EE5B-6F82-4CF0-8DF7-7426D82E6F86}"/>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3780" name="Line 54">
            <a:extLst>
              <a:ext uri="{FF2B5EF4-FFF2-40B4-BE49-F238E27FC236}">
                <a16:creationId xmlns:a16="http://schemas.microsoft.com/office/drawing/2014/main" id="{A096CDE0-7BCC-4900-BBB3-2DB29256BA09}"/>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81" name="Line 55">
            <a:extLst>
              <a:ext uri="{FF2B5EF4-FFF2-40B4-BE49-F238E27FC236}">
                <a16:creationId xmlns:a16="http://schemas.microsoft.com/office/drawing/2014/main" id="{985141BC-40AE-4475-A060-3877BF267CEB}"/>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82" name="Rectangle 56">
            <a:extLst>
              <a:ext uri="{FF2B5EF4-FFF2-40B4-BE49-F238E27FC236}">
                <a16:creationId xmlns:a16="http://schemas.microsoft.com/office/drawing/2014/main" id="{E80914BB-0A42-4642-B457-A6F0D0062A90}"/>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3783" name="Oval 57">
            <a:extLst>
              <a:ext uri="{FF2B5EF4-FFF2-40B4-BE49-F238E27FC236}">
                <a16:creationId xmlns:a16="http://schemas.microsoft.com/office/drawing/2014/main" id="{F8DDA7F9-AA3B-4AA0-9BFF-1F32853D3DE4}"/>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3784" name="Line 58">
            <a:extLst>
              <a:ext uri="{FF2B5EF4-FFF2-40B4-BE49-F238E27FC236}">
                <a16:creationId xmlns:a16="http://schemas.microsoft.com/office/drawing/2014/main" id="{7CC1FE62-4757-46DA-BD65-8DD7B2EF0584}"/>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85" name="Oval 59">
            <a:extLst>
              <a:ext uri="{FF2B5EF4-FFF2-40B4-BE49-F238E27FC236}">
                <a16:creationId xmlns:a16="http://schemas.microsoft.com/office/drawing/2014/main" id="{92E5BFA1-1809-44AD-BF48-2BB7F9B1B8C0}"/>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3786" name="Rectangle 60">
            <a:extLst>
              <a:ext uri="{FF2B5EF4-FFF2-40B4-BE49-F238E27FC236}">
                <a16:creationId xmlns:a16="http://schemas.microsoft.com/office/drawing/2014/main" id="{966B1D15-2A52-4556-9B06-45CB85097B24}"/>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3787" name="Rectangle 61">
            <a:extLst>
              <a:ext uri="{FF2B5EF4-FFF2-40B4-BE49-F238E27FC236}">
                <a16:creationId xmlns:a16="http://schemas.microsoft.com/office/drawing/2014/main" id="{78261D9A-DB24-40E2-95C3-0FDF06B13E21}"/>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3788" name="Rectangle 62">
            <a:extLst>
              <a:ext uri="{FF2B5EF4-FFF2-40B4-BE49-F238E27FC236}">
                <a16:creationId xmlns:a16="http://schemas.microsoft.com/office/drawing/2014/main" id="{4CDECB3D-B232-4AEB-AB8A-FEB777DF7B9C}"/>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3789" name="Oval 63">
            <a:extLst>
              <a:ext uri="{FF2B5EF4-FFF2-40B4-BE49-F238E27FC236}">
                <a16:creationId xmlns:a16="http://schemas.microsoft.com/office/drawing/2014/main" id="{BB97E5D2-0046-4EEA-8562-C474F8BFB678}"/>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86432" name="Oval 64">
            <a:extLst>
              <a:ext uri="{FF2B5EF4-FFF2-40B4-BE49-F238E27FC236}">
                <a16:creationId xmlns:a16="http://schemas.microsoft.com/office/drawing/2014/main" id="{3C89D2E6-B16C-4301-B931-3EDD31B16A7D}"/>
              </a:ext>
            </a:extLst>
          </p:cNvPr>
          <p:cNvSpPr>
            <a:spLocks noChangeArrowheads="1"/>
          </p:cNvSpPr>
          <p:nvPr/>
        </p:nvSpPr>
        <p:spPr bwMode="auto">
          <a:xfrm>
            <a:off x="3352800" y="11430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5" name="頁尾版面配置區 2">
            <a:extLst>
              <a:ext uri="{FF2B5EF4-FFF2-40B4-BE49-F238E27FC236}">
                <a16:creationId xmlns:a16="http://schemas.microsoft.com/office/drawing/2014/main" id="{2EF7D121-E106-4AEF-9E43-043B2E212DBA}"/>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73792" name="投影片編號版面配置區 3">
            <a:extLst>
              <a:ext uri="{FF2B5EF4-FFF2-40B4-BE49-F238E27FC236}">
                <a16:creationId xmlns:a16="http://schemas.microsoft.com/office/drawing/2014/main" id="{B2D1E783-E204-492E-B5F0-37204ED4B926}"/>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3E05DFE2-EF1F-463C-93D5-892576C5421F}" type="slidenum">
              <a:rPr lang="zh-TW" altLang="en-US" sz="1400" smtClean="0"/>
              <a:pPr algn="l" eaLnBrk="0" hangingPunct="0"/>
              <a:t>35</a:t>
            </a:fld>
            <a:endParaRPr lang="en-US" altLang="zh-TW" sz="1400"/>
          </a:p>
        </p:txBody>
      </p:sp>
      <p:sp>
        <p:nvSpPr>
          <p:cNvPr id="73793" name="Text Box 12">
            <a:extLst>
              <a:ext uri="{FF2B5EF4-FFF2-40B4-BE49-F238E27FC236}">
                <a16:creationId xmlns:a16="http://schemas.microsoft.com/office/drawing/2014/main" id="{ED6EFE78-BA46-42ED-9B46-8D9C74EE8F7C}"/>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73794" name="文字方塊 67">
            <a:extLst>
              <a:ext uri="{FF2B5EF4-FFF2-40B4-BE49-F238E27FC236}">
                <a16:creationId xmlns:a16="http://schemas.microsoft.com/office/drawing/2014/main" id="{ACFA6B5E-4EB6-46AD-BE9A-0F7247166B27}"/>
              </a:ext>
            </a:extLst>
          </p:cNvPr>
          <p:cNvSpPr txBox="1">
            <a:spLocks noChangeArrowheads="1"/>
          </p:cNvSpPr>
          <p:nvPr/>
        </p:nvSpPr>
        <p:spPr bwMode="auto">
          <a:xfrm>
            <a:off x="8494713" y="419100"/>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[VS]</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6373"/>
                                        </p:tgtEl>
                                        <p:attrNameLst>
                                          <p:attrName>style.visibility</p:attrName>
                                        </p:attrNameLst>
                                      </p:cBhvr>
                                      <p:to>
                                        <p:strVal val="visible"/>
                                      </p:to>
                                    </p:set>
                                    <p:animEffect transition="in" filter="wipe(left)">
                                      <p:cBhvr>
                                        <p:cTn id="7" dur="500"/>
                                        <p:tgtEl>
                                          <p:spTgt spid="18637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6432"/>
                                        </p:tgtEl>
                                        <p:attrNameLst>
                                          <p:attrName>style.visibility</p:attrName>
                                        </p:attrNameLst>
                                      </p:cBhvr>
                                      <p:to>
                                        <p:strVal val="visible"/>
                                      </p:to>
                                    </p:set>
                                    <p:animEffect transition="in" filter="dissolve">
                                      <p:cBhvr>
                                        <p:cTn id="12" dur="500"/>
                                        <p:tgtEl>
                                          <p:spTgt spid="1864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3" grpId="0" animBg="1" autoUpdateAnimBg="0"/>
      <p:bldP spid="186432" grpId="0" animBg="1"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5415" name="Text Box 71">
            <a:extLst>
              <a:ext uri="{FF2B5EF4-FFF2-40B4-BE49-F238E27FC236}">
                <a16:creationId xmlns:a16="http://schemas.microsoft.com/office/drawing/2014/main" id="{8C076FAB-C4BC-46E9-8539-A2D5A51FCEAB}"/>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75779" name="Text Box 2">
            <a:extLst>
              <a:ext uri="{FF2B5EF4-FFF2-40B4-BE49-F238E27FC236}">
                <a16:creationId xmlns:a16="http://schemas.microsoft.com/office/drawing/2014/main" id="{69774B95-A50D-486D-88D0-54D0481275D7}"/>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75780" name="Rectangle 3">
            <a:extLst>
              <a:ext uri="{FF2B5EF4-FFF2-40B4-BE49-F238E27FC236}">
                <a16:creationId xmlns:a16="http://schemas.microsoft.com/office/drawing/2014/main" id="{05157A36-800E-4955-BF0A-8E56EAC07506}"/>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If vertex i is incident to an admissible edge …  </a:t>
            </a:r>
          </a:p>
        </p:txBody>
      </p:sp>
      <p:sp>
        <p:nvSpPr>
          <p:cNvPr id="75781" name="Text Box 4">
            <a:extLst>
              <a:ext uri="{FF2B5EF4-FFF2-40B4-BE49-F238E27FC236}">
                <a16:creationId xmlns:a16="http://schemas.microsoft.com/office/drawing/2014/main" id="{4438AF69-C921-4C55-A91F-97730D4EB59F}"/>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75782" name="Oval 6">
            <a:extLst>
              <a:ext uri="{FF2B5EF4-FFF2-40B4-BE49-F238E27FC236}">
                <a16:creationId xmlns:a16="http://schemas.microsoft.com/office/drawing/2014/main" id="{43BA82C5-09E3-4D09-8609-0C744352466F}"/>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5783" name="Oval 7">
            <a:extLst>
              <a:ext uri="{FF2B5EF4-FFF2-40B4-BE49-F238E27FC236}">
                <a16:creationId xmlns:a16="http://schemas.microsoft.com/office/drawing/2014/main" id="{C1CF8EEF-16A5-417D-BD8C-F2E9512D6DD4}"/>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5784" name="Oval 8">
            <a:extLst>
              <a:ext uri="{FF2B5EF4-FFF2-40B4-BE49-F238E27FC236}">
                <a16:creationId xmlns:a16="http://schemas.microsoft.com/office/drawing/2014/main" id="{8863705B-7102-4B4B-9428-69B1A128B2A5}"/>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5785" name="Oval 9">
            <a:extLst>
              <a:ext uri="{FF2B5EF4-FFF2-40B4-BE49-F238E27FC236}">
                <a16:creationId xmlns:a16="http://schemas.microsoft.com/office/drawing/2014/main" id="{99089483-4A15-4842-BA5C-2E5FC592E635}"/>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5786" name="Oval 10">
            <a:extLst>
              <a:ext uri="{FF2B5EF4-FFF2-40B4-BE49-F238E27FC236}">
                <a16:creationId xmlns:a16="http://schemas.microsoft.com/office/drawing/2014/main" id="{6E6861A0-C283-4748-AEEF-794F7B7AF829}"/>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5787" name="Oval 11">
            <a:extLst>
              <a:ext uri="{FF2B5EF4-FFF2-40B4-BE49-F238E27FC236}">
                <a16:creationId xmlns:a16="http://schemas.microsoft.com/office/drawing/2014/main" id="{27CCF779-9124-4B53-B1A6-BD3EC027819B}"/>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75788" name="Oval 12">
            <a:extLst>
              <a:ext uri="{FF2B5EF4-FFF2-40B4-BE49-F238E27FC236}">
                <a16:creationId xmlns:a16="http://schemas.microsoft.com/office/drawing/2014/main" id="{86B0E520-FB06-4D3F-B285-D0AD5C6D9CE8}"/>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75789" name="Oval 13">
            <a:extLst>
              <a:ext uri="{FF2B5EF4-FFF2-40B4-BE49-F238E27FC236}">
                <a16:creationId xmlns:a16="http://schemas.microsoft.com/office/drawing/2014/main" id="{4459976B-3EA1-4891-8905-A0A559878C23}"/>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75790" name="Oval 14">
            <a:extLst>
              <a:ext uri="{FF2B5EF4-FFF2-40B4-BE49-F238E27FC236}">
                <a16:creationId xmlns:a16="http://schemas.microsoft.com/office/drawing/2014/main" id="{80E397F9-921E-4A43-AC2A-AB2C4ACB139E}"/>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75791" name="Line 15">
            <a:extLst>
              <a:ext uri="{FF2B5EF4-FFF2-40B4-BE49-F238E27FC236}">
                <a16:creationId xmlns:a16="http://schemas.microsoft.com/office/drawing/2014/main" id="{68BB5682-9A7C-4F21-B79B-88CDC6A1C8F7}"/>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792" name="Line 16">
            <a:extLst>
              <a:ext uri="{FF2B5EF4-FFF2-40B4-BE49-F238E27FC236}">
                <a16:creationId xmlns:a16="http://schemas.microsoft.com/office/drawing/2014/main" id="{CF4F2878-D119-456F-87A9-26B09ADF7AAD}"/>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793" name="Line 17">
            <a:extLst>
              <a:ext uri="{FF2B5EF4-FFF2-40B4-BE49-F238E27FC236}">
                <a16:creationId xmlns:a16="http://schemas.microsoft.com/office/drawing/2014/main" id="{2ED87EE2-D0FF-4491-9265-132961AB905A}"/>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794" name="Line 18">
            <a:extLst>
              <a:ext uri="{FF2B5EF4-FFF2-40B4-BE49-F238E27FC236}">
                <a16:creationId xmlns:a16="http://schemas.microsoft.com/office/drawing/2014/main" id="{05ACC00F-DEC3-4D6D-9CEE-EB74006141ED}"/>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795" name="Line 19">
            <a:extLst>
              <a:ext uri="{FF2B5EF4-FFF2-40B4-BE49-F238E27FC236}">
                <a16:creationId xmlns:a16="http://schemas.microsoft.com/office/drawing/2014/main" id="{94BC8B8B-4DA8-4629-B9C6-C94E752C7F8E}"/>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796" name="Line 20">
            <a:extLst>
              <a:ext uri="{FF2B5EF4-FFF2-40B4-BE49-F238E27FC236}">
                <a16:creationId xmlns:a16="http://schemas.microsoft.com/office/drawing/2014/main" id="{F5B15588-5DBF-4BAC-B39A-53FBA49BBF5A}"/>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797" name="Line 21">
            <a:extLst>
              <a:ext uri="{FF2B5EF4-FFF2-40B4-BE49-F238E27FC236}">
                <a16:creationId xmlns:a16="http://schemas.microsoft.com/office/drawing/2014/main" id="{9F80E979-673B-405A-8726-CE3FA0126039}"/>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798" name="Text Box 22">
            <a:extLst>
              <a:ext uri="{FF2B5EF4-FFF2-40B4-BE49-F238E27FC236}">
                <a16:creationId xmlns:a16="http://schemas.microsoft.com/office/drawing/2014/main" id="{3694B7DF-66A6-401B-A868-66587C15507E}"/>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75799" name="Line 23">
            <a:extLst>
              <a:ext uri="{FF2B5EF4-FFF2-40B4-BE49-F238E27FC236}">
                <a16:creationId xmlns:a16="http://schemas.microsoft.com/office/drawing/2014/main" id="{71272FA2-D9CD-449E-B60D-7D66FDAD8CD7}"/>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00" name="Line 24">
            <a:extLst>
              <a:ext uri="{FF2B5EF4-FFF2-40B4-BE49-F238E27FC236}">
                <a16:creationId xmlns:a16="http://schemas.microsoft.com/office/drawing/2014/main" id="{9CCFDE7C-AD82-4FF4-81FE-842824B9B7FF}"/>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01" name="Line 25">
            <a:extLst>
              <a:ext uri="{FF2B5EF4-FFF2-40B4-BE49-F238E27FC236}">
                <a16:creationId xmlns:a16="http://schemas.microsoft.com/office/drawing/2014/main" id="{24FFED2E-A5DF-40C3-9B0D-2C1B574E66FC}"/>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02" name="Line 26">
            <a:extLst>
              <a:ext uri="{FF2B5EF4-FFF2-40B4-BE49-F238E27FC236}">
                <a16:creationId xmlns:a16="http://schemas.microsoft.com/office/drawing/2014/main" id="{8C522ADE-EF6A-4C37-A054-B9587AF9821D}"/>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03" name="Line 27">
            <a:extLst>
              <a:ext uri="{FF2B5EF4-FFF2-40B4-BE49-F238E27FC236}">
                <a16:creationId xmlns:a16="http://schemas.microsoft.com/office/drawing/2014/main" id="{9960656D-3C92-45AE-9996-4CC03C3DE9CF}"/>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04" name="Line 28">
            <a:extLst>
              <a:ext uri="{FF2B5EF4-FFF2-40B4-BE49-F238E27FC236}">
                <a16:creationId xmlns:a16="http://schemas.microsoft.com/office/drawing/2014/main" id="{63781631-CFD1-4638-B30A-F0F32A5D47BE}"/>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05" name="Line 29">
            <a:extLst>
              <a:ext uri="{FF2B5EF4-FFF2-40B4-BE49-F238E27FC236}">
                <a16:creationId xmlns:a16="http://schemas.microsoft.com/office/drawing/2014/main" id="{A90A1B02-D221-45B7-B6A0-601FA67705E6}"/>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06" name="Line 30">
            <a:extLst>
              <a:ext uri="{FF2B5EF4-FFF2-40B4-BE49-F238E27FC236}">
                <a16:creationId xmlns:a16="http://schemas.microsoft.com/office/drawing/2014/main" id="{A5DD8EFA-4699-49E8-B072-2B0C091FCE8A}"/>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07" name="Line 31">
            <a:extLst>
              <a:ext uri="{FF2B5EF4-FFF2-40B4-BE49-F238E27FC236}">
                <a16:creationId xmlns:a16="http://schemas.microsoft.com/office/drawing/2014/main" id="{B837FC9F-0FE6-410C-9366-1BCF21EA0852}"/>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08" name="Line 32">
            <a:extLst>
              <a:ext uri="{FF2B5EF4-FFF2-40B4-BE49-F238E27FC236}">
                <a16:creationId xmlns:a16="http://schemas.microsoft.com/office/drawing/2014/main" id="{E08CFC0C-748E-4726-934F-CD426B5160ED}"/>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09" name="Oval 33">
            <a:extLst>
              <a:ext uri="{FF2B5EF4-FFF2-40B4-BE49-F238E27FC236}">
                <a16:creationId xmlns:a16="http://schemas.microsoft.com/office/drawing/2014/main" id="{581FDEF2-98E4-459F-9241-0455B06F58BE}"/>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5810" name="Rectangle 34">
            <a:extLst>
              <a:ext uri="{FF2B5EF4-FFF2-40B4-BE49-F238E27FC236}">
                <a16:creationId xmlns:a16="http://schemas.microsoft.com/office/drawing/2014/main" id="{32744DA1-3A08-4A13-A2DB-DACA050E60F2}"/>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5811" name="Rectangle 35">
            <a:extLst>
              <a:ext uri="{FF2B5EF4-FFF2-40B4-BE49-F238E27FC236}">
                <a16:creationId xmlns:a16="http://schemas.microsoft.com/office/drawing/2014/main" id="{E2C9BCEB-D692-40F6-9528-59CB016F639C}"/>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5812" name="Rectangle 36">
            <a:extLst>
              <a:ext uri="{FF2B5EF4-FFF2-40B4-BE49-F238E27FC236}">
                <a16:creationId xmlns:a16="http://schemas.microsoft.com/office/drawing/2014/main" id="{29BB8D27-9EC4-446A-AA0D-1DF538910AAE}"/>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5813" name="Rectangle 37">
            <a:extLst>
              <a:ext uri="{FF2B5EF4-FFF2-40B4-BE49-F238E27FC236}">
                <a16:creationId xmlns:a16="http://schemas.microsoft.com/office/drawing/2014/main" id="{24800B2B-6337-46F9-8FA7-DD5BC714BAD5}"/>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5814" name="Rectangle 38">
            <a:extLst>
              <a:ext uri="{FF2B5EF4-FFF2-40B4-BE49-F238E27FC236}">
                <a16:creationId xmlns:a16="http://schemas.microsoft.com/office/drawing/2014/main" id="{45B191F8-3FB8-43A0-9E54-215633264C70}"/>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5815" name="Rectangle 39">
            <a:extLst>
              <a:ext uri="{FF2B5EF4-FFF2-40B4-BE49-F238E27FC236}">
                <a16:creationId xmlns:a16="http://schemas.microsoft.com/office/drawing/2014/main" id="{ECE2E945-9423-497E-A89F-015CAC0391AC}"/>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5816" name="Rectangle 40">
            <a:extLst>
              <a:ext uri="{FF2B5EF4-FFF2-40B4-BE49-F238E27FC236}">
                <a16:creationId xmlns:a16="http://schemas.microsoft.com/office/drawing/2014/main" id="{68FD0106-8E26-410D-B219-257BB0D92E95}"/>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5817" name="Rectangle 41">
            <a:extLst>
              <a:ext uri="{FF2B5EF4-FFF2-40B4-BE49-F238E27FC236}">
                <a16:creationId xmlns:a16="http://schemas.microsoft.com/office/drawing/2014/main" id="{C64C51D5-0A9F-44E1-936D-B636421D514C}"/>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5818" name="Rectangle 42">
            <a:extLst>
              <a:ext uri="{FF2B5EF4-FFF2-40B4-BE49-F238E27FC236}">
                <a16:creationId xmlns:a16="http://schemas.microsoft.com/office/drawing/2014/main" id="{F5311202-3D66-435B-AED2-26CA55FCCAB7}"/>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5819" name="Text Box 45">
            <a:extLst>
              <a:ext uri="{FF2B5EF4-FFF2-40B4-BE49-F238E27FC236}">
                <a16:creationId xmlns:a16="http://schemas.microsoft.com/office/drawing/2014/main" id="{2D4F7CD1-C058-4AD6-AFCC-808715F5E9F2}"/>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75820" name="Rectangle 46">
            <a:extLst>
              <a:ext uri="{FF2B5EF4-FFF2-40B4-BE49-F238E27FC236}">
                <a16:creationId xmlns:a16="http://schemas.microsoft.com/office/drawing/2014/main" id="{2E5AA003-E6A7-4B74-8F97-42757713859F}"/>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5821" name="Rectangle 47">
            <a:extLst>
              <a:ext uri="{FF2B5EF4-FFF2-40B4-BE49-F238E27FC236}">
                <a16:creationId xmlns:a16="http://schemas.microsoft.com/office/drawing/2014/main" id="{4C449101-0302-470F-8321-C98AC0679A21}"/>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5822" name="Text Box 48">
            <a:extLst>
              <a:ext uri="{FF2B5EF4-FFF2-40B4-BE49-F238E27FC236}">
                <a16:creationId xmlns:a16="http://schemas.microsoft.com/office/drawing/2014/main" id="{150D7F68-816F-4908-B001-759819E66231}"/>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75823" name="Line 50">
            <a:extLst>
              <a:ext uri="{FF2B5EF4-FFF2-40B4-BE49-F238E27FC236}">
                <a16:creationId xmlns:a16="http://schemas.microsoft.com/office/drawing/2014/main" id="{68A2C79C-D9CF-4AC8-A63A-7D0D46167769}"/>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24" name="Oval 51">
            <a:extLst>
              <a:ext uri="{FF2B5EF4-FFF2-40B4-BE49-F238E27FC236}">
                <a16:creationId xmlns:a16="http://schemas.microsoft.com/office/drawing/2014/main" id="{79D14A71-E0D1-4A95-95E5-6383718FFE27}"/>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5825" name="Text Box 52">
            <a:extLst>
              <a:ext uri="{FF2B5EF4-FFF2-40B4-BE49-F238E27FC236}">
                <a16:creationId xmlns:a16="http://schemas.microsoft.com/office/drawing/2014/main" id="{1171D108-964A-4A80-954E-A07ADA478DCD}"/>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75826" name="Rectangle 53">
            <a:extLst>
              <a:ext uri="{FF2B5EF4-FFF2-40B4-BE49-F238E27FC236}">
                <a16:creationId xmlns:a16="http://schemas.microsoft.com/office/drawing/2014/main" id="{10A2618C-6181-47DB-8825-065D6D3AAA2A}"/>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5827" name="Line 54">
            <a:extLst>
              <a:ext uri="{FF2B5EF4-FFF2-40B4-BE49-F238E27FC236}">
                <a16:creationId xmlns:a16="http://schemas.microsoft.com/office/drawing/2014/main" id="{FE11B949-0C40-49DE-B727-7ABBF171D701}"/>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28" name="Line 55">
            <a:extLst>
              <a:ext uri="{FF2B5EF4-FFF2-40B4-BE49-F238E27FC236}">
                <a16:creationId xmlns:a16="http://schemas.microsoft.com/office/drawing/2014/main" id="{A8125935-8415-4774-9650-3A2D77FF87C2}"/>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29" name="Rectangle 56">
            <a:extLst>
              <a:ext uri="{FF2B5EF4-FFF2-40B4-BE49-F238E27FC236}">
                <a16:creationId xmlns:a16="http://schemas.microsoft.com/office/drawing/2014/main" id="{C66315C1-CDFB-4C8C-9C78-E865FC1749B9}"/>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5830" name="Oval 57">
            <a:extLst>
              <a:ext uri="{FF2B5EF4-FFF2-40B4-BE49-F238E27FC236}">
                <a16:creationId xmlns:a16="http://schemas.microsoft.com/office/drawing/2014/main" id="{5363DE5C-6299-4759-975E-0003346B9714}"/>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5831" name="Line 58">
            <a:extLst>
              <a:ext uri="{FF2B5EF4-FFF2-40B4-BE49-F238E27FC236}">
                <a16:creationId xmlns:a16="http://schemas.microsoft.com/office/drawing/2014/main" id="{B2A146A7-4546-4C33-B022-B1C8E6AAFD7B}"/>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32" name="Oval 59">
            <a:extLst>
              <a:ext uri="{FF2B5EF4-FFF2-40B4-BE49-F238E27FC236}">
                <a16:creationId xmlns:a16="http://schemas.microsoft.com/office/drawing/2014/main" id="{571A5ED1-73E3-4D29-8C53-7B662FD445D0}"/>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5833" name="Rectangle 60">
            <a:extLst>
              <a:ext uri="{FF2B5EF4-FFF2-40B4-BE49-F238E27FC236}">
                <a16:creationId xmlns:a16="http://schemas.microsoft.com/office/drawing/2014/main" id="{C2D0C62B-98A9-402D-88B3-4BB3B3DB2B99}"/>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5834" name="Rectangle 61">
            <a:extLst>
              <a:ext uri="{FF2B5EF4-FFF2-40B4-BE49-F238E27FC236}">
                <a16:creationId xmlns:a16="http://schemas.microsoft.com/office/drawing/2014/main" id="{4E481381-8BEE-42BD-B12F-28063B7AC747}"/>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5835" name="Rectangle 62">
            <a:extLst>
              <a:ext uri="{FF2B5EF4-FFF2-40B4-BE49-F238E27FC236}">
                <a16:creationId xmlns:a16="http://schemas.microsoft.com/office/drawing/2014/main" id="{E0BFDF3F-D2E2-414F-A27E-42316B82A0CC}"/>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5836" name="Oval 64">
            <a:extLst>
              <a:ext uri="{FF2B5EF4-FFF2-40B4-BE49-F238E27FC236}">
                <a16:creationId xmlns:a16="http://schemas.microsoft.com/office/drawing/2014/main" id="{90893A5F-FB3D-4999-89B7-CC93EB5F75E4}"/>
              </a:ext>
            </a:extLst>
          </p:cNvPr>
          <p:cNvSpPr>
            <a:spLocks noChangeArrowheads="1"/>
          </p:cNvSpPr>
          <p:nvPr/>
        </p:nvSpPr>
        <p:spPr bwMode="auto">
          <a:xfrm>
            <a:off x="3352800" y="11430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85409" name="Text Box 65">
            <a:extLst>
              <a:ext uri="{FF2B5EF4-FFF2-40B4-BE49-F238E27FC236}">
                <a16:creationId xmlns:a16="http://schemas.microsoft.com/office/drawing/2014/main" id="{05618667-CD79-4D16-89D3-8C35025D06D8}"/>
              </a:ext>
            </a:extLst>
          </p:cNvPr>
          <p:cNvSpPr txBox="1">
            <a:spLocks noChangeArrowheads="1"/>
          </p:cNvSpPr>
          <p:nvPr/>
        </p:nvSpPr>
        <p:spPr bwMode="auto">
          <a:xfrm>
            <a:off x="381000" y="2819400"/>
            <a:ext cx="2209800" cy="10160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Select an admissible edge (i,j)</a:t>
            </a:r>
          </a:p>
        </p:txBody>
      </p:sp>
      <p:sp>
        <p:nvSpPr>
          <p:cNvPr id="185410" name="Text Box 66">
            <a:extLst>
              <a:ext uri="{FF2B5EF4-FFF2-40B4-BE49-F238E27FC236}">
                <a16:creationId xmlns:a16="http://schemas.microsoft.com/office/drawing/2014/main" id="{BCCBB909-3DE1-4D70-B168-53BD95C6F9C8}"/>
              </a:ext>
            </a:extLst>
          </p:cNvPr>
          <p:cNvSpPr txBox="1">
            <a:spLocks noChangeArrowheads="1"/>
          </p:cNvSpPr>
          <p:nvPr/>
        </p:nvSpPr>
        <p:spPr bwMode="auto">
          <a:xfrm>
            <a:off x="419100" y="2849563"/>
            <a:ext cx="2209800" cy="11842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Mark vertex j</a:t>
            </a:r>
          </a:p>
          <a:p>
            <a:pPr>
              <a:spcBef>
                <a:spcPct val="50000"/>
              </a:spcBef>
            </a:pPr>
            <a:r>
              <a:rPr lang="en-US" altLang="zh-TW" sz="2000" b="1">
                <a:solidFill>
                  <a:schemeClr val="bg2"/>
                </a:solidFill>
                <a:ea typeface="新細明體" panose="02020500000000000000" pitchFamily="18" charset="-120"/>
              </a:rPr>
              <a:t>pred(j) := i</a:t>
            </a:r>
          </a:p>
          <a:p>
            <a:pPr>
              <a:spcBef>
                <a:spcPct val="50000"/>
              </a:spcBef>
            </a:pPr>
            <a:endParaRPr lang="zh-TW" altLang="en-US" sz="1400" b="1">
              <a:solidFill>
                <a:schemeClr val="bg2"/>
              </a:solidFill>
              <a:ea typeface="新細明體" panose="02020500000000000000" pitchFamily="18" charset="-120"/>
            </a:endParaRPr>
          </a:p>
        </p:txBody>
      </p:sp>
      <p:sp>
        <p:nvSpPr>
          <p:cNvPr id="185411" name="Text Box 67">
            <a:extLst>
              <a:ext uri="{FF2B5EF4-FFF2-40B4-BE49-F238E27FC236}">
                <a16:creationId xmlns:a16="http://schemas.microsoft.com/office/drawing/2014/main" id="{A60BC531-1D5B-4EAE-87CA-C626C03F6EC1}"/>
              </a:ext>
            </a:extLst>
          </p:cNvPr>
          <p:cNvSpPr txBox="1">
            <a:spLocks noChangeArrowheads="1"/>
          </p:cNvSpPr>
          <p:nvPr/>
        </p:nvSpPr>
        <p:spPr bwMode="auto">
          <a:xfrm>
            <a:off x="407988" y="2836863"/>
            <a:ext cx="2170112" cy="13239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next := next + 1</a:t>
            </a:r>
          </a:p>
          <a:p>
            <a:pPr>
              <a:spcBef>
                <a:spcPct val="50000"/>
              </a:spcBef>
            </a:pPr>
            <a:r>
              <a:rPr lang="en-US" altLang="zh-TW" sz="2000" b="1">
                <a:solidFill>
                  <a:schemeClr val="bg2"/>
                </a:solidFill>
                <a:ea typeface="新細明體" panose="02020500000000000000" pitchFamily="18" charset="-120"/>
              </a:rPr>
              <a:t>order(j) := next</a:t>
            </a:r>
          </a:p>
          <a:p>
            <a:pPr>
              <a:spcBef>
                <a:spcPct val="50000"/>
              </a:spcBef>
            </a:pPr>
            <a:r>
              <a:rPr lang="en-US" altLang="zh-TW" sz="2000" b="1">
                <a:solidFill>
                  <a:schemeClr val="bg2"/>
                </a:solidFill>
                <a:ea typeface="新細明體" panose="02020500000000000000" pitchFamily="18" charset="-120"/>
              </a:rPr>
              <a:t>add j to LIST</a:t>
            </a:r>
          </a:p>
        </p:txBody>
      </p:sp>
      <p:sp>
        <p:nvSpPr>
          <p:cNvPr id="185412" name="Line 68">
            <a:extLst>
              <a:ext uri="{FF2B5EF4-FFF2-40B4-BE49-F238E27FC236}">
                <a16:creationId xmlns:a16="http://schemas.microsoft.com/office/drawing/2014/main" id="{2974053F-E4B6-49C5-B437-A87FCE212816}"/>
              </a:ext>
            </a:extLst>
          </p:cNvPr>
          <p:cNvSpPr>
            <a:spLocks noChangeShapeType="1"/>
          </p:cNvSpPr>
          <p:nvPr/>
        </p:nvSpPr>
        <p:spPr bwMode="auto">
          <a:xfrm>
            <a:off x="3733800" y="1219200"/>
            <a:ext cx="1447800"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85413" name="Oval 69">
            <a:extLst>
              <a:ext uri="{FF2B5EF4-FFF2-40B4-BE49-F238E27FC236}">
                <a16:creationId xmlns:a16="http://schemas.microsoft.com/office/drawing/2014/main" id="{6CE23C71-BA41-413C-90B3-04EFB0A9C8C1}"/>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85414" name="Rectangle 70">
            <a:extLst>
              <a:ext uri="{FF2B5EF4-FFF2-40B4-BE49-F238E27FC236}">
                <a16:creationId xmlns:a16="http://schemas.microsoft.com/office/drawing/2014/main" id="{90B6EE11-16FF-4D8A-9C24-EF093D7EDF4E}"/>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85416" name="Rectangle 72">
            <a:extLst>
              <a:ext uri="{FF2B5EF4-FFF2-40B4-BE49-F238E27FC236}">
                <a16:creationId xmlns:a16="http://schemas.microsoft.com/office/drawing/2014/main" id="{262C291F-321A-4FA4-88AB-75358B01143C}"/>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0" name="頁尾版面配置區 2">
            <a:extLst>
              <a:ext uri="{FF2B5EF4-FFF2-40B4-BE49-F238E27FC236}">
                <a16:creationId xmlns:a16="http://schemas.microsoft.com/office/drawing/2014/main" id="{74D89507-12FA-4A2D-8807-636EE7A510A6}"/>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75845" name="投影片編號版面配置區 3">
            <a:extLst>
              <a:ext uri="{FF2B5EF4-FFF2-40B4-BE49-F238E27FC236}">
                <a16:creationId xmlns:a16="http://schemas.microsoft.com/office/drawing/2014/main" id="{95BF4ED8-E87D-44FF-A011-F8591BEC7B2D}"/>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6E079BD4-D6D0-49B7-9152-C71EBE90D9FA}" type="slidenum">
              <a:rPr lang="zh-TW" altLang="en-US" sz="1400" smtClean="0"/>
              <a:pPr algn="l" eaLnBrk="0" hangingPunct="0"/>
              <a:t>36</a:t>
            </a:fld>
            <a:endParaRPr lang="en-US" altLang="zh-TW" sz="1400"/>
          </a:p>
        </p:txBody>
      </p:sp>
      <p:sp>
        <p:nvSpPr>
          <p:cNvPr id="75846" name="Text Box 12">
            <a:extLst>
              <a:ext uri="{FF2B5EF4-FFF2-40B4-BE49-F238E27FC236}">
                <a16:creationId xmlns:a16="http://schemas.microsoft.com/office/drawing/2014/main" id="{B9CCC79F-E524-49BC-ABC3-063AE1C56C3F}"/>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75847" name="文字方塊 72">
            <a:extLst>
              <a:ext uri="{FF2B5EF4-FFF2-40B4-BE49-F238E27FC236}">
                <a16:creationId xmlns:a16="http://schemas.microsoft.com/office/drawing/2014/main" id="{A2C4DAF0-B4D1-4CD0-A6EC-3F2E2B6F7086}"/>
              </a:ext>
            </a:extLst>
          </p:cNvPr>
          <p:cNvSpPr txBox="1">
            <a:spLocks noChangeArrowheads="1"/>
          </p:cNvSpPr>
          <p:nvPr/>
        </p:nvSpPr>
        <p:spPr bwMode="auto">
          <a:xfrm>
            <a:off x="8494713"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5409"/>
                                        </p:tgtEl>
                                        <p:attrNameLst>
                                          <p:attrName>style.visibility</p:attrName>
                                        </p:attrNameLst>
                                      </p:cBhvr>
                                      <p:to>
                                        <p:strVal val="visible"/>
                                      </p:to>
                                    </p:set>
                                    <p:animEffect transition="in" filter="wipe(left)">
                                      <p:cBhvr>
                                        <p:cTn id="7" dur="500"/>
                                        <p:tgtEl>
                                          <p:spTgt spid="18540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85412"/>
                                        </p:tgtEl>
                                        <p:attrNameLst>
                                          <p:attrName>style.visibility</p:attrName>
                                        </p:attrNameLst>
                                      </p:cBhvr>
                                      <p:to>
                                        <p:strVal val="visible"/>
                                      </p:to>
                                    </p:set>
                                    <p:animEffect transition="in" filter="wipe(left)">
                                      <p:cBhvr>
                                        <p:cTn id="12" dur="500"/>
                                        <p:tgtEl>
                                          <p:spTgt spid="1854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5410"/>
                                        </p:tgtEl>
                                        <p:attrNameLst>
                                          <p:attrName>style.visibility</p:attrName>
                                        </p:attrNameLst>
                                      </p:cBhvr>
                                      <p:to>
                                        <p:strVal val="visible"/>
                                      </p:to>
                                    </p:set>
                                    <p:animEffect transition="in" filter="wipe(left)">
                                      <p:cBhvr>
                                        <p:cTn id="17" dur="500"/>
                                        <p:tgtEl>
                                          <p:spTgt spid="1854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85413"/>
                                        </p:tgtEl>
                                        <p:attrNameLst>
                                          <p:attrName>style.visibility</p:attrName>
                                        </p:attrNameLst>
                                      </p:cBhvr>
                                      <p:to>
                                        <p:strVal val="visible"/>
                                      </p:to>
                                    </p:set>
                                    <p:animEffect transition="in" filter="dissolve">
                                      <p:cBhvr>
                                        <p:cTn id="22" dur="500"/>
                                        <p:tgtEl>
                                          <p:spTgt spid="1854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5411"/>
                                        </p:tgtEl>
                                        <p:attrNameLst>
                                          <p:attrName>style.visibility</p:attrName>
                                        </p:attrNameLst>
                                      </p:cBhvr>
                                      <p:to>
                                        <p:strVal val="visible"/>
                                      </p:to>
                                    </p:set>
                                    <p:animEffect transition="in" filter="wipe(left)">
                                      <p:cBhvr>
                                        <p:cTn id="27" dur="500"/>
                                        <p:tgtEl>
                                          <p:spTgt spid="18541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5414"/>
                                        </p:tgtEl>
                                        <p:attrNameLst>
                                          <p:attrName>style.visibility</p:attrName>
                                        </p:attrNameLst>
                                      </p:cBhvr>
                                      <p:to>
                                        <p:strVal val="visible"/>
                                      </p:to>
                                    </p:set>
                                    <p:animEffect transition="in" filter="wipe(left)">
                                      <p:cBhvr>
                                        <p:cTn id="32" dur="500"/>
                                        <p:tgtEl>
                                          <p:spTgt spid="18541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85415"/>
                                        </p:tgtEl>
                                        <p:attrNameLst>
                                          <p:attrName>style.visibility</p:attrName>
                                        </p:attrNameLst>
                                      </p:cBhvr>
                                      <p:to>
                                        <p:strVal val="visible"/>
                                      </p:to>
                                    </p:set>
                                    <p:animEffect transition="in" filter="dissolve">
                                      <p:cBhvr>
                                        <p:cTn id="37" dur="500"/>
                                        <p:tgtEl>
                                          <p:spTgt spid="18541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5416"/>
                                        </p:tgtEl>
                                        <p:attrNameLst>
                                          <p:attrName>style.visibility</p:attrName>
                                        </p:attrNameLst>
                                      </p:cBhvr>
                                      <p:to>
                                        <p:strVal val="visible"/>
                                      </p:to>
                                    </p:set>
                                    <p:animEffect transition="in" filter="wipe(left)">
                                      <p:cBhvr>
                                        <p:cTn id="42" dur="500"/>
                                        <p:tgtEl>
                                          <p:spTgt spid="1854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415" grpId="0" animBg="1" autoUpdateAnimBg="0"/>
      <p:bldP spid="185409" grpId="0" animBg="1" autoUpdateAnimBg="0"/>
      <p:bldP spid="185410" grpId="0" animBg="1" autoUpdateAnimBg="0"/>
      <p:bldP spid="185411" grpId="0" animBg="1" autoUpdateAnimBg="0"/>
      <p:bldP spid="185413" grpId="0" animBg="1" autoUpdateAnimBg="0"/>
      <p:bldP spid="185414" grpId="0" animBg="1" autoUpdateAnimBg="0"/>
      <p:bldP spid="185416" grpId="0" animBg="1"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6" name="Text Box 2">
            <a:extLst>
              <a:ext uri="{FF2B5EF4-FFF2-40B4-BE49-F238E27FC236}">
                <a16:creationId xmlns:a16="http://schemas.microsoft.com/office/drawing/2014/main" id="{2485EEAF-EC3D-421B-AC07-F7F36CC64CFB}"/>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77827" name="Text Box 3">
            <a:extLst>
              <a:ext uri="{FF2B5EF4-FFF2-40B4-BE49-F238E27FC236}">
                <a16:creationId xmlns:a16="http://schemas.microsoft.com/office/drawing/2014/main" id="{1B03D8AB-D91B-4C75-B090-B911AF8A20A3}"/>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77828" name="Rectangle 4">
            <a:extLst>
              <a:ext uri="{FF2B5EF4-FFF2-40B4-BE49-F238E27FC236}">
                <a16:creationId xmlns:a16="http://schemas.microsoft.com/office/drawing/2014/main" id="{DB719D24-2574-4F63-B1DA-A1027A29FF66}"/>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If vertex i is </a:t>
            </a:r>
            <a:r>
              <a:rPr lang="en-US" altLang="zh-TW" sz="2800" u="sng">
                <a:ea typeface="新細明體" panose="02020500000000000000" pitchFamily="18" charset="-120"/>
              </a:rPr>
              <a:t>not</a:t>
            </a:r>
            <a:r>
              <a:rPr lang="en-US" altLang="zh-TW" sz="2800">
                <a:ea typeface="新細明體" panose="02020500000000000000" pitchFamily="18" charset="-120"/>
              </a:rPr>
              <a:t> incident to an admissible edge …  </a:t>
            </a:r>
          </a:p>
        </p:txBody>
      </p:sp>
      <p:sp>
        <p:nvSpPr>
          <p:cNvPr id="77829" name="Text Box 5">
            <a:extLst>
              <a:ext uri="{FF2B5EF4-FFF2-40B4-BE49-F238E27FC236}">
                <a16:creationId xmlns:a16="http://schemas.microsoft.com/office/drawing/2014/main" id="{E27E6CED-7AAA-423D-B3A4-107B3B1F2127}"/>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77830" name="Oval 6">
            <a:extLst>
              <a:ext uri="{FF2B5EF4-FFF2-40B4-BE49-F238E27FC236}">
                <a16:creationId xmlns:a16="http://schemas.microsoft.com/office/drawing/2014/main" id="{28425388-1B35-46B1-AD68-ED126BAA5CB9}"/>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7831" name="Oval 7">
            <a:extLst>
              <a:ext uri="{FF2B5EF4-FFF2-40B4-BE49-F238E27FC236}">
                <a16:creationId xmlns:a16="http://schemas.microsoft.com/office/drawing/2014/main" id="{42932967-2172-452D-AE57-AEBBFE4FB84F}"/>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7832" name="Oval 8">
            <a:extLst>
              <a:ext uri="{FF2B5EF4-FFF2-40B4-BE49-F238E27FC236}">
                <a16:creationId xmlns:a16="http://schemas.microsoft.com/office/drawing/2014/main" id="{ECBAE0C5-F782-494B-A97C-29197B0BFBA3}"/>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7833" name="Oval 9">
            <a:extLst>
              <a:ext uri="{FF2B5EF4-FFF2-40B4-BE49-F238E27FC236}">
                <a16:creationId xmlns:a16="http://schemas.microsoft.com/office/drawing/2014/main" id="{EF2F90C8-96D9-45BE-96C7-2A32465AB247}"/>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7834" name="Oval 10">
            <a:extLst>
              <a:ext uri="{FF2B5EF4-FFF2-40B4-BE49-F238E27FC236}">
                <a16:creationId xmlns:a16="http://schemas.microsoft.com/office/drawing/2014/main" id="{EEAA301F-B2A4-468D-AE1E-80A17C8ECD7F}"/>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7835" name="Oval 11">
            <a:extLst>
              <a:ext uri="{FF2B5EF4-FFF2-40B4-BE49-F238E27FC236}">
                <a16:creationId xmlns:a16="http://schemas.microsoft.com/office/drawing/2014/main" id="{B656EA95-7E39-451D-89B0-4E000014FFC9}"/>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77836" name="Oval 12">
            <a:extLst>
              <a:ext uri="{FF2B5EF4-FFF2-40B4-BE49-F238E27FC236}">
                <a16:creationId xmlns:a16="http://schemas.microsoft.com/office/drawing/2014/main" id="{397B006F-9D6F-4CFE-BF6D-78EEA26FF4DF}"/>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77837" name="Oval 13">
            <a:extLst>
              <a:ext uri="{FF2B5EF4-FFF2-40B4-BE49-F238E27FC236}">
                <a16:creationId xmlns:a16="http://schemas.microsoft.com/office/drawing/2014/main" id="{67D404EE-D44B-42A5-B38A-AB5D6DAF5B23}"/>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77838" name="Oval 14">
            <a:extLst>
              <a:ext uri="{FF2B5EF4-FFF2-40B4-BE49-F238E27FC236}">
                <a16:creationId xmlns:a16="http://schemas.microsoft.com/office/drawing/2014/main" id="{23BCDB2F-906F-49DF-B0EB-708EE80BB20F}"/>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77839" name="Line 15">
            <a:extLst>
              <a:ext uri="{FF2B5EF4-FFF2-40B4-BE49-F238E27FC236}">
                <a16:creationId xmlns:a16="http://schemas.microsoft.com/office/drawing/2014/main" id="{CDB699E5-2B0F-4D5A-854B-5AC04344A6BF}"/>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40" name="Line 16">
            <a:extLst>
              <a:ext uri="{FF2B5EF4-FFF2-40B4-BE49-F238E27FC236}">
                <a16:creationId xmlns:a16="http://schemas.microsoft.com/office/drawing/2014/main" id="{67175BD9-79D6-477C-93CF-BD3EE33B68C2}"/>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41" name="Line 17">
            <a:extLst>
              <a:ext uri="{FF2B5EF4-FFF2-40B4-BE49-F238E27FC236}">
                <a16:creationId xmlns:a16="http://schemas.microsoft.com/office/drawing/2014/main" id="{737A14C0-EB83-4912-A102-293EC7DCE980}"/>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42" name="Line 18">
            <a:extLst>
              <a:ext uri="{FF2B5EF4-FFF2-40B4-BE49-F238E27FC236}">
                <a16:creationId xmlns:a16="http://schemas.microsoft.com/office/drawing/2014/main" id="{54EFDE07-71CC-4EF5-8B9D-A109628650B1}"/>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43" name="Line 19">
            <a:extLst>
              <a:ext uri="{FF2B5EF4-FFF2-40B4-BE49-F238E27FC236}">
                <a16:creationId xmlns:a16="http://schemas.microsoft.com/office/drawing/2014/main" id="{7A171153-F95C-4704-9D9F-81A36F216C78}"/>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44" name="Line 20">
            <a:extLst>
              <a:ext uri="{FF2B5EF4-FFF2-40B4-BE49-F238E27FC236}">
                <a16:creationId xmlns:a16="http://schemas.microsoft.com/office/drawing/2014/main" id="{0681B1F3-9882-47DC-B30E-704364F537DA}"/>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45" name="Line 21">
            <a:extLst>
              <a:ext uri="{FF2B5EF4-FFF2-40B4-BE49-F238E27FC236}">
                <a16:creationId xmlns:a16="http://schemas.microsoft.com/office/drawing/2014/main" id="{7D5123FB-977D-44A7-8A63-DE39E7BDF547}"/>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46" name="Text Box 22">
            <a:extLst>
              <a:ext uri="{FF2B5EF4-FFF2-40B4-BE49-F238E27FC236}">
                <a16:creationId xmlns:a16="http://schemas.microsoft.com/office/drawing/2014/main" id="{BC7147D5-A733-4CBC-BC33-0968323DC416}"/>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77847" name="Line 23">
            <a:extLst>
              <a:ext uri="{FF2B5EF4-FFF2-40B4-BE49-F238E27FC236}">
                <a16:creationId xmlns:a16="http://schemas.microsoft.com/office/drawing/2014/main" id="{A2959AFC-607C-453C-92CD-A005EBC31F0B}"/>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48" name="Line 24">
            <a:extLst>
              <a:ext uri="{FF2B5EF4-FFF2-40B4-BE49-F238E27FC236}">
                <a16:creationId xmlns:a16="http://schemas.microsoft.com/office/drawing/2014/main" id="{3099353E-8BA5-4FFA-A0D1-CB025624846D}"/>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49" name="Line 25">
            <a:extLst>
              <a:ext uri="{FF2B5EF4-FFF2-40B4-BE49-F238E27FC236}">
                <a16:creationId xmlns:a16="http://schemas.microsoft.com/office/drawing/2014/main" id="{B1960EFB-BED4-4606-8AA0-EEE4BFA8555C}"/>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50" name="Line 26">
            <a:extLst>
              <a:ext uri="{FF2B5EF4-FFF2-40B4-BE49-F238E27FC236}">
                <a16:creationId xmlns:a16="http://schemas.microsoft.com/office/drawing/2014/main" id="{C240C158-8E35-4C97-AC61-DE582819BAAF}"/>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51" name="Line 27">
            <a:extLst>
              <a:ext uri="{FF2B5EF4-FFF2-40B4-BE49-F238E27FC236}">
                <a16:creationId xmlns:a16="http://schemas.microsoft.com/office/drawing/2014/main" id="{3ACC070D-E1E7-4872-ACDF-6547221F51F5}"/>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52" name="Line 28">
            <a:extLst>
              <a:ext uri="{FF2B5EF4-FFF2-40B4-BE49-F238E27FC236}">
                <a16:creationId xmlns:a16="http://schemas.microsoft.com/office/drawing/2014/main" id="{AC0C1DE0-DB52-4FE1-BDBC-31D1DE25CBE4}"/>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53" name="Line 29">
            <a:extLst>
              <a:ext uri="{FF2B5EF4-FFF2-40B4-BE49-F238E27FC236}">
                <a16:creationId xmlns:a16="http://schemas.microsoft.com/office/drawing/2014/main" id="{919EE282-F9C4-44BE-A40A-A66322B8D87C}"/>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54" name="Line 30">
            <a:extLst>
              <a:ext uri="{FF2B5EF4-FFF2-40B4-BE49-F238E27FC236}">
                <a16:creationId xmlns:a16="http://schemas.microsoft.com/office/drawing/2014/main" id="{60FE6AAE-0310-4453-AA76-B643F992EC7F}"/>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55" name="Line 31">
            <a:extLst>
              <a:ext uri="{FF2B5EF4-FFF2-40B4-BE49-F238E27FC236}">
                <a16:creationId xmlns:a16="http://schemas.microsoft.com/office/drawing/2014/main" id="{A3FC149C-028B-45A8-AB7E-5DF3F44157AA}"/>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56" name="Line 32">
            <a:extLst>
              <a:ext uri="{FF2B5EF4-FFF2-40B4-BE49-F238E27FC236}">
                <a16:creationId xmlns:a16="http://schemas.microsoft.com/office/drawing/2014/main" id="{E76BCC22-89ED-44C3-91D3-9B9A7B479F26}"/>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57" name="Oval 33">
            <a:extLst>
              <a:ext uri="{FF2B5EF4-FFF2-40B4-BE49-F238E27FC236}">
                <a16:creationId xmlns:a16="http://schemas.microsoft.com/office/drawing/2014/main" id="{6CD867B2-75BD-49EE-8837-07D4EFF715CC}"/>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7858" name="Rectangle 34">
            <a:extLst>
              <a:ext uri="{FF2B5EF4-FFF2-40B4-BE49-F238E27FC236}">
                <a16:creationId xmlns:a16="http://schemas.microsoft.com/office/drawing/2014/main" id="{A3DC4C83-FDFB-4F32-9527-64010A7FA199}"/>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7859" name="Rectangle 35">
            <a:extLst>
              <a:ext uri="{FF2B5EF4-FFF2-40B4-BE49-F238E27FC236}">
                <a16:creationId xmlns:a16="http://schemas.microsoft.com/office/drawing/2014/main" id="{BDB77D7A-DD78-4338-821D-699E329857F8}"/>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7860" name="Rectangle 36">
            <a:extLst>
              <a:ext uri="{FF2B5EF4-FFF2-40B4-BE49-F238E27FC236}">
                <a16:creationId xmlns:a16="http://schemas.microsoft.com/office/drawing/2014/main" id="{03BA01DD-433A-4322-BC20-DB777071F484}"/>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7861" name="Rectangle 37">
            <a:extLst>
              <a:ext uri="{FF2B5EF4-FFF2-40B4-BE49-F238E27FC236}">
                <a16:creationId xmlns:a16="http://schemas.microsoft.com/office/drawing/2014/main" id="{76BBC3B6-DDB9-4FAF-A744-1C8889943159}"/>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7862" name="Rectangle 38">
            <a:extLst>
              <a:ext uri="{FF2B5EF4-FFF2-40B4-BE49-F238E27FC236}">
                <a16:creationId xmlns:a16="http://schemas.microsoft.com/office/drawing/2014/main" id="{D14F7E0C-DF6E-445C-A3FF-C60174154C8E}"/>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7863" name="Rectangle 39">
            <a:extLst>
              <a:ext uri="{FF2B5EF4-FFF2-40B4-BE49-F238E27FC236}">
                <a16:creationId xmlns:a16="http://schemas.microsoft.com/office/drawing/2014/main" id="{83FEFD00-2986-4052-A81A-A831513EFB54}"/>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7864" name="Rectangle 40">
            <a:extLst>
              <a:ext uri="{FF2B5EF4-FFF2-40B4-BE49-F238E27FC236}">
                <a16:creationId xmlns:a16="http://schemas.microsoft.com/office/drawing/2014/main" id="{4562D5C0-10F7-4488-A74A-E5B2A262240D}"/>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7865" name="Rectangle 41">
            <a:extLst>
              <a:ext uri="{FF2B5EF4-FFF2-40B4-BE49-F238E27FC236}">
                <a16:creationId xmlns:a16="http://schemas.microsoft.com/office/drawing/2014/main" id="{9EAE629E-9935-4281-9303-32596F308C67}"/>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7866" name="Rectangle 42">
            <a:extLst>
              <a:ext uri="{FF2B5EF4-FFF2-40B4-BE49-F238E27FC236}">
                <a16:creationId xmlns:a16="http://schemas.microsoft.com/office/drawing/2014/main" id="{17906232-E1D1-4714-991B-5DF864BECF9C}"/>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7867" name="Text Box 45">
            <a:extLst>
              <a:ext uri="{FF2B5EF4-FFF2-40B4-BE49-F238E27FC236}">
                <a16:creationId xmlns:a16="http://schemas.microsoft.com/office/drawing/2014/main" id="{FF04D239-A55A-4D8D-9E9E-823EA3F3A175}"/>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77868" name="Rectangle 46">
            <a:extLst>
              <a:ext uri="{FF2B5EF4-FFF2-40B4-BE49-F238E27FC236}">
                <a16:creationId xmlns:a16="http://schemas.microsoft.com/office/drawing/2014/main" id="{10806BC5-3BB3-4A12-8CFD-D18DD9E21973}"/>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7869" name="Rectangle 47">
            <a:extLst>
              <a:ext uri="{FF2B5EF4-FFF2-40B4-BE49-F238E27FC236}">
                <a16:creationId xmlns:a16="http://schemas.microsoft.com/office/drawing/2014/main" id="{93962D5C-3973-4BB7-8DF3-DD4E5AE4CDBD}"/>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7870" name="Text Box 48">
            <a:extLst>
              <a:ext uri="{FF2B5EF4-FFF2-40B4-BE49-F238E27FC236}">
                <a16:creationId xmlns:a16="http://schemas.microsoft.com/office/drawing/2014/main" id="{0203076D-F4CA-47B1-AF54-F6BAF8FBD562}"/>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77871" name="Line 49">
            <a:extLst>
              <a:ext uri="{FF2B5EF4-FFF2-40B4-BE49-F238E27FC236}">
                <a16:creationId xmlns:a16="http://schemas.microsoft.com/office/drawing/2014/main" id="{E68FDCD8-3376-42B0-A3B9-B5040D1E1390}"/>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72" name="Oval 50">
            <a:extLst>
              <a:ext uri="{FF2B5EF4-FFF2-40B4-BE49-F238E27FC236}">
                <a16:creationId xmlns:a16="http://schemas.microsoft.com/office/drawing/2014/main" id="{887E5D7C-C0F5-4B05-9A41-883F946097FB}"/>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7873" name="Text Box 51">
            <a:extLst>
              <a:ext uri="{FF2B5EF4-FFF2-40B4-BE49-F238E27FC236}">
                <a16:creationId xmlns:a16="http://schemas.microsoft.com/office/drawing/2014/main" id="{723419DA-0806-4F81-89C0-9F66CF343286}"/>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77874" name="Rectangle 52">
            <a:extLst>
              <a:ext uri="{FF2B5EF4-FFF2-40B4-BE49-F238E27FC236}">
                <a16:creationId xmlns:a16="http://schemas.microsoft.com/office/drawing/2014/main" id="{5FA6D45A-0502-4001-AD44-85E8B530887C}"/>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7875" name="Line 53">
            <a:extLst>
              <a:ext uri="{FF2B5EF4-FFF2-40B4-BE49-F238E27FC236}">
                <a16:creationId xmlns:a16="http://schemas.microsoft.com/office/drawing/2014/main" id="{6ABB6F20-B7D1-460E-A075-61AD7134FA4D}"/>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76" name="Line 54">
            <a:extLst>
              <a:ext uri="{FF2B5EF4-FFF2-40B4-BE49-F238E27FC236}">
                <a16:creationId xmlns:a16="http://schemas.microsoft.com/office/drawing/2014/main" id="{18797376-F397-4FA1-A68B-986276499175}"/>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77" name="Rectangle 55">
            <a:extLst>
              <a:ext uri="{FF2B5EF4-FFF2-40B4-BE49-F238E27FC236}">
                <a16:creationId xmlns:a16="http://schemas.microsoft.com/office/drawing/2014/main" id="{84259254-13A4-4F14-A432-FFA6077CD814}"/>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7878" name="Oval 56">
            <a:extLst>
              <a:ext uri="{FF2B5EF4-FFF2-40B4-BE49-F238E27FC236}">
                <a16:creationId xmlns:a16="http://schemas.microsoft.com/office/drawing/2014/main" id="{0049F985-6AA4-4BB9-AD7C-9C92C0E14797}"/>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7879" name="Line 57">
            <a:extLst>
              <a:ext uri="{FF2B5EF4-FFF2-40B4-BE49-F238E27FC236}">
                <a16:creationId xmlns:a16="http://schemas.microsoft.com/office/drawing/2014/main" id="{E45AAD88-8F28-42F0-A493-D7C06172FF78}"/>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80" name="Oval 58">
            <a:extLst>
              <a:ext uri="{FF2B5EF4-FFF2-40B4-BE49-F238E27FC236}">
                <a16:creationId xmlns:a16="http://schemas.microsoft.com/office/drawing/2014/main" id="{285466C9-41BF-4A9C-88C4-845F79C2AE7D}"/>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7881" name="Rectangle 59">
            <a:extLst>
              <a:ext uri="{FF2B5EF4-FFF2-40B4-BE49-F238E27FC236}">
                <a16:creationId xmlns:a16="http://schemas.microsoft.com/office/drawing/2014/main" id="{6987560D-9A52-469E-8644-3C8B8B619951}"/>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7882" name="Rectangle 60">
            <a:extLst>
              <a:ext uri="{FF2B5EF4-FFF2-40B4-BE49-F238E27FC236}">
                <a16:creationId xmlns:a16="http://schemas.microsoft.com/office/drawing/2014/main" id="{2F90EEDF-97E5-4701-AD54-60972F72185D}"/>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7883" name="Rectangle 61">
            <a:extLst>
              <a:ext uri="{FF2B5EF4-FFF2-40B4-BE49-F238E27FC236}">
                <a16:creationId xmlns:a16="http://schemas.microsoft.com/office/drawing/2014/main" id="{1987DE9A-131F-40F7-AEE6-1A0772B741F1}"/>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7884" name="Oval 62">
            <a:extLst>
              <a:ext uri="{FF2B5EF4-FFF2-40B4-BE49-F238E27FC236}">
                <a16:creationId xmlns:a16="http://schemas.microsoft.com/office/drawing/2014/main" id="{1986561B-5578-4256-8E04-A575A3D2DB4B}"/>
              </a:ext>
            </a:extLst>
          </p:cNvPr>
          <p:cNvSpPr>
            <a:spLocks noChangeArrowheads="1"/>
          </p:cNvSpPr>
          <p:nvPr/>
        </p:nvSpPr>
        <p:spPr bwMode="auto">
          <a:xfrm>
            <a:off x="3352800" y="11430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88479" name="Text Box 63">
            <a:extLst>
              <a:ext uri="{FF2B5EF4-FFF2-40B4-BE49-F238E27FC236}">
                <a16:creationId xmlns:a16="http://schemas.microsoft.com/office/drawing/2014/main" id="{C4A5C3DF-42F8-4086-B43B-E9B406A83366}"/>
              </a:ext>
            </a:extLst>
          </p:cNvPr>
          <p:cNvSpPr txBox="1">
            <a:spLocks noChangeArrowheads="1"/>
          </p:cNvSpPr>
          <p:nvPr/>
        </p:nvSpPr>
        <p:spPr bwMode="auto">
          <a:xfrm>
            <a:off x="266700" y="2906713"/>
            <a:ext cx="2209800" cy="70802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Delete vertex i from LIST</a:t>
            </a:r>
          </a:p>
        </p:txBody>
      </p:sp>
      <p:sp>
        <p:nvSpPr>
          <p:cNvPr id="77886" name="Line 66">
            <a:extLst>
              <a:ext uri="{FF2B5EF4-FFF2-40B4-BE49-F238E27FC236}">
                <a16:creationId xmlns:a16="http://schemas.microsoft.com/office/drawing/2014/main" id="{CA65B0C0-21C3-4341-A80E-0734666203B6}"/>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87" name="Oval 67">
            <a:extLst>
              <a:ext uri="{FF2B5EF4-FFF2-40B4-BE49-F238E27FC236}">
                <a16:creationId xmlns:a16="http://schemas.microsoft.com/office/drawing/2014/main" id="{CE1DA3F6-AFB2-42A8-B3BF-8032B121276E}"/>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7888" name="Rectangle 68">
            <a:extLst>
              <a:ext uri="{FF2B5EF4-FFF2-40B4-BE49-F238E27FC236}">
                <a16:creationId xmlns:a16="http://schemas.microsoft.com/office/drawing/2014/main" id="{EB9BB124-0799-437A-987A-0474A3BF7DC0}"/>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7889" name="Rectangle 69">
            <a:extLst>
              <a:ext uri="{FF2B5EF4-FFF2-40B4-BE49-F238E27FC236}">
                <a16:creationId xmlns:a16="http://schemas.microsoft.com/office/drawing/2014/main" id="{F98979AC-9820-4585-9839-2F257E37D9EB}"/>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88486" name="Rectangle 70">
            <a:extLst>
              <a:ext uri="{FF2B5EF4-FFF2-40B4-BE49-F238E27FC236}">
                <a16:creationId xmlns:a16="http://schemas.microsoft.com/office/drawing/2014/main" id="{2240090B-B393-4935-8C2E-80231E204ADE}"/>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88487" name="Oval 71">
            <a:extLst>
              <a:ext uri="{FF2B5EF4-FFF2-40B4-BE49-F238E27FC236}">
                <a16:creationId xmlns:a16="http://schemas.microsoft.com/office/drawing/2014/main" id="{64A26D49-7396-4F4A-AA14-F7C456CBEB4E}"/>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0" name="頁尾版面配置區 2">
            <a:extLst>
              <a:ext uri="{FF2B5EF4-FFF2-40B4-BE49-F238E27FC236}">
                <a16:creationId xmlns:a16="http://schemas.microsoft.com/office/drawing/2014/main" id="{ED8B2593-F18D-4668-8F0A-7066513B1F24}"/>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77893" name="投影片編號版面配置區 3">
            <a:extLst>
              <a:ext uri="{FF2B5EF4-FFF2-40B4-BE49-F238E27FC236}">
                <a16:creationId xmlns:a16="http://schemas.microsoft.com/office/drawing/2014/main" id="{4BC5ED32-00EE-4525-8284-DAB5FEC58DA5}"/>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E1E675F6-1709-4AF6-8B46-443B806918AC}" type="slidenum">
              <a:rPr lang="zh-TW" altLang="en-US" sz="1400" smtClean="0"/>
              <a:pPr algn="l" eaLnBrk="0" hangingPunct="0"/>
              <a:t>37</a:t>
            </a:fld>
            <a:endParaRPr lang="en-US" altLang="zh-TW" sz="1400"/>
          </a:p>
        </p:txBody>
      </p:sp>
      <p:sp>
        <p:nvSpPr>
          <p:cNvPr id="77894" name="Text Box 12">
            <a:extLst>
              <a:ext uri="{FF2B5EF4-FFF2-40B4-BE49-F238E27FC236}">
                <a16:creationId xmlns:a16="http://schemas.microsoft.com/office/drawing/2014/main" id="{B1F6F19E-20C9-4A33-8D7B-A71CF3CCB1ED}"/>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77895" name="文字方塊 72">
            <a:extLst>
              <a:ext uri="{FF2B5EF4-FFF2-40B4-BE49-F238E27FC236}">
                <a16:creationId xmlns:a16="http://schemas.microsoft.com/office/drawing/2014/main" id="{8A5DDE30-DF09-4C7A-AE50-148D016D7C87}"/>
              </a:ext>
            </a:extLst>
          </p:cNvPr>
          <p:cNvSpPr txBox="1">
            <a:spLocks noChangeArrowheads="1"/>
          </p:cNvSpPr>
          <p:nvPr/>
        </p:nvSpPr>
        <p:spPr bwMode="auto">
          <a:xfrm>
            <a:off x="8494713"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8479"/>
                                        </p:tgtEl>
                                        <p:attrNameLst>
                                          <p:attrName>style.visibility</p:attrName>
                                        </p:attrNameLst>
                                      </p:cBhvr>
                                      <p:to>
                                        <p:strVal val="visible"/>
                                      </p:to>
                                    </p:set>
                                    <p:animEffect transition="in" filter="wipe(left)">
                                      <p:cBhvr>
                                        <p:cTn id="7" dur="500"/>
                                        <p:tgtEl>
                                          <p:spTgt spid="1884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88486"/>
                                        </p:tgtEl>
                                        <p:attrNameLst>
                                          <p:attrName>style.visibility</p:attrName>
                                        </p:attrNameLst>
                                      </p:cBhvr>
                                      <p:to>
                                        <p:strVal val="visible"/>
                                      </p:to>
                                    </p:set>
                                    <p:animEffect transition="in" filter="wipe(left)">
                                      <p:cBhvr>
                                        <p:cTn id="12" dur="500"/>
                                        <p:tgtEl>
                                          <p:spTgt spid="18848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88487"/>
                                        </p:tgtEl>
                                        <p:attrNameLst>
                                          <p:attrName>style.visibility</p:attrName>
                                        </p:attrNameLst>
                                      </p:cBhvr>
                                      <p:to>
                                        <p:strVal val="visible"/>
                                      </p:to>
                                    </p:set>
                                    <p:animEffect transition="in" filter="dissolve">
                                      <p:cBhvr>
                                        <p:cTn id="17" dur="500"/>
                                        <p:tgtEl>
                                          <p:spTgt spid="1884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79" grpId="0" animBg="1" autoUpdateAnimBg="0"/>
      <p:bldP spid="188487" grpId="0" animBg="1"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874" name="Text Box 2">
            <a:extLst>
              <a:ext uri="{FF2B5EF4-FFF2-40B4-BE49-F238E27FC236}">
                <a16:creationId xmlns:a16="http://schemas.microsoft.com/office/drawing/2014/main" id="{498DEE13-EF1A-4D04-A64A-BF99BC30AC39}"/>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79875" name="Text Box 3">
            <a:extLst>
              <a:ext uri="{FF2B5EF4-FFF2-40B4-BE49-F238E27FC236}">
                <a16:creationId xmlns:a16="http://schemas.microsoft.com/office/drawing/2014/main" id="{A013C98A-38EC-4966-8C3B-C43ED621B3CE}"/>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79876" name="Rectangle 4">
            <a:extLst>
              <a:ext uri="{FF2B5EF4-FFF2-40B4-BE49-F238E27FC236}">
                <a16:creationId xmlns:a16="http://schemas.microsoft.com/office/drawing/2014/main" id="{15FC3B2B-EB1A-4D74-8498-C95822818C48}"/>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Select a vertex </a:t>
            </a:r>
          </a:p>
        </p:txBody>
      </p:sp>
      <p:sp>
        <p:nvSpPr>
          <p:cNvPr id="79877" name="Text Box 5">
            <a:extLst>
              <a:ext uri="{FF2B5EF4-FFF2-40B4-BE49-F238E27FC236}">
                <a16:creationId xmlns:a16="http://schemas.microsoft.com/office/drawing/2014/main" id="{ED311F9B-6EFD-4532-9850-4FA84AA0F6E3}"/>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79878" name="Oval 6">
            <a:extLst>
              <a:ext uri="{FF2B5EF4-FFF2-40B4-BE49-F238E27FC236}">
                <a16:creationId xmlns:a16="http://schemas.microsoft.com/office/drawing/2014/main" id="{5816CF87-8DFC-451B-9A52-287DCC6A8F2B}"/>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9879" name="Oval 7">
            <a:extLst>
              <a:ext uri="{FF2B5EF4-FFF2-40B4-BE49-F238E27FC236}">
                <a16:creationId xmlns:a16="http://schemas.microsoft.com/office/drawing/2014/main" id="{FBCE134E-4B6A-44B5-8550-0E86423840F7}"/>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9880" name="Oval 8">
            <a:extLst>
              <a:ext uri="{FF2B5EF4-FFF2-40B4-BE49-F238E27FC236}">
                <a16:creationId xmlns:a16="http://schemas.microsoft.com/office/drawing/2014/main" id="{259393E8-6D80-41E1-A8F1-F58861AED3F5}"/>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9881" name="Oval 9">
            <a:extLst>
              <a:ext uri="{FF2B5EF4-FFF2-40B4-BE49-F238E27FC236}">
                <a16:creationId xmlns:a16="http://schemas.microsoft.com/office/drawing/2014/main" id="{CF731ECE-1193-4FAC-AE48-9E14A2DD2D0E}"/>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9882" name="Oval 10">
            <a:extLst>
              <a:ext uri="{FF2B5EF4-FFF2-40B4-BE49-F238E27FC236}">
                <a16:creationId xmlns:a16="http://schemas.microsoft.com/office/drawing/2014/main" id="{1117A298-E84C-4A71-88BD-C0B001226C1F}"/>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9883" name="Oval 11">
            <a:extLst>
              <a:ext uri="{FF2B5EF4-FFF2-40B4-BE49-F238E27FC236}">
                <a16:creationId xmlns:a16="http://schemas.microsoft.com/office/drawing/2014/main" id="{84547903-823A-453B-8651-0AF93D67E52F}"/>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79884" name="Oval 12">
            <a:extLst>
              <a:ext uri="{FF2B5EF4-FFF2-40B4-BE49-F238E27FC236}">
                <a16:creationId xmlns:a16="http://schemas.microsoft.com/office/drawing/2014/main" id="{6EA38447-D3AF-4022-BD6A-2F43C087F5D4}"/>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79885" name="Oval 13">
            <a:extLst>
              <a:ext uri="{FF2B5EF4-FFF2-40B4-BE49-F238E27FC236}">
                <a16:creationId xmlns:a16="http://schemas.microsoft.com/office/drawing/2014/main" id="{A44C5184-25CC-4329-994A-6ADB6213114F}"/>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79886" name="Oval 14">
            <a:extLst>
              <a:ext uri="{FF2B5EF4-FFF2-40B4-BE49-F238E27FC236}">
                <a16:creationId xmlns:a16="http://schemas.microsoft.com/office/drawing/2014/main" id="{1D941ABF-64BA-4D5E-8503-1520B2A8AAB5}"/>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79887" name="Line 15">
            <a:extLst>
              <a:ext uri="{FF2B5EF4-FFF2-40B4-BE49-F238E27FC236}">
                <a16:creationId xmlns:a16="http://schemas.microsoft.com/office/drawing/2014/main" id="{5D1AF5C8-6BFE-4B7B-AAA8-F19758139AD6}"/>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88" name="Line 16">
            <a:extLst>
              <a:ext uri="{FF2B5EF4-FFF2-40B4-BE49-F238E27FC236}">
                <a16:creationId xmlns:a16="http://schemas.microsoft.com/office/drawing/2014/main" id="{FA577164-41C0-4E72-A013-A26E2F98C740}"/>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89" name="Line 17">
            <a:extLst>
              <a:ext uri="{FF2B5EF4-FFF2-40B4-BE49-F238E27FC236}">
                <a16:creationId xmlns:a16="http://schemas.microsoft.com/office/drawing/2014/main" id="{45D12D55-E0E7-4CE2-A210-AF5E90296788}"/>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90" name="Line 18">
            <a:extLst>
              <a:ext uri="{FF2B5EF4-FFF2-40B4-BE49-F238E27FC236}">
                <a16:creationId xmlns:a16="http://schemas.microsoft.com/office/drawing/2014/main" id="{5E6B5DAB-C104-4591-AB2C-6DBDB55AD5E7}"/>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91" name="Line 19">
            <a:extLst>
              <a:ext uri="{FF2B5EF4-FFF2-40B4-BE49-F238E27FC236}">
                <a16:creationId xmlns:a16="http://schemas.microsoft.com/office/drawing/2014/main" id="{7BF8C081-C1E1-47AD-9EFF-2562FC7A5BEA}"/>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92" name="Line 20">
            <a:extLst>
              <a:ext uri="{FF2B5EF4-FFF2-40B4-BE49-F238E27FC236}">
                <a16:creationId xmlns:a16="http://schemas.microsoft.com/office/drawing/2014/main" id="{C6402363-CC83-4ECE-88C0-BF37498131B4}"/>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93" name="Line 21">
            <a:extLst>
              <a:ext uri="{FF2B5EF4-FFF2-40B4-BE49-F238E27FC236}">
                <a16:creationId xmlns:a16="http://schemas.microsoft.com/office/drawing/2014/main" id="{2D3B0C90-D9B2-410D-98BB-8CE948893ADC}"/>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94" name="Text Box 22">
            <a:extLst>
              <a:ext uri="{FF2B5EF4-FFF2-40B4-BE49-F238E27FC236}">
                <a16:creationId xmlns:a16="http://schemas.microsoft.com/office/drawing/2014/main" id="{FEA0CE9D-3535-401E-A98E-D354BC56D9F9}"/>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79895" name="Line 23">
            <a:extLst>
              <a:ext uri="{FF2B5EF4-FFF2-40B4-BE49-F238E27FC236}">
                <a16:creationId xmlns:a16="http://schemas.microsoft.com/office/drawing/2014/main" id="{A921AF7B-99C6-400F-B603-5A259EDF6421}"/>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96" name="Line 24">
            <a:extLst>
              <a:ext uri="{FF2B5EF4-FFF2-40B4-BE49-F238E27FC236}">
                <a16:creationId xmlns:a16="http://schemas.microsoft.com/office/drawing/2014/main" id="{C6A8F925-8E8D-4883-986C-77D5E73FA93B}"/>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97" name="Line 25">
            <a:extLst>
              <a:ext uri="{FF2B5EF4-FFF2-40B4-BE49-F238E27FC236}">
                <a16:creationId xmlns:a16="http://schemas.microsoft.com/office/drawing/2014/main" id="{8A8061D3-81A3-4611-8FE8-86FDC2F610B5}"/>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98" name="Line 26">
            <a:extLst>
              <a:ext uri="{FF2B5EF4-FFF2-40B4-BE49-F238E27FC236}">
                <a16:creationId xmlns:a16="http://schemas.microsoft.com/office/drawing/2014/main" id="{AFE6761D-821F-4162-9A04-2485580CB953}"/>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99" name="Line 27">
            <a:extLst>
              <a:ext uri="{FF2B5EF4-FFF2-40B4-BE49-F238E27FC236}">
                <a16:creationId xmlns:a16="http://schemas.microsoft.com/office/drawing/2014/main" id="{DD56EE54-472E-4AAF-AFDA-477D7EAD4E11}"/>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00" name="Line 28">
            <a:extLst>
              <a:ext uri="{FF2B5EF4-FFF2-40B4-BE49-F238E27FC236}">
                <a16:creationId xmlns:a16="http://schemas.microsoft.com/office/drawing/2014/main" id="{59CD1A76-DF2B-4206-ADD7-6B723641B26D}"/>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01" name="Line 29">
            <a:extLst>
              <a:ext uri="{FF2B5EF4-FFF2-40B4-BE49-F238E27FC236}">
                <a16:creationId xmlns:a16="http://schemas.microsoft.com/office/drawing/2014/main" id="{6D0BE4D6-F63C-405B-BC31-DAFAB356DF1A}"/>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02" name="Line 30">
            <a:extLst>
              <a:ext uri="{FF2B5EF4-FFF2-40B4-BE49-F238E27FC236}">
                <a16:creationId xmlns:a16="http://schemas.microsoft.com/office/drawing/2014/main" id="{3681D030-7D97-4B22-ACD4-B997E55635FA}"/>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03" name="Line 31">
            <a:extLst>
              <a:ext uri="{FF2B5EF4-FFF2-40B4-BE49-F238E27FC236}">
                <a16:creationId xmlns:a16="http://schemas.microsoft.com/office/drawing/2014/main" id="{9C4015F7-0172-41BF-AD20-BE0103AAD047}"/>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04" name="Line 32">
            <a:extLst>
              <a:ext uri="{FF2B5EF4-FFF2-40B4-BE49-F238E27FC236}">
                <a16:creationId xmlns:a16="http://schemas.microsoft.com/office/drawing/2014/main" id="{BA4D6493-6EA7-46F0-A4A9-4A873BDC8FC8}"/>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05" name="Oval 33">
            <a:extLst>
              <a:ext uri="{FF2B5EF4-FFF2-40B4-BE49-F238E27FC236}">
                <a16:creationId xmlns:a16="http://schemas.microsoft.com/office/drawing/2014/main" id="{2E78A25E-1E89-44BF-8A73-C84086037313}"/>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9906" name="Rectangle 34">
            <a:extLst>
              <a:ext uri="{FF2B5EF4-FFF2-40B4-BE49-F238E27FC236}">
                <a16:creationId xmlns:a16="http://schemas.microsoft.com/office/drawing/2014/main" id="{D58EFE1E-4EC8-4F1B-8FC1-9208160634F0}"/>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9907" name="Rectangle 35">
            <a:extLst>
              <a:ext uri="{FF2B5EF4-FFF2-40B4-BE49-F238E27FC236}">
                <a16:creationId xmlns:a16="http://schemas.microsoft.com/office/drawing/2014/main" id="{9F99824D-5C08-4811-A0B6-E6A753DC26BE}"/>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9908" name="Rectangle 36">
            <a:extLst>
              <a:ext uri="{FF2B5EF4-FFF2-40B4-BE49-F238E27FC236}">
                <a16:creationId xmlns:a16="http://schemas.microsoft.com/office/drawing/2014/main" id="{825665BF-054A-43E9-A538-F1CC269EBABE}"/>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9909" name="Rectangle 37">
            <a:extLst>
              <a:ext uri="{FF2B5EF4-FFF2-40B4-BE49-F238E27FC236}">
                <a16:creationId xmlns:a16="http://schemas.microsoft.com/office/drawing/2014/main" id="{0EC69701-DB93-4DD8-94F7-37E3539A9FC0}"/>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9910" name="Rectangle 38">
            <a:extLst>
              <a:ext uri="{FF2B5EF4-FFF2-40B4-BE49-F238E27FC236}">
                <a16:creationId xmlns:a16="http://schemas.microsoft.com/office/drawing/2014/main" id="{F4D4E959-BDCD-492F-A476-D6FED278583B}"/>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9911" name="Rectangle 39">
            <a:extLst>
              <a:ext uri="{FF2B5EF4-FFF2-40B4-BE49-F238E27FC236}">
                <a16:creationId xmlns:a16="http://schemas.microsoft.com/office/drawing/2014/main" id="{8FD1EBF4-2DA3-4878-B20E-611AD816D228}"/>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9912" name="Rectangle 40">
            <a:extLst>
              <a:ext uri="{FF2B5EF4-FFF2-40B4-BE49-F238E27FC236}">
                <a16:creationId xmlns:a16="http://schemas.microsoft.com/office/drawing/2014/main" id="{2528E9F7-5F65-4AA2-A877-B9EA35EC738A}"/>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9913" name="Rectangle 41">
            <a:extLst>
              <a:ext uri="{FF2B5EF4-FFF2-40B4-BE49-F238E27FC236}">
                <a16:creationId xmlns:a16="http://schemas.microsoft.com/office/drawing/2014/main" id="{750B28F2-F056-4F58-8041-78321114819C}"/>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9914" name="Rectangle 42">
            <a:extLst>
              <a:ext uri="{FF2B5EF4-FFF2-40B4-BE49-F238E27FC236}">
                <a16:creationId xmlns:a16="http://schemas.microsoft.com/office/drawing/2014/main" id="{EFA6662F-6D66-40D4-93B1-788D2262E394}"/>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9915" name="Text Box 45">
            <a:extLst>
              <a:ext uri="{FF2B5EF4-FFF2-40B4-BE49-F238E27FC236}">
                <a16:creationId xmlns:a16="http://schemas.microsoft.com/office/drawing/2014/main" id="{7DB94C1C-8D15-474B-ADA4-A30C32444948}"/>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79916" name="Rectangle 46">
            <a:extLst>
              <a:ext uri="{FF2B5EF4-FFF2-40B4-BE49-F238E27FC236}">
                <a16:creationId xmlns:a16="http://schemas.microsoft.com/office/drawing/2014/main" id="{31896B10-1C08-4189-AA80-5ADBB2BECBFA}"/>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9917" name="Rectangle 47">
            <a:extLst>
              <a:ext uri="{FF2B5EF4-FFF2-40B4-BE49-F238E27FC236}">
                <a16:creationId xmlns:a16="http://schemas.microsoft.com/office/drawing/2014/main" id="{713BEB00-47EF-41AB-A78B-715E4AF1A3FC}"/>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9918" name="Text Box 48">
            <a:extLst>
              <a:ext uri="{FF2B5EF4-FFF2-40B4-BE49-F238E27FC236}">
                <a16:creationId xmlns:a16="http://schemas.microsoft.com/office/drawing/2014/main" id="{E49C2835-C44F-4F04-A033-726680C8B6CF}"/>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79919" name="Line 49">
            <a:extLst>
              <a:ext uri="{FF2B5EF4-FFF2-40B4-BE49-F238E27FC236}">
                <a16:creationId xmlns:a16="http://schemas.microsoft.com/office/drawing/2014/main" id="{30A7914F-0B00-4AB4-95A6-D449DFE577FE}"/>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20" name="Oval 50">
            <a:extLst>
              <a:ext uri="{FF2B5EF4-FFF2-40B4-BE49-F238E27FC236}">
                <a16:creationId xmlns:a16="http://schemas.microsoft.com/office/drawing/2014/main" id="{543C5421-CD85-4716-A363-F4E05EEF835E}"/>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9921" name="Text Box 51">
            <a:extLst>
              <a:ext uri="{FF2B5EF4-FFF2-40B4-BE49-F238E27FC236}">
                <a16:creationId xmlns:a16="http://schemas.microsoft.com/office/drawing/2014/main" id="{EC00CAF1-45CF-448D-BD78-913767974924}"/>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79922" name="Rectangle 52">
            <a:extLst>
              <a:ext uri="{FF2B5EF4-FFF2-40B4-BE49-F238E27FC236}">
                <a16:creationId xmlns:a16="http://schemas.microsoft.com/office/drawing/2014/main" id="{E4DCE3A9-39BF-4620-A50E-E02E3B450708}"/>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9923" name="Line 53">
            <a:extLst>
              <a:ext uri="{FF2B5EF4-FFF2-40B4-BE49-F238E27FC236}">
                <a16:creationId xmlns:a16="http://schemas.microsoft.com/office/drawing/2014/main" id="{1E895B50-0661-410D-9DA4-3C6B68A0C35D}"/>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24" name="Line 54">
            <a:extLst>
              <a:ext uri="{FF2B5EF4-FFF2-40B4-BE49-F238E27FC236}">
                <a16:creationId xmlns:a16="http://schemas.microsoft.com/office/drawing/2014/main" id="{D98ECD4E-0F42-41F8-A5FB-FF0E57CD96FA}"/>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25" name="Rectangle 55">
            <a:extLst>
              <a:ext uri="{FF2B5EF4-FFF2-40B4-BE49-F238E27FC236}">
                <a16:creationId xmlns:a16="http://schemas.microsoft.com/office/drawing/2014/main" id="{9C52F2E2-09EB-4311-A481-5B688FBA3B32}"/>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9926" name="Oval 56">
            <a:extLst>
              <a:ext uri="{FF2B5EF4-FFF2-40B4-BE49-F238E27FC236}">
                <a16:creationId xmlns:a16="http://schemas.microsoft.com/office/drawing/2014/main" id="{3B38EE36-78E9-4ACF-953B-A177E9A70491}"/>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9927" name="Line 57">
            <a:extLst>
              <a:ext uri="{FF2B5EF4-FFF2-40B4-BE49-F238E27FC236}">
                <a16:creationId xmlns:a16="http://schemas.microsoft.com/office/drawing/2014/main" id="{539BF55C-4765-4F10-A187-B876011F0A30}"/>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28" name="Oval 58">
            <a:extLst>
              <a:ext uri="{FF2B5EF4-FFF2-40B4-BE49-F238E27FC236}">
                <a16:creationId xmlns:a16="http://schemas.microsoft.com/office/drawing/2014/main" id="{2503B3F7-632A-4874-B42A-4BB18AF86DD6}"/>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9929" name="Rectangle 59">
            <a:extLst>
              <a:ext uri="{FF2B5EF4-FFF2-40B4-BE49-F238E27FC236}">
                <a16:creationId xmlns:a16="http://schemas.microsoft.com/office/drawing/2014/main" id="{0A760C24-8846-44B0-8AC9-6D84B7D84CD6}"/>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9930" name="Rectangle 60">
            <a:extLst>
              <a:ext uri="{FF2B5EF4-FFF2-40B4-BE49-F238E27FC236}">
                <a16:creationId xmlns:a16="http://schemas.microsoft.com/office/drawing/2014/main" id="{51ED434F-A379-4D14-97B5-E778352625CF}"/>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9931" name="Rectangle 61">
            <a:extLst>
              <a:ext uri="{FF2B5EF4-FFF2-40B4-BE49-F238E27FC236}">
                <a16:creationId xmlns:a16="http://schemas.microsoft.com/office/drawing/2014/main" id="{C252A94F-3AD3-4168-90B9-CEA93725F3EB}"/>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9932" name="Oval 62">
            <a:extLst>
              <a:ext uri="{FF2B5EF4-FFF2-40B4-BE49-F238E27FC236}">
                <a16:creationId xmlns:a16="http://schemas.microsoft.com/office/drawing/2014/main" id="{C1AECC4F-1B72-4624-93E4-AE88C548FEDF}"/>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9933" name="Line 66">
            <a:extLst>
              <a:ext uri="{FF2B5EF4-FFF2-40B4-BE49-F238E27FC236}">
                <a16:creationId xmlns:a16="http://schemas.microsoft.com/office/drawing/2014/main" id="{C4DC246F-63F2-4A46-88CF-1816A7EE905B}"/>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34" name="Oval 67">
            <a:extLst>
              <a:ext uri="{FF2B5EF4-FFF2-40B4-BE49-F238E27FC236}">
                <a16:creationId xmlns:a16="http://schemas.microsoft.com/office/drawing/2014/main" id="{77268B22-C4EB-4C56-A584-26CFA0C0C670}"/>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9935" name="Rectangle 68">
            <a:extLst>
              <a:ext uri="{FF2B5EF4-FFF2-40B4-BE49-F238E27FC236}">
                <a16:creationId xmlns:a16="http://schemas.microsoft.com/office/drawing/2014/main" id="{2DDA4B5E-4141-4AA0-8F27-FFD8151D04E3}"/>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9936" name="Rectangle 69">
            <a:extLst>
              <a:ext uri="{FF2B5EF4-FFF2-40B4-BE49-F238E27FC236}">
                <a16:creationId xmlns:a16="http://schemas.microsoft.com/office/drawing/2014/main" id="{C63D1556-AA3E-484E-A76B-384F9C7A85BE}"/>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9937" name="Rectangle 70">
            <a:extLst>
              <a:ext uri="{FF2B5EF4-FFF2-40B4-BE49-F238E27FC236}">
                <a16:creationId xmlns:a16="http://schemas.microsoft.com/office/drawing/2014/main" id="{41014935-0762-4892-B726-D3C24667BC23}"/>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87463" name="Text Box 71">
            <a:extLst>
              <a:ext uri="{FF2B5EF4-FFF2-40B4-BE49-F238E27FC236}">
                <a16:creationId xmlns:a16="http://schemas.microsoft.com/office/drawing/2014/main" id="{F03EFD1F-8340-4DC2-856B-B52F30B67946}"/>
              </a:ext>
            </a:extLst>
          </p:cNvPr>
          <p:cNvSpPr txBox="1">
            <a:spLocks noChangeArrowheads="1"/>
          </p:cNvSpPr>
          <p:nvPr/>
        </p:nvSpPr>
        <p:spPr bwMode="auto">
          <a:xfrm>
            <a:off x="114300" y="3330575"/>
            <a:ext cx="2779713" cy="70802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The first vertex on LIST becomes node i</a:t>
            </a:r>
          </a:p>
        </p:txBody>
      </p:sp>
      <p:sp>
        <p:nvSpPr>
          <p:cNvPr id="187464" name="Oval 72">
            <a:extLst>
              <a:ext uri="{FF2B5EF4-FFF2-40B4-BE49-F238E27FC236}">
                <a16:creationId xmlns:a16="http://schemas.microsoft.com/office/drawing/2014/main" id="{F6A9DC82-FF89-4FD1-946F-712854A220CA}"/>
              </a:ext>
            </a:extLst>
          </p:cNvPr>
          <p:cNvSpPr>
            <a:spLocks noChangeArrowheads="1"/>
          </p:cNvSpPr>
          <p:nvPr/>
        </p:nvSpPr>
        <p:spPr bwMode="auto">
          <a:xfrm>
            <a:off x="43434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69" name="頁尾版面配置區 2">
            <a:extLst>
              <a:ext uri="{FF2B5EF4-FFF2-40B4-BE49-F238E27FC236}">
                <a16:creationId xmlns:a16="http://schemas.microsoft.com/office/drawing/2014/main" id="{23E2FB7A-7036-4D98-ABAD-C2AC77016CEB}"/>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79941" name="投影片編號版面配置區 3">
            <a:extLst>
              <a:ext uri="{FF2B5EF4-FFF2-40B4-BE49-F238E27FC236}">
                <a16:creationId xmlns:a16="http://schemas.microsoft.com/office/drawing/2014/main" id="{D316A33D-58B0-48DE-8701-B686F2A62DE2}"/>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7C413224-FF00-4CD4-A980-5A38C0D4019A}" type="slidenum">
              <a:rPr lang="zh-TW" altLang="en-US" sz="1400" smtClean="0"/>
              <a:pPr algn="l" eaLnBrk="0" hangingPunct="0"/>
              <a:t>38</a:t>
            </a:fld>
            <a:endParaRPr lang="en-US" altLang="zh-TW" sz="1400"/>
          </a:p>
        </p:txBody>
      </p:sp>
      <p:sp>
        <p:nvSpPr>
          <p:cNvPr id="79942" name="Text Box 12">
            <a:extLst>
              <a:ext uri="{FF2B5EF4-FFF2-40B4-BE49-F238E27FC236}">
                <a16:creationId xmlns:a16="http://schemas.microsoft.com/office/drawing/2014/main" id="{3B7A8FA9-A14A-4B08-8A9A-A58F0EDFF4EE}"/>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79943" name="文字方塊 71">
            <a:extLst>
              <a:ext uri="{FF2B5EF4-FFF2-40B4-BE49-F238E27FC236}">
                <a16:creationId xmlns:a16="http://schemas.microsoft.com/office/drawing/2014/main" id="{3F1E2453-BFDA-48A4-B336-4A5B88DD9EB1}"/>
              </a:ext>
            </a:extLst>
          </p:cNvPr>
          <p:cNvSpPr txBox="1">
            <a:spLocks noChangeArrowheads="1"/>
          </p:cNvSpPr>
          <p:nvPr/>
        </p:nvSpPr>
        <p:spPr bwMode="auto">
          <a:xfrm>
            <a:off x="8494713" y="419100"/>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[VS]</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7463"/>
                                        </p:tgtEl>
                                        <p:attrNameLst>
                                          <p:attrName>style.visibility</p:attrName>
                                        </p:attrNameLst>
                                      </p:cBhvr>
                                      <p:to>
                                        <p:strVal val="visible"/>
                                      </p:to>
                                    </p:set>
                                    <p:animEffect transition="in" filter="wipe(left)">
                                      <p:cBhvr>
                                        <p:cTn id="7" dur="500"/>
                                        <p:tgtEl>
                                          <p:spTgt spid="18746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7464"/>
                                        </p:tgtEl>
                                        <p:attrNameLst>
                                          <p:attrName>style.visibility</p:attrName>
                                        </p:attrNameLst>
                                      </p:cBhvr>
                                      <p:to>
                                        <p:strVal val="visible"/>
                                      </p:to>
                                    </p:set>
                                    <p:animEffect transition="in" filter="dissolve">
                                      <p:cBhvr>
                                        <p:cTn id="12" dur="500"/>
                                        <p:tgtEl>
                                          <p:spTgt spid="187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463" grpId="0" animBg="1" autoUpdateAnimBg="0"/>
      <p:bldP spid="187464" grpId="0" animBg="1"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9516" name="Text Box 76">
            <a:extLst>
              <a:ext uri="{FF2B5EF4-FFF2-40B4-BE49-F238E27FC236}">
                <a16:creationId xmlns:a16="http://schemas.microsoft.com/office/drawing/2014/main" id="{1B0EAF90-1C37-4156-A8F8-1D70EAF6142C}"/>
              </a:ext>
            </a:extLst>
          </p:cNvPr>
          <p:cNvSpPr txBox="1">
            <a:spLocks noChangeArrowheads="1"/>
          </p:cNvSpPr>
          <p:nvPr/>
        </p:nvSpPr>
        <p:spPr bwMode="auto">
          <a:xfrm>
            <a:off x="5486400" y="35814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81923" name="Text Box 2">
            <a:extLst>
              <a:ext uri="{FF2B5EF4-FFF2-40B4-BE49-F238E27FC236}">
                <a16:creationId xmlns:a16="http://schemas.microsoft.com/office/drawing/2014/main" id="{C2B630ED-3698-4F28-A5D6-E23096233E17}"/>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81924" name="Text Box 3">
            <a:extLst>
              <a:ext uri="{FF2B5EF4-FFF2-40B4-BE49-F238E27FC236}">
                <a16:creationId xmlns:a16="http://schemas.microsoft.com/office/drawing/2014/main" id="{1DDE3FDF-DA12-4D24-8559-54D3F2E90587}"/>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81925" name="Rectangle 4">
            <a:extLst>
              <a:ext uri="{FF2B5EF4-FFF2-40B4-BE49-F238E27FC236}">
                <a16:creationId xmlns:a16="http://schemas.microsoft.com/office/drawing/2014/main" id="{B2EEDC01-37A8-4769-9676-1BD0634DBCC1}"/>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If vertex i is incident to an admissible edge … </a:t>
            </a:r>
          </a:p>
        </p:txBody>
      </p:sp>
      <p:sp>
        <p:nvSpPr>
          <p:cNvPr id="81926" name="Text Box 5">
            <a:extLst>
              <a:ext uri="{FF2B5EF4-FFF2-40B4-BE49-F238E27FC236}">
                <a16:creationId xmlns:a16="http://schemas.microsoft.com/office/drawing/2014/main" id="{4603D4EE-6BB9-4359-ADF5-E95FA0BE0AFF}"/>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81927" name="Oval 6">
            <a:extLst>
              <a:ext uri="{FF2B5EF4-FFF2-40B4-BE49-F238E27FC236}">
                <a16:creationId xmlns:a16="http://schemas.microsoft.com/office/drawing/2014/main" id="{5A548634-0BF1-41AE-97D4-BB994F9E6810}"/>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1928" name="Oval 7">
            <a:extLst>
              <a:ext uri="{FF2B5EF4-FFF2-40B4-BE49-F238E27FC236}">
                <a16:creationId xmlns:a16="http://schemas.microsoft.com/office/drawing/2014/main" id="{E3AF677E-F326-4517-8FC3-940D96150891}"/>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1929" name="Oval 8">
            <a:extLst>
              <a:ext uri="{FF2B5EF4-FFF2-40B4-BE49-F238E27FC236}">
                <a16:creationId xmlns:a16="http://schemas.microsoft.com/office/drawing/2014/main" id="{19FCCAB8-4156-432C-9235-308EF665F1EC}"/>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1930" name="Oval 9">
            <a:extLst>
              <a:ext uri="{FF2B5EF4-FFF2-40B4-BE49-F238E27FC236}">
                <a16:creationId xmlns:a16="http://schemas.microsoft.com/office/drawing/2014/main" id="{FF0F7554-9926-47C2-B914-8137FD52C1A6}"/>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1931" name="Oval 10">
            <a:extLst>
              <a:ext uri="{FF2B5EF4-FFF2-40B4-BE49-F238E27FC236}">
                <a16:creationId xmlns:a16="http://schemas.microsoft.com/office/drawing/2014/main" id="{A06D7D4C-2004-4892-A172-395A4FD3E2C1}"/>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1932" name="Oval 11">
            <a:extLst>
              <a:ext uri="{FF2B5EF4-FFF2-40B4-BE49-F238E27FC236}">
                <a16:creationId xmlns:a16="http://schemas.microsoft.com/office/drawing/2014/main" id="{86C281FF-AA91-4168-8262-C22ACA0F8F1E}"/>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1933" name="Oval 12">
            <a:extLst>
              <a:ext uri="{FF2B5EF4-FFF2-40B4-BE49-F238E27FC236}">
                <a16:creationId xmlns:a16="http://schemas.microsoft.com/office/drawing/2014/main" id="{74A0EC76-0E33-47F4-B722-58713AFC57F8}"/>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81934" name="Oval 13">
            <a:extLst>
              <a:ext uri="{FF2B5EF4-FFF2-40B4-BE49-F238E27FC236}">
                <a16:creationId xmlns:a16="http://schemas.microsoft.com/office/drawing/2014/main" id="{BB187467-B5ED-4CBE-9466-B9AEFD15F6E1}"/>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81935" name="Oval 14">
            <a:extLst>
              <a:ext uri="{FF2B5EF4-FFF2-40B4-BE49-F238E27FC236}">
                <a16:creationId xmlns:a16="http://schemas.microsoft.com/office/drawing/2014/main" id="{0FD815BC-8C90-4F92-8446-1FF9EA3337D6}"/>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81936" name="Line 15">
            <a:extLst>
              <a:ext uri="{FF2B5EF4-FFF2-40B4-BE49-F238E27FC236}">
                <a16:creationId xmlns:a16="http://schemas.microsoft.com/office/drawing/2014/main" id="{49EBC2C5-502D-438C-872A-53006FFBC22F}"/>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37" name="Line 16">
            <a:extLst>
              <a:ext uri="{FF2B5EF4-FFF2-40B4-BE49-F238E27FC236}">
                <a16:creationId xmlns:a16="http://schemas.microsoft.com/office/drawing/2014/main" id="{04B79BDE-4503-4A0A-AB4A-36ADCDF25E0E}"/>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38" name="Line 17">
            <a:extLst>
              <a:ext uri="{FF2B5EF4-FFF2-40B4-BE49-F238E27FC236}">
                <a16:creationId xmlns:a16="http://schemas.microsoft.com/office/drawing/2014/main" id="{8694023D-3103-433E-B215-2EEC5EDE087D}"/>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39" name="Line 18">
            <a:extLst>
              <a:ext uri="{FF2B5EF4-FFF2-40B4-BE49-F238E27FC236}">
                <a16:creationId xmlns:a16="http://schemas.microsoft.com/office/drawing/2014/main" id="{F3DCE28B-751B-4BE8-8229-A07EEC6D23A1}"/>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40" name="Line 19">
            <a:extLst>
              <a:ext uri="{FF2B5EF4-FFF2-40B4-BE49-F238E27FC236}">
                <a16:creationId xmlns:a16="http://schemas.microsoft.com/office/drawing/2014/main" id="{907510DF-42D8-469F-9D08-00D64B348640}"/>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41" name="Line 20">
            <a:extLst>
              <a:ext uri="{FF2B5EF4-FFF2-40B4-BE49-F238E27FC236}">
                <a16:creationId xmlns:a16="http://schemas.microsoft.com/office/drawing/2014/main" id="{EF5A1B84-5807-4D10-9BBE-5D9B5C7DD3B8}"/>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42" name="Line 21">
            <a:extLst>
              <a:ext uri="{FF2B5EF4-FFF2-40B4-BE49-F238E27FC236}">
                <a16:creationId xmlns:a16="http://schemas.microsoft.com/office/drawing/2014/main" id="{37DBDC3A-53C2-493E-9D5E-9C8DE3AE0168}"/>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43" name="Text Box 22">
            <a:extLst>
              <a:ext uri="{FF2B5EF4-FFF2-40B4-BE49-F238E27FC236}">
                <a16:creationId xmlns:a16="http://schemas.microsoft.com/office/drawing/2014/main" id="{405F11C4-AF93-4C7C-8828-47123C5D1CE6}"/>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81944" name="Line 23">
            <a:extLst>
              <a:ext uri="{FF2B5EF4-FFF2-40B4-BE49-F238E27FC236}">
                <a16:creationId xmlns:a16="http://schemas.microsoft.com/office/drawing/2014/main" id="{8AA4E47E-5FEE-4925-BA7B-B9B5592DF2AA}"/>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45" name="Line 24">
            <a:extLst>
              <a:ext uri="{FF2B5EF4-FFF2-40B4-BE49-F238E27FC236}">
                <a16:creationId xmlns:a16="http://schemas.microsoft.com/office/drawing/2014/main" id="{66B79A2F-2D5F-48A5-B738-ADC540898FE9}"/>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46" name="Line 25">
            <a:extLst>
              <a:ext uri="{FF2B5EF4-FFF2-40B4-BE49-F238E27FC236}">
                <a16:creationId xmlns:a16="http://schemas.microsoft.com/office/drawing/2014/main" id="{5D0E917F-5887-4352-8FC4-8621CB81B9DC}"/>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47" name="Line 26">
            <a:extLst>
              <a:ext uri="{FF2B5EF4-FFF2-40B4-BE49-F238E27FC236}">
                <a16:creationId xmlns:a16="http://schemas.microsoft.com/office/drawing/2014/main" id="{FEFC6A99-B069-4239-A593-029FB0B878E5}"/>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48" name="Line 27">
            <a:extLst>
              <a:ext uri="{FF2B5EF4-FFF2-40B4-BE49-F238E27FC236}">
                <a16:creationId xmlns:a16="http://schemas.microsoft.com/office/drawing/2014/main" id="{FB7FBFFF-D69D-44AB-B050-363D5AD69ED6}"/>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49" name="Line 28">
            <a:extLst>
              <a:ext uri="{FF2B5EF4-FFF2-40B4-BE49-F238E27FC236}">
                <a16:creationId xmlns:a16="http://schemas.microsoft.com/office/drawing/2014/main" id="{7A1C1AF9-6AF7-4D1B-A93E-65BA72762639}"/>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50" name="Line 29">
            <a:extLst>
              <a:ext uri="{FF2B5EF4-FFF2-40B4-BE49-F238E27FC236}">
                <a16:creationId xmlns:a16="http://schemas.microsoft.com/office/drawing/2014/main" id="{C3B2A74B-BD8F-4B4A-9DE2-745CB769DDB8}"/>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51" name="Line 30">
            <a:extLst>
              <a:ext uri="{FF2B5EF4-FFF2-40B4-BE49-F238E27FC236}">
                <a16:creationId xmlns:a16="http://schemas.microsoft.com/office/drawing/2014/main" id="{324E530C-2BA1-40B5-988F-493383126EA5}"/>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52" name="Line 31">
            <a:extLst>
              <a:ext uri="{FF2B5EF4-FFF2-40B4-BE49-F238E27FC236}">
                <a16:creationId xmlns:a16="http://schemas.microsoft.com/office/drawing/2014/main" id="{2096A361-817B-47EA-9E02-E2579AE13781}"/>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53" name="Line 32">
            <a:extLst>
              <a:ext uri="{FF2B5EF4-FFF2-40B4-BE49-F238E27FC236}">
                <a16:creationId xmlns:a16="http://schemas.microsoft.com/office/drawing/2014/main" id="{01D64D9B-28F8-4C90-A798-DEC631A57696}"/>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54" name="Oval 33">
            <a:extLst>
              <a:ext uri="{FF2B5EF4-FFF2-40B4-BE49-F238E27FC236}">
                <a16:creationId xmlns:a16="http://schemas.microsoft.com/office/drawing/2014/main" id="{D55E8D96-FFAE-4FA2-BDA0-D1537376C10B}"/>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1955" name="Rectangle 34">
            <a:extLst>
              <a:ext uri="{FF2B5EF4-FFF2-40B4-BE49-F238E27FC236}">
                <a16:creationId xmlns:a16="http://schemas.microsoft.com/office/drawing/2014/main" id="{A62526AC-6A2B-4315-A8B3-F6F8A886E5B7}"/>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1956" name="Rectangle 35">
            <a:extLst>
              <a:ext uri="{FF2B5EF4-FFF2-40B4-BE49-F238E27FC236}">
                <a16:creationId xmlns:a16="http://schemas.microsoft.com/office/drawing/2014/main" id="{79E76DB1-5CDE-463B-B841-EF2020948B1D}"/>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1957" name="Rectangle 36">
            <a:extLst>
              <a:ext uri="{FF2B5EF4-FFF2-40B4-BE49-F238E27FC236}">
                <a16:creationId xmlns:a16="http://schemas.microsoft.com/office/drawing/2014/main" id="{F61BB932-838A-44E1-A365-A6C2D6EBB429}"/>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1958" name="Rectangle 37">
            <a:extLst>
              <a:ext uri="{FF2B5EF4-FFF2-40B4-BE49-F238E27FC236}">
                <a16:creationId xmlns:a16="http://schemas.microsoft.com/office/drawing/2014/main" id="{3C33ABC3-E494-44BB-92FA-F5F8F0905860}"/>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1959" name="Rectangle 38">
            <a:extLst>
              <a:ext uri="{FF2B5EF4-FFF2-40B4-BE49-F238E27FC236}">
                <a16:creationId xmlns:a16="http://schemas.microsoft.com/office/drawing/2014/main" id="{939B47D1-66A1-4893-A595-1A5924601EE0}"/>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1960" name="Rectangle 39">
            <a:extLst>
              <a:ext uri="{FF2B5EF4-FFF2-40B4-BE49-F238E27FC236}">
                <a16:creationId xmlns:a16="http://schemas.microsoft.com/office/drawing/2014/main" id="{99FC089E-106B-4E81-9119-6CAD615206EB}"/>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1961" name="Rectangle 40">
            <a:extLst>
              <a:ext uri="{FF2B5EF4-FFF2-40B4-BE49-F238E27FC236}">
                <a16:creationId xmlns:a16="http://schemas.microsoft.com/office/drawing/2014/main" id="{E0B04B96-5C51-4508-B242-D4315C87698E}"/>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1962" name="Rectangle 41">
            <a:extLst>
              <a:ext uri="{FF2B5EF4-FFF2-40B4-BE49-F238E27FC236}">
                <a16:creationId xmlns:a16="http://schemas.microsoft.com/office/drawing/2014/main" id="{2DC49480-85D0-4694-B901-7C96AB0BFFAB}"/>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1963" name="Rectangle 42">
            <a:extLst>
              <a:ext uri="{FF2B5EF4-FFF2-40B4-BE49-F238E27FC236}">
                <a16:creationId xmlns:a16="http://schemas.microsoft.com/office/drawing/2014/main" id="{09FDC630-C29B-478F-ACAD-C9988BF074B9}"/>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1964" name="Text Box 45">
            <a:extLst>
              <a:ext uri="{FF2B5EF4-FFF2-40B4-BE49-F238E27FC236}">
                <a16:creationId xmlns:a16="http://schemas.microsoft.com/office/drawing/2014/main" id="{B7C02A02-C410-4627-8972-3987A6CA58E6}"/>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81965" name="Rectangle 46">
            <a:extLst>
              <a:ext uri="{FF2B5EF4-FFF2-40B4-BE49-F238E27FC236}">
                <a16:creationId xmlns:a16="http://schemas.microsoft.com/office/drawing/2014/main" id="{4E5DF18B-2DA8-4340-A1ED-8A84CA2F9700}"/>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1966" name="Rectangle 47">
            <a:extLst>
              <a:ext uri="{FF2B5EF4-FFF2-40B4-BE49-F238E27FC236}">
                <a16:creationId xmlns:a16="http://schemas.microsoft.com/office/drawing/2014/main" id="{2CDED1C3-6C7D-408D-B141-6C845BE75B95}"/>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1967" name="Text Box 48">
            <a:extLst>
              <a:ext uri="{FF2B5EF4-FFF2-40B4-BE49-F238E27FC236}">
                <a16:creationId xmlns:a16="http://schemas.microsoft.com/office/drawing/2014/main" id="{CDF25371-9FFB-4079-8BFD-946B4D28C092}"/>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81968" name="Line 49">
            <a:extLst>
              <a:ext uri="{FF2B5EF4-FFF2-40B4-BE49-F238E27FC236}">
                <a16:creationId xmlns:a16="http://schemas.microsoft.com/office/drawing/2014/main" id="{0B03C45A-89FC-4968-9FB1-F867CBC79102}"/>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69" name="Oval 50">
            <a:extLst>
              <a:ext uri="{FF2B5EF4-FFF2-40B4-BE49-F238E27FC236}">
                <a16:creationId xmlns:a16="http://schemas.microsoft.com/office/drawing/2014/main" id="{4678244A-1663-4D80-BC21-2937B8C46D38}"/>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1970" name="Text Box 51">
            <a:extLst>
              <a:ext uri="{FF2B5EF4-FFF2-40B4-BE49-F238E27FC236}">
                <a16:creationId xmlns:a16="http://schemas.microsoft.com/office/drawing/2014/main" id="{91CC7BD2-0908-4E1A-A2FB-275AF72FAB54}"/>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81971" name="Rectangle 52">
            <a:extLst>
              <a:ext uri="{FF2B5EF4-FFF2-40B4-BE49-F238E27FC236}">
                <a16:creationId xmlns:a16="http://schemas.microsoft.com/office/drawing/2014/main" id="{2361D08F-4333-4019-AFB7-E6745D5D0F0A}"/>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1972" name="Line 53">
            <a:extLst>
              <a:ext uri="{FF2B5EF4-FFF2-40B4-BE49-F238E27FC236}">
                <a16:creationId xmlns:a16="http://schemas.microsoft.com/office/drawing/2014/main" id="{E7F74EC7-794E-43CB-B9EB-1643D033F684}"/>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73" name="Line 54">
            <a:extLst>
              <a:ext uri="{FF2B5EF4-FFF2-40B4-BE49-F238E27FC236}">
                <a16:creationId xmlns:a16="http://schemas.microsoft.com/office/drawing/2014/main" id="{546ABB45-7471-434A-AEDB-8E8CD96960EA}"/>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74" name="Rectangle 55">
            <a:extLst>
              <a:ext uri="{FF2B5EF4-FFF2-40B4-BE49-F238E27FC236}">
                <a16:creationId xmlns:a16="http://schemas.microsoft.com/office/drawing/2014/main" id="{EDED1B83-69DF-4B28-BD10-AB6F1E11CB54}"/>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1975" name="Oval 56">
            <a:extLst>
              <a:ext uri="{FF2B5EF4-FFF2-40B4-BE49-F238E27FC236}">
                <a16:creationId xmlns:a16="http://schemas.microsoft.com/office/drawing/2014/main" id="{BDCA75EE-ED50-4063-A1AB-BBA3396075B5}"/>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1976" name="Line 57">
            <a:extLst>
              <a:ext uri="{FF2B5EF4-FFF2-40B4-BE49-F238E27FC236}">
                <a16:creationId xmlns:a16="http://schemas.microsoft.com/office/drawing/2014/main" id="{81A8F051-BFB6-457E-83C8-56B01244970F}"/>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77" name="Oval 58">
            <a:extLst>
              <a:ext uri="{FF2B5EF4-FFF2-40B4-BE49-F238E27FC236}">
                <a16:creationId xmlns:a16="http://schemas.microsoft.com/office/drawing/2014/main" id="{900DD21A-20F2-416F-994B-34746C420C45}"/>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1978" name="Rectangle 59">
            <a:extLst>
              <a:ext uri="{FF2B5EF4-FFF2-40B4-BE49-F238E27FC236}">
                <a16:creationId xmlns:a16="http://schemas.microsoft.com/office/drawing/2014/main" id="{7F460D89-400C-4453-9676-8007D0DF412B}"/>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1979" name="Rectangle 60">
            <a:extLst>
              <a:ext uri="{FF2B5EF4-FFF2-40B4-BE49-F238E27FC236}">
                <a16:creationId xmlns:a16="http://schemas.microsoft.com/office/drawing/2014/main" id="{A144BAC1-F5E4-4149-A51F-FDF6A5D64F28}"/>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1980" name="Rectangle 61">
            <a:extLst>
              <a:ext uri="{FF2B5EF4-FFF2-40B4-BE49-F238E27FC236}">
                <a16:creationId xmlns:a16="http://schemas.microsoft.com/office/drawing/2014/main" id="{A76F8825-16C6-43F8-B5E2-58A9067B52A1}"/>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1981" name="Oval 62">
            <a:extLst>
              <a:ext uri="{FF2B5EF4-FFF2-40B4-BE49-F238E27FC236}">
                <a16:creationId xmlns:a16="http://schemas.microsoft.com/office/drawing/2014/main" id="{4C00D2EC-5F75-4A8C-9316-8DA66913D662}"/>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1982" name="Line 63">
            <a:extLst>
              <a:ext uri="{FF2B5EF4-FFF2-40B4-BE49-F238E27FC236}">
                <a16:creationId xmlns:a16="http://schemas.microsoft.com/office/drawing/2014/main" id="{CF5827BC-AA8C-4A2A-A39C-F5C05A6BBE0D}"/>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83" name="Oval 64">
            <a:extLst>
              <a:ext uri="{FF2B5EF4-FFF2-40B4-BE49-F238E27FC236}">
                <a16:creationId xmlns:a16="http://schemas.microsoft.com/office/drawing/2014/main" id="{45946B47-3447-44B1-A0D6-892974297EE8}"/>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1984" name="Rectangle 65">
            <a:extLst>
              <a:ext uri="{FF2B5EF4-FFF2-40B4-BE49-F238E27FC236}">
                <a16:creationId xmlns:a16="http://schemas.microsoft.com/office/drawing/2014/main" id="{3189D63E-2C68-411D-98C5-DD96341C447B}"/>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1985" name="Rectangle 66">
            <a:extLst>
              <a:ext uri="{FF2B5EF4-FFF2-40B4-BE49-F238E27FC236}">
                <a16:creationId xmlns:a16="http://schemas.microsoft.com/office/drawing/2014/main" id="{BEFB0B64-FF05-4994-B9F2-E0DF79135986}"/>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1986" name="Rectangle 67">
            <a:extLst>
              <a:ext uri="{FF2B5EF4-FFF2-40B4-BE49-F238E27FC236}">
                <a16:creationId xmlns:a16="http://schemas.microsoft.com/office/drawing/2014/main" id="{8EFC2520-962B-4690-8DE6-C2635D7A5EB4}"/>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1987" name="Oval 69">
            <a:extLst>
              <a:ext uri="{FF2B5EF4-FFF2-40B4-BE49-F238E27FC236}">
                <a16:creationId xmlns:a16="http://schemas.microsoft.com/office/drawing/2014/main" id="{52564862-BB5E-45E6-ADDA-4519A320358E}"/>
              </a:ext>
            </a:extLst>
          </p:cNvPr>
          <p:cNvSpPr>
            <a:spLocks noChangeArrowheads="1"/>
          </p:cNvSpPr>
          <p:nvPr/>
        </p:nvSpPr>
        <p:spPr bwMode="auto">
          <a:xfrm>
            <a:off x="43434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89510" name="Text Box 70">
            <a:extLst>
              <a:ext uri="{FF2B5EF4-FFF2-40B4-BE49-F238E27FC236}">
                <a16:creationId xmlns:a16="http://schemas.microsoft.com/office/drawing/2014/main" id="{191A6138-B328-447F-8F6E-04325A354333}"/>
              </a:ext>
            </a:extLst>
          </p:cNvPr>
          <p:cNvSpPr txBox="1">
            <a:spLocks noChangeArrowheads="1"/>
          </p:cNvSpPr>
          <p:nvPr/>
        </p:nvSpPr>
        <p:spPr bwMode="auto">
          <a:xfrm>
            <a:off x="381000" y="2819400"/>
            <a:ext cx="2209800" cy="10160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Select an admissible edge (i,j)</a:t>
            </a:r>
          </a:p>
        </p:txBody>
      </p:sp>
      <p:sp>
        <p:nvSpPr>
          <p:cNvPr id="189511" name="Text Box 71">
            <a:extLst>
              <a:ext uri="{FF2B5EF4-FFF2-40B4-BE49-F238E27FC236}">
                <a16:creationId xmlns:a16="http://schemas.microsoft.com/office/drawing/2014/main" id="{EDB905F4-B8A0-4B59-B0F3-9C75E4DBD1A9}"/>
              </a:ext>
            </a:extLst>
          </p:cNvPr>
          <p:cNvSpPr txBox="1">
            <a:spLocks noChangeArrowheads="1"/>
          </p:cNvSpPr>
          <p:nvPr/>
        </p:nvSpPr>
        <p:spPr bwMode="auto">
          <a:xfrm>
            <a:off x="417513" y="2830513"/>
            <a:ext cx="2209800" cy="11842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Mark vertex j</a:t>
            </a:r>
          </a:p>
          <a:p>
            <a:pPr>
              <a:spcBef>
                <a:spcPct val="50000"/>
              </a:spcBef>
            </a:pPr>
            <a:r>
              <a:rPr lang="en-US" altLang="zh-TW" sz="2000" b="1">
                <a:solidFill>
                  <a:schemeClr val="bg2"/>
                </a:solidFill>
                <a:ea typeface="新細明體" panose="02020500000000000000" pitchFamily="18" charset="-120"/>
              </a:rPr>
              <a:t>pred(j) := i</a:t>
            </a:r>
          </a:p>
          <a:p>
            <a:pPr>
              <a:spcBef>
                <a:spcPct val="50000"/>
              </a:spcBef>
            </a:pPr>
            <a:endParaRPr lang="zh-TW" altLang="en-US" sz="1400" b="1">
              <a:solidFill>
                <a:schemeClr val="bg2"/>
              </a:solidFill>
              <a:ea typeface="新細明體" panose="02020500000000000000" pitchFamily="18" charset="-120"/>
            </a:endParaRPr>
          </a:p>
        </p:txBody>
      </p:sp>
      <p:sp>
        <p:nvSpPr>
          <p:cNvPr id="189512" name="Text Box 72">
            <a:extLst>
              <a:ext uri="{FF2B5EF4-FFF2-40B4-BE49-F238E27FC236}">
                <a16:creationId xmlns:a16="http://schemas.microsoft.com/office/drawing/2014/main" id="{E9D6423D-D535-4EEB-BEF0-3A857A2693EA}"/>
              </a:ext>
            </a:extLst>
          </p:cNvPr>
          <p:cNvSpPr txBox="1">
            <a:spLocks noChangeArrowheads="1"/>
          </p:cNvSpPr>
          <p:nvPr/>
        </p:nvSpPr>
        <p:spPr bwMode="auto">
          <a:xfrm>
            <a:off x="444500" y="2871788"/>
            <a:ext cx="2209800" cy="13239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next := next + 1</a:t>
            </a:r>
          </a:p>
          <a:p>
            <a:pPr>
              <a:spcBef>
                <a:spcPct val="50000"/>
              </a:spcBef>
            </a:pPr>
            <a:r>
              <a:rPr lang="en-US" altLang="zh-TW" sz="2000" b="1">
                <a:solidFill>
                  <a:schemeClr val="bg2"/>
                </a:solidFill>
                <a:ea typeface="新細明體" panose="02020500000000000000" pitchFamily="18" charset="-120"/>
              </a:rPr>
              <a:t>order(j) := next</a:t>
            </a:r>
          </a:p>
          <a:p>
            <a:pPr>
              <a:spcBef>
                <a:spcPct val="50000"/>
              </a:spcBef>
            </a:pPr>
            <a:r>
              <a:rPr lang="en-US" altLang="zh-TW" sz="2000" b="1">
                <a:solidFill>
                  <a:schemeClr val="bg2"/>
                </a:solidFill>
                <a:ea typeface="新細明體" panose="02020500000000000000" pitchFamily="18" charset="-120"/>
              </a:rPr>
              <a:t>add j to LIST</a:t>
            </a:r>
          </a:p>
        </p:txBody>
      </p:sp>
      <p:sp>
        <p:nvSpPr>
          <p:cNvPr id="189513" name="Line 73">
            <a:extLst>
              <a:ext uri="{FF2B5EF4-FFF2-40B4-BE49-F238E27FC236}">
                <a16:creationId xmlns:a16="http://schemas.microsoft.com/office/drawing/2014/main" id="{58EA4061-2323-44F3-86FB-BC42ADE6C5A4}"/>
              </a:ext>
            </a:extLst>
          </p:cNvPr>
          <p:cNvSpPr>
            <a:spLocks noChangeShapeType="1"/>
          </p:cNvSpPr>
          <p:nvPr/>
        </p:nvSpPr>
        <p:spPr bwMode="auto">
          <a:xfrm>
            <a:off x="4572000" y="2590800"/>
            <a:ext cx="685800" cy="6858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89514" name="Oval 74">
            <a:extLst>
              <a:ext uri="{FF2B5EF4-FFF2-40B4-BE49-F238E27FC236}">
                <a16:creationId xmlns:a16="http://schemas.microsoft.com/office/drawing/2014/main" id="{38519937-9EF0-42CC-A7EA-E0742BE4C5FC}"/>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89515" name="Rectangle 75">
            <a:extLst>
              <a:ext uri="{FF2B5EF4-FFF2-40B4-BE49-F238E27FC236}">
                <a16:creationId xmlns:a16="http://schemas.microsoft.com/office/drawing/2014/main" id="{9601BD24-A605-4C7B-928F-FEE2F6DB14AF}"/>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1994" name="Rectangle 77">
            <a:extLst>
              <a:ext uri="{FF2B5EF4-FFF2-40B4-BE49-F238E27FC236}">
                <a16:creationId xmlns:a16="http://schemas.microsoft.com/office/drawing/2014/main" id="{33B08AC9-C020-4B3D-9074-747AD949389E}"/>
              </a:ext>
            </a:extLst>
          </p:cNvPr>
          <p:cNvSpPr>
            <a:spLocks noChangeArrowheads="1"/>
          </p:cNvSpPr>
          <p:nvPr/>
        </p:nvSpPr>
        <p:spPr bwMode="auto">
          <a:xfrm>
            <a:off x="4876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76" name="頁尾版面配置區 2">
            <a:extLst>
              <a:ext uri="{FF2B5EF4-FFF2-40B4-BE49-F238E27FC236}">
                <a16:creationId xmlns:a16="http://schemas.microsoft.com/office/drawing/2014/main" id="{4E107630-2795-4926-B686-18AEF12CA741}"/>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81996" name="投影片編號版面配置區 3">
            <a:extLst>
              <a:ext uri="{FF2B5EF4-FFF2-40B4-BE49-F238E27FC236}">
                <a16:creationId xmlns:a16="http://schemas.microsoft.com/office/drawing/2014/main" id="{D29E1332-34B8-4E89-B03F-2CD3AAEF21D9}"/>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DA324547-6D03-4DDB-A4B8-737324278409}" type="slidenum">
              <a:rPr lang="zh-TW" altLang="en-US" sz="1400" smtClean="0"/>
              <a:pPr algn="l" eaLnBrk="0" hangingPunct="0"/>
              <a:t>39</a:t>
            </a:fld>
            <a:endParaRPr lang="en-US" altLang="zh-TW" sz="1400"/>
          </a:p>
        </p:txBody>
      </p:sp>
      <p:sp>
        <p:nvSpPr>
          <p:cNvPr id="81997" name="Text Box 12">
            <a:extLst>
              <a:ext uri="{FF2B5EF4-FFF2-40B4-BE49-F238E27FC236}">
                <a16:creationId xmlns:a16="http://schemas.microsoft.com/office/drawing/2014/main" id="{2AD79FA3-C3BC-4E19-9D3F-09388673908D}"/>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81998" name="文字方塊 78">
            <a:extLst>
              <a:ext uri="{FF2B5EF4-FFF2-40B4-BE49-F238E27FC236}">
                <a16:creationId xmlns:a16="http://schemas.microsoft.com/office/drawing/2014/main" id="{E95CB18B-385B-4894-BB9E-68F87835B8C9}"/>
              </a:ext>
            </a:extLst>
          </p:cNvPr>
          <p:cNvSpPr txBox="1">
            <a:spLocks noChangeArrowheads="1"/>
          </p:cNvSpPr>
          <p:nvPr/>
        </p:nvSpPr>
        <p:spPr bwMode="auto">
          <a:xfrm>
            <a:off x="8494713"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9510"/>
                                        </p:tgtEl>
                                        <p:attrNameLst>
                                          <p:attrName>style.visibility</p:attrName>
                                        </p:attrNameLst>
                                      </p:cBhvr>
                                      <p:to>
                                        <p:strVal val="visible"/>
                                      </p:to>
                                    </p:set>
                                    <p:animEffect transition="in" filter="wipe(left)">
                                      <p:cBhvr>
                                        <p:cTn id="7" dur="500"/>
                                        <p:tgtEl>
                                          <p:spTgt spid="1895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89513"/>
                                        </p:tgtEl>
                                        <p:attrNameLst>
                                          <p:attrName>style.visibility</p:attrName>
                                        </p:attrNameLst>
                                      </p:cBhvr>
                                      <p:to>
                                        <p:strVal val="visible"/>
                                      </p:to>
                                    </p:set>
                                    <p:animEffect transition="in" filter="wipe(left)">
                                      <p:cBhvr>
                                        <p:cTn id="12" dur="500"/>
                                        <p:tgtEl>
                                          <p:spTgt spid="1895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9511"/>
                                        </p:tgtEl>
                                        <p:attrNameLst>
                                          <p:attrName>style.visibility</p:attrName>
                                        </p:attrNameLst>
                                      </p:cBhvr>
                                      <p:to>
                                        <p:strVal val="visible"/>
                                      </p:to>
                                    </p:set>
                                    <p:animEffect transition="in" filter="wipe(left)">
                                      <p:cBhvr>
                                        <p:cTn id="17" dur="500"/>
                                        <p:tgtEl>
                                          <p:spTgt spid="1895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89514"/>
                                        </p:tgtEl>
                                        <p:attrNameLst>
                                          <p:attrName>style.visibility</p:attrName>
                                        </p:attrNameLst>
                                      </p:cBhvr>
                                      <p:to>
                                        <p:strVal val="visible"/>
                                      </p:to>
                                    </p:set>
                                    <p:animEffect transition="in" filter="dissolve">
                                      <p:cBhvr>
                                        <p:cTn id="22" dur="500"/>
                                        <p:tgtEl>
                                          <p:spTgt spid="1895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9512"/>
                                        </p:tgtEl>
                                        <p:attrNameLst>
                                          <p:attrName>style.visibility</p:attrName>
                                        </p:attrNameLst>
                                      </p:cBhvr>
                                      <p:to>
                                        <p:strVal val="visible"/>
                                      </p:to>
                                    </p:set>
                                    <p:animEffect transition="in" filter="wipe(left)">
                                      <p:cBhvr>
                                        <p:cTn id="27" dur="500"/>
                                        <p:tgtEl>
                                          <p:spTgt spid="18951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9515"/>
                                        </p:tgtEl>
                                        <p:attrNameLst>
                                          <p:attrName>style.visibility</p:attrName>
                                        </p:attrNameLst>
                                      </p:cBhvr>
                                      <p:to>
                                        <p:strVal val="visible"/>
                                      </p:to>
                                    </p:set>
                                    <p:animEffect transition="in" filter="wipe(left)">
                                      <p:cBhvr>
                                        <p:cTn id="32" dur="500"/>
                                        <p:tgtEl>
                                          <p:spTgt spid="18951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89516"/>
                                        </p:tgtEl>
                                        <p:attrNameLst>
                                          <p:attrName>style.visibility</p:attrName>
                                        </p:attrNameLst>
                                      </p:cBhvr>
                                      <p:to>
                                        <p:strVal val="visible"/>
                                      </p:to>
                                    </p:set>
                                    <p:animEffect transition="in" filter="dissolve">
                                      <p:cBhvr>
                                        <p:cTn id="37" dur="500"/>
                                        <p:tgtEl>
                                          <p:spTgt spid="189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516" grpId="0" animBg="1" autoUpdateAnimBg="0"/>
      <p:bldP spid="189510" grpId="0" animBg="1" autoUpdateAnimBg="0"/>
      <p:bldP spid="189511" grpId="0" animBg="1" autoUpdateAnimBg="0"/>
      <p:bldP spid="189512" grpId="0" animBg="1" autoUpdateAnimBg="0"/>
      <p:bldP spid="189514" grpId="0" animBg="1" autoUpdateAnimBg="0"/>
      <p:bldP spid="189515" grpId="0" animBg="1"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投影片編號版面配置區 3">
            <a:extLst>
              <a:ext uri="{FF2B5EF4-FFF2-40B4-BE49-F238E27FC236}">
                <a16:creationId xmlns:a16="http://schemas.microsoft.com/office/drawing/2014/main" id="{B64A3954-F0AC-43B9-954B-76717CE16A96}"/>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5BCE87C3-FD59-4863-8CB7-E05CC82E8EC7}" type="slidenum">
              <a:rPr lang="zh-TW" altLang="en-US" sz="1400" smtClean="0">
                <a:latin typeface="Times New Roman" panose="02020603050405020304" pitchFamily="18" charset="0"/>
              </a:rPr>
              <a:pPr/>
              <a:t>4</a:t>
            </a:fld>
            <a:endParaRPr lang="en-US" altLang="zh-TW" sz="1400">
              <a:latin typeface="Times New Roman" panose="02020603050405020304" pitchFamily="18" charset="0"/>
            </a:endParaRPr>
          </a:p>
        </p:txBody>
      </p:sp>
      <p:sp>
        <p:nvSpPr>
          <p:cNvPr id="10243" name="Rectangle 2">
            <a:extLst>
              <a:ext uri="{FF2B5EF4-FFF2-40B4-BE49-F238E27FC236}">
                <a16:creationId xmlns:a16="http://schemas.microsoft.com/office/drawing/2014/main" id="{86FD0EC6-9330-4CE1-B940-86201AF4B317}"/>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Subgraph &amp; Complete graph</a:t>
            </a:r>
          </a:p>
        </p:txBody>
      </p:sp>
      <p:sp>
        <p:nvSpPr>
          <p:cNvPr id="10244" name="Rectangle 3">
            <a:extLst>
              <a:ext uri="{FF2B5EF4-FFF2-40B4-BE49-F238E27FC236}">
                <a16:creationId xmlns:a16="http://schemas.microsoft.com/office/drawing/2014/main" id="{2C5285A2-F88A-4E32-A7C6-224EB0BB65D9}"/>
              </a:ext>
            </a:extLst>
          </p:cNvPr>
          <p:cNvSpPr>
            <a:spLocks noGrp="1" noChangeArrowheads="1"/>
          </p:cNvSpPr>
          <p:nvPr>
            <p:ph type="body" idx="1"/>
          </p:nvPr>
        </p:nvSpPr>
        <p:spPr/>
        <p:txBody>
          <a:bodyPr/>
          <a:lstStyle/>
          <a:p>
            <a:r>
              <a:rPr lang="en-US" altLang="zh-TW" sz="2400">
                <a:solidFill>
                  <a:srgbClr val="008000"/>
                </a:solidFill>
                <a:ea typeface="新細明體" panose="02020500000000000000" pitchFamily="18" charset="-120"/>
              </a:rPr>
              <a:t>Thm 4.1</a:t>
            </a:r>
            <a:br>
              <a:rPr lang="en-US" altLang="zh-TW" sz="2400">
                <a:solidFill>
                  <a:srgbClr val="008000"/>
                </a:solidFill>
                <a:ea typeface="新細明體" panose="02020500000000000000" pitchFamily="18" charset="-120"/>
              </a:rPr>
            </a:br>
            <a:r>
              <a:rPr lang="en-US" altLang="zh-TW" sz="2400">
                <a:solidFill>
                  <a:srgbClr val="008000"/>
                </a:solidFill>
                <a:ea typeface="新細明體" panose="02020500000000000000" pitchFamily="18" charset="-120"/>
              </a:rPr>
              <a:t>In a graph, the sum of the degrees of the vertices equals</a:t>
            </a:r>
            <a:br>
              <a:rPr lang="en-US" altLang="zh-TW" sz="2400">
                <a:solidFill>
                  <a:srgbClr val="008000"/>
                </a:solidFill>
                <a:ea typeface="新細明體" panose="02020500000000000000" pitchFamily="18" charset="-120"/>
              </a:rPr>
            </a:br>
            <a:r>
              <a:rPr lang="en-US" altLang="zh-TW" sz="2400">
                <a:solidFill>
                  <a:srgbClr val="008000"/>
                </a:solidFill>
                <a:ea typeface="新細明體" panose="02020500000000000000" pitchFamily="18" charset="-120"/>
              </a:rPr>
              <a:t> twice the # of edges</a:t>
            </a:r>
          </a:p>
          <a:p>
            <a:endParaRPr lang="en-US" altLang="zh-TW" sz="2400">
              <a:solidFill>
                <a:srgbClr val="008000"/>
              </a:solidFill>
              <a:ea typeface="新細明體" panose="02020500000000000000" pitchFamily="18" charset="-120"/>
            </a:endParaRPr>
          </a:p>
          <a:p>
            <a:r>
              <a:rPr lang="en-US" altLang="zh-TW" sz="2400">
                <a:solidFill>
                  <a:srgbClr val="008000"/>
                </a:solidFill>
                <a:ea typeface="新細明體" panose="02020500000000000000" pitchFamily="18" charset="-120"/>
              </a:rPr>
              <a:t>Labeled graph</a:t>
            </a:r>
            <a:r>
              <a:rPr lang="en-US" altLang="zh-TW" sz="2400">
                <a:ea typeface="新細明體" panose="02020500000000000000" pitchFamily="18" charset="-120"/>
              </a:rPr>
              <a:t>: G=(V,E) with n vertices labeled v</a:t>
            </a:r>
            <a:r>
              <a:rPr lang="en-US" altLang="zh-TW" sz="2400" baseline="-25000">
                <a:ea typeface="新細明體" panose="02020500000000000000" pitchFamily="18" charset="-120"/>
              </a:rPr>
              <a:t>1</a:t>
            </a:r>
            <a:r>
              <a:rPr lang="en-US" altLang="zh-TW" sz="2400">
                <a:ea typeface="新細明體" panose="02020500000000000000" pitchFamily="18" charset="-120"/>
              </a:rPr>
              <a:t>,v</a:t>
            </a:r>
            <a:r>
              <a:rPr lang="en-US" altLang="zh-TW" sz="2400" baseline="-25000">
                <a:ea typeface="新細明體" panose="02020500000000000000" pitchFamily="18" charset="-120"/>
              </a:rPr>
              <a:t>2</a:t>
            </a:r>
            <a:r>
              <a:rPr lang="en-US" altLang="zh-TW" sz="2400">
                <a:ea typeface="新細明體" panose="02020500000000000000" pitchFamily="18" charset="-120"/>
              </a:rPr>
              <a:t>,…v</a:t>
            </a:r>
            <a:r>
              <a:rPr lang="en-US" altLang="zh-TW" sz="2400" baseline="-25000">
                <a:ea typeface="新細明體" panose="02020500000000000000" pitchFamily="18" charset="-120"/>
              </a:rPr>
              <a:t>n</a:t>
            </a:r>
          </a:p>
          <a:p>
            <a:endParaRPr lang="en-US" altLang="zh-TW" sz="2400" baseline="-25000">
              <a:ea typeface="新細明體" panose="02020500000000000000" pitchFamily="18" charset="-120"/>
            </a:endParaRPr>
          </a:p>
          <a:p>
            <a:r>
              <a:rPr lang="en-US" altLang="zh-TW" sz="2400">
                <a:solidFill>
                  <a:srgbClr val="008000"/>
                </a:solidFill>
                <a:ea typeface="新細明體" panose="02020500000000000000" pitchFamily="18" charset="-120"/>
              </a:rPr>
              <a:t>Subgraph</a:t>
            </a:r>
            <a:r>
              <a:rPr lang="en-US" altLang="zh-TW" sz="2400">
                <a:ea typeface="新細明體" panose="02020500000000000000" pitchFamily="18" charset="-120"/>
              </a:rPr>
              <a:t> G</a:t>
            </a:r>
            <a:r>
              <a:rPr lang="en-US" altLang="zh-TW" sz="2400" baseline="-25000">
                <a:ea typeface="新細明體" panose="02020500000000000000" pitchFamily="18" charset="-120"/>
              </a:rPr>
              <a:t>1</a:t>
            </a:r>
            <a:r>
              <a:rPr lang="en-US" altLang="zh-TW" sz="2400">
                <a:ea typeface="新細明體" panose="02020500000000000000" pitchFamily="18" charset="-120"/>
              </a:rPr>
              <a:t>=(V</a:t>
            </a:r>
            <a:r>
              <a:rPr lang="en-US" altLang="zh-TW" sz="2400" baseline="-25000">
                <a:ea typeface="新細明體" panose="02020500000000000000" pitchFamily="18" charset="-120"/>
              </a:rPr>
              <a:t>1</a:t>
            </a:r>
            <a:r>
              <a:rPr lang="en-US" altLang="zh-TW" sz="2400">
                <a:ea typeface="新細明體" panose="02020500000000000000" pitchFamily="18" charset="-120"/>
              </a:rPr>
              <a:t>,E</a:t>
            </a:r>
            <a:r>
              <a:rPr lang="en-US" altLang="zh-TW" sz="2400" baseline="-25000">
                <a:ea typeface="新細明體" panose="02020500000000000000" pitchFamily="18" charset="-120"/>
              </a:rPr>
              <a:t>1</a:t>
            </a:r>
            <a:r>
              <a:rPr lang="en-US" altLang="zh-TW" sz="2400">
                <a:ea typeface="新細明體" panose="02020500000000000000" pitchFamily="18" charset="-120"/>
              </a:rPr>
              <a:t>) of G=(V,E), if </a:t>
            </a:r>
            <a:br>
              <a:rPr lang="en-US" altLang="zh-TW" sz="2400">
                <a:ea typeface="新細明體" panose="02020500000000000000" pitchFamily="18" charset="-120"/>
              </a:rPr>
            </a:br>
            <a:r>
              <a:rPr lang="en-US" altLang="zh-TW" sz="2400">
                <a:ea typeface="新細明體" panose="02020500000000000000" pitchFamily="18" charset="-120"/>
              </a:rPr>
              <a:t>where each edge in E</a:t>
            </a:r>
            <a:r>
              <a:rPr lang="en-US" altLang="zh-TW" sz="2400" baseline="-25000">
                <a:ea typeface="新細明體" panose="02020500000000000000" pitchFamily="18" charset="-120"/>
              </a:rPr>
              <a:t>1</a:t>
            </a:r>
            <a:r>
              <a:rPr lang="en-US" altLang="zh-TW" sz="2400">
                <a:ea typeface="新細明體" panose="02020500000000000000" pitchFamily="18" charset="-120"/>
              </a:rPr>
              <a:t> joins vertices in V</a:t>
            </a:r>
            <a:r>
              <a:rPr lang="en-US" altLang="zh-TW" sz="2400" baseline="-25000">
                <a:ea typeface="新細明體" panose="02020500000000000000" pitchFamily="18" charset="-120"/>
              </a:rPr>
              <a:t>1</a:t>
            </a:r>
            <a:r>
              <a:rPr lang="en-US" altLang="zh-TW" sz="2400">
                <a:ea typeface="新細明體" panose="02020500000000000000" pitchFamily="18" charset="-120"/>
              </a:rPr>
              <a:t>.</a:t>
            </a:r>
          </a:p>
          <a:p>
            <a:endParaRPr lang="en-US" altLang="zh-TW" sz="2400" baseline="-25000">
              <a:ea typeface="新細明體" panose="02020500000000000000" pitchFamily="18" charset="-120"/>
            </a:endParaRPr>
          </a:p>
          <a:p>
            <a:r>
              <a:rPr lang="en-US" altLang="zh-TW" sz="2400">
                <a:solidFill>
                  <a:srgbClr val="008000"/>
                </a:solidFill>
                <a:ea typeface="新細明體" panose="02020500000000000000" pitchFamily="18" charset="-120"/>
              </a:rPr>
              <a:t>Complete graph </a:t>
            </a:r>
            <a:r>
              <a:rPr lang="en-US" altLang="zh-TW" sz="2400">
                <a:solidFill>
                  <a:schemeClr val="accent2"/>
                </a:solidFill>
                <a:ea typeface="新細明體" panose="02020500000000000000" pitchFamily="18" charset="-120"/>
              </a:rPr>
              <a:t>K</a:t>
            </a:r>
            <a:r>
              <a:rPr lang="en-US" altLang="zh-TW" sz="2400" baseline="-25000">
                <a:solidFill>
                  <a:schemeClr val="accent2"/>
                </a:solidFill>
                <a:ea typeface="新細明體" panose="02020500000000000000" pitchFamily="18" charset="-120"/>
              </a:rPr>
              <a:t>n</a:t>
            </a:r>
            <a:r>
              <a:rPr lang="en-US" altLang="zh-TW" sz="2400">
                <a:ea typeface="新細明體" panose="02020500000000000000" pitchFamily="18" charset="-120"/>
              </a:rPr>
              <a:t>: a graph of n vertices, each vertex is joined to every other vertex,   i.e. each vertex in</a:t>
            </a:r>
            <a:r>
              <a:rPr lang="en-US" altLang="zh-TW" sz="2400">
                <a:solidFill>
                  <a:srgbClr val="008000"/>
                </a:solidFill>
                <a:ea typeface="新細明體" panose="02020500000000000000" pitchFamily="18" charset="-120"/>
              </a:rPr>
              <a:t> </a:t>
            </a:r>
            <a:r>
              <a:rPr lang="en-US" altLang="zh-TW" sz="2400">
                <a:solidFill>
                  <a:schemeClr val="accent2"/>
                </a:solidFill>
                <a:ea typeface="新細明體" panose="02020500000000000000" pitchFamily="18" charset="-120"/>
              </a:rPr>
              <a:t>K</a:t>
            </a:r>
            <a:r>
              <a:rPr lang="en-US" altLang="zh-TW" sz="2400" baseline="-25000">
                <a:solidFill>
                  <a:schemeClr val="accent2"/>
                </a:solidFill>
                <a:ea typeface="新細明體" panose="02020500000000000000" pitchFamily="18" charset="-120"/>
              </a:rPr>
              <a:t>n</a:t>
            </a:r>
            <a:r>
              <a:rPr lang="en-US" altLang="zh-TW" sz="2400">
                <a:ea typeface="新細明體" panose="02020500000000000000" pitchFamily="18" charset="-120"/>
              </a:rPr>
              <a:t> has degree </a:t>
            </a:r>
            <a:r>
              <a:rPr lang="en-US" altLang="zh-TW" sz="2400">
                <a:solidFill>
                  <a:schemeClr val="accent2"/>
                </a:solidFill>
                <a:ea typeface="新細明體" panose="02020500000000000000" pitchFamily="18" charset="-120"/>
              </a:rPr>
              <a:t>n-1</a:t>
            </a:r>
          </a:p>
        </p:txBody>
      </p:sp>
      <p:grpSp>
        <p:nvGrpSpPr>
          <p:cNvPr id="10245" name="Group 5">
            <a:extLst>
              <a:ext uri="{FF2B5EF4-FFF2-40B4-BE49-F238E27FC236}">
                <a16:creationId xmlns:a16="http://schemas.microsoft.com/office/drawing/2014/main" id="{8F023E4C-6789-4314-817F-1A0FED5DBEE0}"/>
              </a:ext>
            </a:extLst>
          </p:cNvPr>
          <p:cNvGrpSpPr>
            <a:grpSpLocks/>
          </p:cNvGrpSpPr>
          <p:nvPr/>
        </p:nvGrpSpPr>
        <p:grpSpPr bwMode="auto">
          <a:xfrm>
            <a:off x="1871663" y="5207000"/>
            <a:ext cx="1196975" cy="1130300"/>
            <a:chOff x="3089" y="3107"/>
            <a:chExt cx="820" cy="893"/>
          </a:xfrm>
        </p:grpSpPr>
        <p:sp>
          <p:nvSpPr>
            <p:cNvPr id="10277" name="AutoShape 6">
              <a:extLst>
                <a:ext uri="{FF2B5EF4-FFF2-40B4-BE49-F238E27FC236}">
                  <a16:creationId xmlns:a16="http://schemas.microsoft.com/office/drawing/2014/main" id="{A842B9C6-CD19-4E8D-8E83-EE51FA58427D}"/>
                </a:ext>
              </a:extLst>
            </p:cNvPr>
            <p:cNvSpPr>
              <a:spLocks noChangeArrowheads="1"/>
            </p:cNvSpPr>
            <p:nvPr/>
          </p:nvSpPr>
          <p:spPr bwMode="auto">
            <a:xfrm>
              <a:off x="3280" y="3520"/>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10278" name="AutoShape 7">
              <a:extLst>
                <a:ext uri="{FF2B5EF4-FFF2-40B4-BE49-F238E27FC236}">
                  <a16:creationId xmlns:a16="http://schemas.microsoft.com/office/drawing/2014/main" id="{F880CEF3-62AD-42B5-9263-DD5668176C6F}"/>
                </a:ext>
              </a:extLst>
            </p:cNvPr>
            <p:cNvSpPr>
              <a:spLocks noChangeArrowheads="1"/>
            </p:cNvSpPr>
            <p:nvPr/>
          </p:nvSpPr>
          <p:spPr bwMode="auto">
            <a:xfrm>
              <a:off x="3089" y="310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10279" name="AutoShape 8">
              <a:extLst>
                <a:ext uri="{FF2B5EF4-FFF2-40B4-BE49-F238E27FC236}">
                  <a16:creationId xmlns:a16="http://schemas.microsoft.com/office/drawing/2014/main" id="{5434F024-C20A-4BCF-B3AE-45862C8D09C0}"/>
                </a:ext>
              </a:extLst>
            </p:cNvPr>
            <p:cNvSpPr>
              <a:spLocks noChangeArrowheads="1"/>
            </p:cNvSpPr>
            <p:nvPr/>
          </p:nvSpPr>
          <p:spPr bwMode="auto">
            <a:xfrm>
              <a:off x="3765" y="3519"/>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cxnSp>
          <p:nvCxnSpPr>
            <p:cNvPr id="10280" name="AutoShape 9">
              <a:extLst>
                <a:ext uri="{FF2B5EF4-FFF2-40B4-BE49-F238E27FC236}">
                  <a16:creationId xmlns:a16="http://schemas.microsoft.com/office/drawing/2014/main" id="{E4F4F924-B0C5-47E6-B11C-77E83E57D6D3}"/>
                </a:ext>
              </a:extLst>
            </p:cNvPr>
            <p:cNvCxnSpPr>
              <a:cxnSpLocks noChangeShapeType="1"/>
              <a:stCxn id="10278" idx="6"/>
              <a:endCxn id="10279" idx="1"/>
            </p:cNvCxnSpPr>
            <p:nvPr/>
          </p:nvCxnSpPr>
          <p:spPr bwMode="auto">
            <a:xfrm>
              <a:off x="3233" y="3179"/>
              <a:ext cx="553" cy="36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81" name="AutoShape 10">
              <a:extLst>
                <a:ext uri="{FF2B5EF4-FFF2-40B4-BE49-F238E27FC236}">
                  <a16:creationId xmlns:a16="http://schemas.microsoft.com/office/drawing/2014/main" id="{60E92D69-17A5-4520-8D9C-2B57BA7E1194}"/>
                </a:ext>
              </a:extLst>
            </p:cNvPr>
            <p:cNvCxnSpPr>
              <a:cxnSpLocks noChangeShapeType="1"/>
              <a:stCxn id="10277" idx="7"/>
              <a:endCxn id="10279" idx="1"/>
            </p:cNvCxnSpPr>
            <p:nvPr/>
          </p:nvCxnSpPr>
          <p:spPr bwMode="auto">
            <a:xfrm flipV="1">
              <a:off x="3403" y="3540"/>
              <a:ext cx="383" cy="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82" name="AutoShape 11">
              <a:extLst>
                <a:ext uri="{FF2B5EF4-FFF2-40B4-BE49-F238E27FC236}">
                  <a16:creationId xmlns:a16="http://schemas.microsoft.com/office/drawing/2014/main" id="{8C277A4C-6C10-4D7D-8390-BF8E0C52A316}"/>
                </a:ext>
              </a:extLst>
            </p:cNvPr>
            <p:cNvCxnSpPr>
              <a:cxnSpLocks noChangeShapeType="1"/>
              <a:stCxn id="10278" idx="6"/>
              <a:endCxn id="10277" idx="7"/>
            </p:cNvCxnSpPr>
            <p:nvPr/>
          </p:nvCxnSpPr>
          <p:spPr bwMode="auto">
            <a:xfrm>
              <a:off x="3233" y="3179"/>
              <a:ext cx="170" cy="36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83" name="Text Box 12">
              <a:extLst>
                <a:ext uri="{FF2B5EF4-FFF2-40B4-BE49-F238E27FC236}">
                  <a16:creationId xmlns:a16="http://schemas.microsoft.com/office/drawing/2014/main" id="{2D6CE611-1753-4BE0-8C7B-232837EC1CE3}"/>
                </a:ext>
              </a:extLst>
            </p:cNvPr>
            <p:cNvSpPr txBox="1">
              <a:spLocks noChangeArrowheads="1"/>
            </p:cNvSpPr>
            <p:nvPr/>
          </p:nvSpPr>
          <p:spPr bwMode="auto">
            <a:xfrm>
              <a:off x="3443" y="3734"/>
              <a:ext cx="274" cy="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K</a:t>
              </a:r>
              <a:r>
                <a:rPr lang="en-US" altLang="zh-TW" sz="1600" baseline="-25000">
                  <a:latin typeface="Times New Roman" panose="02020603050405020304" pitchFamily="18" charset="0"/>
                  <a:ea typeface="新細明體" panose="02020500000000000000" pitchFamily="18" charset="-120"/>
                </a:rPr>
                <a:t>3</a:t>
              </a:r>
            </a:p>
          </p:txBody>
        </p:sp>
      </p:grpSp>
      <p:grpSp>
        <p:nvGrpSpPr>
          <p:cNvPr id="10246" name="Group 13">
            <a:extLst>
              <a:ext uri="{FF2B5EF4-FFF2-40B4-BE49-F238E27FC236}">
                <a16:creationId xmlns:a16="http://schemas.microsoft.com/office/drawing/2014/main" id="{13B30224-D930-4EDC-BEA9-CBB8E4D4B3E7}"/>
              </a:ext>
            </a:extLst>
          </p:cNvPr>
          <p:cNvGrpSpPr>
            <a:grpSpLocks/>
          </p:cNvGrpSpPr>
          <p:nvPr/>
        </p:nvGrpSpPr>
        <p:grpSpPr bwMode="auto">
          <a:xfrm>
            <a:off x="3705225" y="4881563"/>
            <a:ext cx="1196975" cy="1482725"/>
            <a:chOff x="2097" y="2833"/>
            <a:chExt cx="820" cy="1170"/>
          </a:xfrm>
        </p:grpSpPr>
        <p:sp>
          <p:nvSpPr>
            <p:cNvPr id="10266" name="AutoShape 14">
              <a:extLst>
                <a:ext uri="{FF2B5EF4-FFF2-40B4-BE49-F238E27FC236}">
                  <a16:creationId xmlns:a16="http://schemas.microsoft.com/office/drawing/2014/main" id="{3108C7D3-B73E-4EAE-9C78-CF0996D13D6B}"/>
                </a:ext>
              </a:extLst>
            </p:cNvPr>
            <p:cNvSpPr>
              <a:spLocks noChangeArrowheads="1"/>
            </p:cNvSpPr>
            <p:nvPr/>
          </p:nvSpPr>
          <p:spPr bwMode="auto">
            <a:xfrm>
              <a:off x="2288" y="355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10267" name="AutoShape 15">
              <a:extLst>
                <a:ext uri="{FF2B5EF4-FFF2-40B4-BE49-F238E27FC236}">
                  <a16:creationId xmlns:a16="http://schemas.microsoft.com/office/drawing/2014/main" id="{98ED09DE-DCBE-45C1-B4B6-9DC1AD52E710}"/>
                </a:ext>
              </a:extLst>
            </p:cNvPr>
            <p:cNvSpPr>
              <a:spLocks noChangeArrowheads="1"/>
            </p:cNvSpPr>
            <p:nvPr/>
          </p:nvSpPr>
          <p:spPr bwMode="auto">
            <a:xfrm>
              <a:off x="2097" y="3139"/>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10268" name="AutoShape 16">
              <a:extLst>
                <a:ext uri="{FF2B5EF4-FFF2-40B4-BE49-F238E27FC236}">
                  <a16:creationId xmlns:a16="http://schemas.microsoft.com/office/drawing/2014/main" id="{757C0A69-2B97-4669-9B66-4305267D4BB4}"/>
                </a:ext>
              </a:extLst>
            </p:cNvPr>
            <p:cNvSpPr>
              <a:spLocks noChangeArrowheads="1"/>
            </p:cNvSpPr>
            <p:nvPr/>
          </p:nvSpPr>
          <p:spPr bwMode="auto">
            <a:xfrm>
              <a:off x="2773" y="3551"/>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10269" name="AutoShape 17">
              <a:extLst>
                <a:ext uri="{FF2B5EF4-FFF2-40B4-BE49-F238E27FC236}">
                  <a16:creationId xmlns:a16="http://schemas.microsoft.com/office/drawing/2014/main" id="{6463320C-54F8-4155-9703-4B62B23FB7E8}"/>
                </a:ext>
              </a:extLst>
            </p:cNvPr>
            <p:cNvSpPr>
              <a:spLocks noChangeArrowheads="1"/>
            </p:cNvSpPr>
            <p:nvPr/>
          </p:nvSpPr>
          <p:spPr bwMode="auto">
            <a:xfrm>
              <a:off x="2495" y="2833"/>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10270" name="AutoShape 18">
              <a:extLst>
                <a:ext uri="{FF2B5EF4-FFF2-40B4-BE49-F238E27FC236}">
                  <a16:creationId xmlns:a16="http://schemas.microsoft.com/office/drawing/2014/main" id="{12258F44-330C-44A5-B895-60BBEB710468}"/>
                </a:ext>
              </a:extLst>
            </p:cNvPr>
            <p:cNvCxnSpPr>
              <a:cxnSpLocks noChangeShapeType="1"/>
              <a:stCxn id="10267" idx="6"/>
              <a:endCxn id="10268" idx="1"/>
            </p:cNvCxnSpPr>
            <p:nvPr/>
          </p:nvCxnSpPr>
          <p:spPr bwMode="auto">
            <a:xfrm>
              <a:off x="2241" y="3211"/>
              <a:ext cx="553" cy="36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71" name="AutoShape 19">
              <a:extLst>
                <a:ext uri="{FF2B5EF4-FFF2-40B4-BE49-F238E27FC236}">
                  <a16:creationId xmlns:a16="http://schemas.microsoft.com/office/drawing/2014/main" id="{D14435C7-6D5B-4783-86B2-8B3E16B85449}"/>
                </a:ext>
              </a:extLst>
            </p:cNvPr>
            <p:cNvCxnSpPr>
              <a:cxnSpLocks noChangeShapeType="1"/>
              <a:stCxn id="10266" idx="7"/>
              <a:endCxn id="10268" idx="1"/>
            </p:cNvCxnSpPr>
            <p:nvPr/>
          </p:nvCxnSpPr>
          <p:spPr bwMode="auto">
            <a:xfrm flipV="1">
              <a:off x="2411" y="3572"/>
              <a:ext cx="383" cy="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72" name="AutoShape 20">
              <a:extLst>
                <a:ext uri="{FF2B5EF4-FFF2-40B4-BE49-F238E27FC236}">
                  <a16:creationId xmlns:a16="http://schemas.microsoft.com/office/drawing/2014/main" id="{8D61A1CC-B86F-4F0F-9F53-A80378E415E8}"/>
                </a:ext>
              </a:extLst>
            </p:cNvPr>
            <p:cNvCxnSpPr>
              <a:cxnSpLocks noChangeShapeType="1"/>
              <a:stCxn id="10268" idx="1"/>
              <a:endCxn id="10269" idx="4"/>
            </p:cNvCxnSpPr>
            <p:nvPr/>
          </p:nvCxnSpPr>
          <p:spPr bwMode="auto">
            <a:xfrm flipH="1" flipV="1">
              <a:off x="2567" y="2977"/>
              <a:ext cx="227" cy="59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73" name="AutoShape 21">
              <a:extLst>
                <a:ext uri="{FF2B5EF4-FFF2-40B4-BE49-F238E27FC236}">
                  <a16:creationId xmlns:a16="http://schemas.microsoft.com/office/drawing/2014/main" id="{5FB1A534-B30D-494C-A0E4-149BA3D85C2E}"/>
                </a:ext>
              </a:extLst>
            </p:cNvPr>
            <p:cNvCxnSpPr>
              <a:cxnSpLocks noChangeShapeType="1"/>
              <a:stCxn id="10266" idx="7"/>
              <a:endCxn id="10269" idx="4"/>
            </p:cNvCxnSpPr>
            <p:nvPr/>
          </p:nvCxnSpPr>
          <p:spPr bwMode="auto">
            <a:xfrm flipV="1">
              <a:off x="2411" y="2977"/>
              <a:ext cx="156" cy="59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74" name="AutoShape 22">
              <a:extLst>
                <a:ext uri="{FF2B5EF4-FFF2-40B4-BE49-F238E27FC236}">
                  <a16:creationId xmlns:a16="http://schemas.microsoft.com/office/drawing/2014/main" id="{7F0DCA73-3BF4-41E2-913B-7EDCA1CEE456}"/>
                </a:ext>
              </a:extLst>
            </p:cNvPr>
            <p:cNvCxnSpPr>
              <a:cxnSpLocks noChangeShapeType="1"/>
              <a:stCxn id="10267" idx="6"/>
              <a:endCxn id="10269" idx="4"/>
            </p:cNvCxnSpPr>
            <p:nvPr/>
          </p:nvCxnSpPr>
          <p:spPr bwMode="auto">
            <a:xfrm flipV="1">
              <a:off x="2241" y="2977"/>
              <a:ext cx="326" cy="23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75" name="AutoShape 23">
              <a:extLst>
                <a:ext uri="{FF2B5EF4-FFF2-40B4-BE49-F238E27FC236}">
                  <a16:creationId xmlns:a16="http://schemas.microsoft.com/office/drawing/2014/main" id="{56496776-CC41-423E-BE3B-D7DFF53AAE1B}"/>
                </a:ext>
              </a:extLst>
            </p:cNvPr>
            <p:cNvCxnSpPr>
              <a:cxnSpLocks noChangeShapeType="1"/>
              <a:stCxn id="10267" idx="6"/>
              <a:endCxn id="10266" idx="7"/>
            </p:cNvCxnSpPr>
            <p:nvPr/>
          </p:nvCxnSpPr>
          <p:spPr bwMode="auto">
            <a:xfrm>
              <a:off x="2241" y="3211"/>
              <a:ext cx="170" cy="36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76" name="Text Box 24">
              <a:extLst>
                <a:ext uri="{FF2B5EF4-FFF2-40B4-BE49-F238E27FC236}">
                  <a16:creationId xmlns:a16="http://schemas.microsoft.com/office/drawing/2014/main" id="{CE84513B-7A6B-4DE6-B3E9-F0C48E45D93A}"/>
                </a:ext>
              </a:extLst>
            </p:cNvPr>
            <p:cNvSpPr txBox="1">
              <a:spLocks noChangeArrowheads="1"/>
            </p:cNvSpPr>
            <p:nvPr/>
          </p:nvSpPr>
          <p:spPr bwMode="auto">
            <a:xfrm>
              <a:off x="2451" y="3737"/>
              <a:ext cx="274" cy="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K</a:t>
              </a:r>
              <a:r>
                <a:rPr lang="en-US" altLang="zh-TW" sz="1600" baseline="-25000">
                  <a:latin typeface="Times New Roman" panose="02020603050405020304" pitchFamily="18" charset="0"/>
                  <a:ea typeface="新細明體" panose="02020500000000000000" pitchFamily="18" charset="-120"/>
                </a:rPr>
                <a:t>4</a:t>
              </a:r>
            </a:p>
          </p:txBody>
        </p:sp>
      </p:grpSp>
      <p:grpSp>
        <p:nvGrpSpPr>
          <p:cNvPr id="10247" name="Group 25">
            <a:extLst>
              <a:ext uri="{FF2B5EF4-FFF2-40B4-BE49-F238E27FC236}">
                <a16:creationId xmlns:a16="http://schemas.microsoft.com/office/drawing/2014/main" id="{A8B115C1-C61C-4284-9C76-620FF6B34356}"/>
              </a:ext>
            </a:extLst>
          </p:cNvPr>
          <p:cNvGrpSpPr>
            <a:grpSpLocks/>
          </p:cNvGrpSpPr>
          <p:nvPr/>
        </p:nvGrpSpPr>
        <p:grpSpPr bwMode="auto">
          <a:xfrm>
            <a:off x="5662613" y="4865688"/>
            <a:ext cx="1377950" cy="1430337"/>
            <a:chOff x="767" y="2865"/>
            <a:chExt cx="944" cy="1129"/>
          </a:xfrm>
        </p:grpSpPr>
        <p:sp>
          <p:nvSpPr>
            <p:cNvPr id="10250" name="AutoShape 26">
              <a:extLst>
                <a:ext uri="{FF2B5EF4-FFF2-40B4-BE49-F238E27FC236}">
                  <a16:creationId xmlns:a16="http://schemas.microsoft.com/office/drawing/2014/main" id="{DB5213CF-0555-4A4F-B7CC-EE8CFFC69F51}"/>
                </a:ext>
              </a:extLst>
            </p:cNvPr>
            <p:cNvSpPr>
              <a:spLocks noChangeArrowheads="1"/>
            </p:cNvSpPr>
            <p:nvPr/>
          </p:nvSpPr>
          <p:spPr bwMode="auto">
            <a:xfrm>
              <a:off x="958" y="358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10251" name="AutoShape 27">
              <a:extLst>
                <a:ext uri="{FF2B5EF4-FFF2-40B4-BE49-F238E27FC236}">
                  <a16:creationId xmlns:a16="http://schemas.microsoft.com/office/drawing/2014/main" id="{FED6FAD2-413F-499B-B188-734CC2CDD5DE}"/>
                </a:ext>
              </a:extLst>
            </p:cNvPr>
            <p:cNvSpPr>
              <a:spLocks noChangeArrowheads="1"/>
            </p:cNvSpPr>
            <p:nvPr/>
          </p:nvSpPr>
          <p:spPr bwMode="auto">
            <a:xfrm>
              <a:off x="767" y="3171"/>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10252" name="AutoShape 28">
              <a:extLst>
                <a:ext uri="{FF2B5EF4-FFF2-40B4-BE49-F238E27FC236}">
                  <a16:creationId xmlns:a16="http://schemas.microsoft.com/office/drawing/2014/main" id="{6E8D3B77-C760-481B-B181-3DBA15874A78}"/>
                </a:ext>
              </a:extLst>
            </p:cNvPr>
            <p:cNvSpPr>
              <a:spLocks noChangeArrowheads="1"/>
            </p:cNvSpPr>
            <p:nvPr/>
          </p:nvSpPr>
          <p:spPr bwMode="auto">
            <a:xfrm>
              <a:off x="1443" y="3583"/>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10253" name="AutoShape 29">
              <a:extLst>
                <a:ext uri="{FF2B5EF4-FFF2-40B4-BE49-F238E27FC236}">
                  <a16:creationId xmlns:a16="http://schemas.microsoft.com/office/drawing/2014/main" id="{2A6CB725-C420-42CF-AE33-B67D0E9AE9F8}"/>
                </a:ext>
              </a:extLst>
            </p:cNvPr>
            <p:cNvSpPr>
              <a:spLocks noChangeArrowheads="1"/>
            </p:cNvSpPr>
            <p:nvPr/>
          </p:nvSpPr>
          <p:spPr bwMode="auto">
            <a:xfrm>
              <a:off x="1165" y="286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10254" name="AutoShape 30">
              <a:extLst>
                <a:ext uri="{FF2B5EF4-FFF2-40B4-BE49-F238E27FC236}">
                  <a16:creationId xmlns:a16="http://schemas.microsoft.com/office/drawing/2014/main" id="{4B9C59A6-C3DC-4DDD-BDCC-9368E563CE0C}"/>
                </a:ext>
              </a:extLst>
            </p:cNvPr>
            <p:cNvCxnSpPr>
              <a:cxnSpLocks noChangeShapeType="1"/>
              <a:stCxn id="10251" idx="6"/>
              <a:endCxn id="10252" idx="1"/>
            </p:cNvCxnSpPr>
            <p:nvPr/>
          </p:nvCxnSpPr>
          <p:spPr bwMode="auto">
            <a:xfrm>
              <a:off x="911" y="3243"/>
              <a:ext cx="553" cy="36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55" name="AutoShape 31">
              <a:extLst>
                <a:ext uri="{FF2B5EF4-FFF2-40B4-BE49-F238E27FC236}">
                  <a16:creationId xmlns:a16="http://schemas.microsoft.com/office/drawing/2014/main" id="{9170A7FD-A3F9-4DA9-A1E6-4D71C366A791}"/>
                </a:ext>
              </a:extLst>
            </p:cNvPr>
            <p:cNvCxnSpPr>
              <a:cxnSpLocks noChangeShapeType="1"/>
              <a:stCxn id="10250" idx="7"/>
              <a:endCxn id="10252" idx="1"/>
            </p:cNvCxnSpPr>
            <p:nvPr/>
          </p:nvCxnSpPr>
          <p:spPr bwMode="auto">
            <a:xfrm flipV="1">
              <a:off x="1081" y="3604"/>
              <a:ext cx="383" cy="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56" name="AutoShape 32">
              <a:extLst>
                <a:ext uri="{FF2B5EF4-FFF2-40B4-BE49-F238E27FC236}">
                  <a16:creationId xmlns:a16="http://schemas.microsoft.com/office/drawing/2014/main" id="{22E2701B-DD90-415A-9373-037A0E9BEC75}"/>
                </a:ext>
              </a:extLst>
            </p:cNvPr>
            <p:cNvCxnSpPr>
              <a:cxnSpLocks noChangeShapeType="1"/>
              <a:stCxn id="10252" idx="1"/>
              <a:endCxn id="10253" idx="4"/>
            </p:cNvCxnSpPr>
            <p:nvPr/>
          </p:nvCxnSpPr>
          <p:spPr bwMode="auto">
            <a:xfrm flipH="1" flipV="1">
              <a:off x="1237" y="3009"/>
              <a:ext cx="227" cy="59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57" name="AutoShape 33">
              <a:extLst>
                <a:ext uri="{FF2B5EF4-FFF2-40B4-BE49-F238E27FC236}">
                  <a16:creationId xmlns:a16="http://schemas.microsoft.com/office/drawing/2014/main" id="{5E904F0C-0924-4558-81C8-FD026609AD11}"/>
                </a:ext>
              </a:extLst>
            </p:cNvPr>
            <p:cNvCxnSpPr>
              <a:cxnSpLocks noChangeShapeType="1"/>
              <a:stCxn id="10250" idx="7"/>
              <a:endCxn id="10253" idx="4"/>
            </p:cNvCxnSpPr>
            <p:nvPr/>
          </p:nvCxnSpPr>
          <p:spPr bwMode="auto">
            <a:xfrm flipV="1">
              <a:off x="1081" y="3009"/>
              <a:ext cx="156" cy="59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58" name="AutoShape 34">
              <a:extLst>
                <a:ext uri="{FF2B5EF4-FFF2-40B4-BE49-F238E27FC236}">
                  <a16:creationId xmlns:a16="http://schemas.microsoft.com/office/drawing/2014/main" id="{5A5BFA81-1D1F-45CA-A874-5BC5500B2A99}"/>
                </a:ext>
              </a:extLst>
            </p:cNvPr>
            <p:cNvSpPr>
              <a:spLocks noChangeArrowheads="1"/>
            </p:cNvSpPr>
            <p:nvPr/>
          </p:nvSpPr>
          <p:spPr bwMode="auto">
            <a:xfrm>
              <a:off x="1567" y="312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0259" name="AutoShape 35">
              <a:extLst>
                <a:ext uri="{FF2B5EF4-FFF2-40B4-BE49-F238E27FC236}">
                  <a16:creationId xmlns:a16="http://schemas.microsoft.com/office/drawing/2014/main" id="{8CA13645-5315-4FC7-B3F6-35F34D0D0F22}"/>
                </a:ext>
              </a:extLst>
            </p:cNvPr>
            <p:cNvCxnSpPr>
              <a:cxnSpLocks noChangeShapeType="1"/>
              <a:stCxn id="10251" idx="6"/>
              <a:endCxn id="10253" idx="4"/>
            </p:cNvCxnSpPr>
            <p:nvPr/>
          </p:nvCxnSpPr>
          <p:spPr bwMode="auto">
            <a:xfrm flipV="1">
              <a:off x="911" y="3009"/>
              <a:ext cx="326" cy="23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60" name="AutoShape 36">
              <a:extLst>
                <a:ext uri="{FF2B5EF4-FFF2-40B4-BE49-F238E27FC236}">
                  <a16:creationId xmlns:a16="http://schemas.microsoft.com/office/drawing/2014/main" id="{2FA99E52-CE5A-4566-BE0F-CDE68D136AE9}"/>
                </a:ext>
              </a:extLst>
            </p:cNvPr>
            <p:cNvCxnSpPr>
              <a:cxnSpLocks noChangeShapeType="1"/>
              <a:stCxn id="10258" idx="3"/>
              <a:endCxn id="10253" idx="4"/>
            </p:cNvCxnSpPr>
            <p:nvPr/>
          </p:nvCxnSpPr>
          <p:spPr bwMode="auto">
            <a:xfrm flipH="1" flipV="1">
              <a:off x="1237" y="3009"/>
              <a:ext cx="351" cy="23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61" name="AutoShape 37">
              <a:extLst>
                <a:ext uri="{FF2B5EF4-FFF2-40B4-BE49-F238E27FC236}">
                  <a16:creationId xmlns:a16="http://schemas.microsoft.com/office/drawing/2014/main" id="{4806BAB2-1775-4AF5-8B18-174F1AFC1B41}"/>
                </a:ext>
              </a:extLst>
            </p:cNvPr>
            <p:cNvCxnSpPr>
              <a:cxnSpLocks noChangeShapeType="1"/>
              <a:stCxn id="10251" idx="6"/>
              <a:endCxn id="10250" idx="7"/>
            </p:cNvCxnSpPr>
            <p:nvPr/>
          </p:nvCxnSpPr>
          <p:spPr bwMode="auto">
            <a:xfrm>
              <a:off x="911" y="3243"/>
              <a:ext cx="170" cy="36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62" name="AutoShape 38">
              <a:extLst>
                <a:ext uri="{FF2B5EF4-FFF2-40B4-BE49-F238E27FC236}">
                  <a16:creationId xmlns:a16="http://schemas.microsoft.com/office/drawing/2014/main" id="{8DB96130-44E3-49F2-A4D7-326C6472AD06}"/>
                </a:ext>
              </a:extLst>
            </p:cNvPr>
            <p:cNvCxnSpPr>
              <a:cxnSpLocks noChangeShapeType="1"/>
              <a:stCxn id="10258" idx="3"/>
              <a:endCxn id="10252" idx="1"/>
            </p:cNvCxnSpPr>
            <p:nvPr/>
          </p:nvCxnSpPr>
          <p:spPr bwMode="auto">
            <a:xfrm flipH="1">
              <a:off x="1464" y="3245"/>
              <a:ext cx="124" cy="35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63" name="AutoShape 39">
              <a:extLst>
                <a:ext uri="{FF2B5EF4-FFF2-40B4-BE49-F238E27FC236}">
                  <a16:creationId xmlns:a16="http://schemas.microsoft.com/office/drawing/2014/main" id="{45A35DC1-01F9-4E7A-949F-F303093F789A}"/>
                </a:ext>
              </a:extLst>
            </p:cNvPr>
            <p:cNvCxnSpPr>
              <a:cxnSpLocks noChangeShapeType="1"/>
              <a:stCxn id="10258" idx="3"/>
              <a:endCxn id="10250" idx="7"/>
            </p:cNvCxnSpPr>
            <p:nvPr/>
          </p:nvCxnSpPr>
          <p:spPr bwMode="auto">
            <a:xfrm flipH="1">
              <a:off x="1081" y="3245"/>
              <a:ext cx="507" cy="36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64" name="AutoShape 40">
              <a:extLst>
                <a:ext uri="{FF2B5EF4-FFF2-40B4-BE49-F238E27FC236}">
                  <a16:creationId xmlns:a16="http://schemas.microsoft.com/office/drawing/2014/main" id="{78548CB8-5DC1-4950-A0F5-DE7D2E3C6735}"/>
                </a:ext>
              </a:extLst>
            </p:cNvPr>
            <p:cNvCxnSpPr>
              <a:cxnSpLocks noChangeShapeType="1"/>
              <a:stCxn id="10258" idx="3"/>
              <a:endCxn id="10251" idx="6"/>
            </p:cNvCxnSpPr>
            <p:nvPr/>
          </p:nvCxnSpPr>
          <p:spPr bwMode="auto">
            <a:xfrm flipH="1" flipV="1">
              <a:off x="911" y="3243"/>
              <a:ext cx="677" cy="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65" name="Text Box 41">
              <a:extLst>
                <a:ext uri="{FF2B5EF4-FFF2-40B4-BE49-F238E27FC236}">
                  <a16:creationId xmlns:a16="http://schemas.microsoft.com/office/drawing/2014/main" id="{17A2FB3A-F00E-48DE-BDC4-95F63947098F}"/>
                </a:ext>
              </a:extLst>
            </p:cNvPr>
            <p:cNvSpPr txBox="1">
              <a:spLocks noChangeArrowheads="1"/>
            </p:cNvSpPr>
            <p:nvPr/>
          </p:nvSpPr>
          <p:spPr bwMode="auto">
            <a:xfrm>
              <a:off x="1135" y="3728"/>
              <a:ext cx="274" cy="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K</a:t>
              </a:r>
              <a:r>
                <a:rPr lang="en-US" altLang="zh-TW" sz="1600" baseline="-25000">
                  <a:latin typeface="Times New Roman" panose="02020603050405020304" pitchFamily="18" charset="0"/>
                  <a:ea typeface="新細明體" panose="02020500000000000000" pitchFamily="18" charset="-120"/>
                </a:rPr>
                <a:t>5</a:t>
              </a:r>
            </a:p>
          </p:txBody>
        </p:sp>
      </p:grpSp>
      <mc:AlternateContent xmlns:mc="http://schemas.openxmlformats.org/markup-compatibility/2006" xmlns:a14="http://schemas.microsoft.com/office/drawing/2010/main">
        <mc:Choice Requires="a14">
          <p:sp>
            <p:nvSpPr>
              <p:cNvPr id="10248" name="Object 42">
                <a:extLst>
                  <a:ext uri="{FF2B5EF4-FFF2-40B4-BE49-F238E27FC236}">
                    <a16:creationId xmlns:a16="http://schemas.microsoft.com/office/drawing/2014/main" id="{8BE971DA-D734-4561-98D2-AD28485489B6}"/>
                  </a:ext>
                </a:extLst>
              </p:cNvPr>
              <p:cNvSpPr txBox="1"/>
              <p:nvPr/>
            </p:nvSpPr>
            <p:spPr bwMode="auto">
              <a:xfrm>
                <a:off x="5426075" y="3084513"/>
                <a:ext cx="3152775" cy="461962"/>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r>
                        <a:rPr lang="zh-TW" altLang="en-US" i="1">
                          <a:solidFill>
                            <a:srgbClr val="0000FF"/>
                          </a:solidFill>
                          <a:latin typeface="Cambria Math" panose="02040503050406030204" pitchFamily="18" charset="0"/>
                        </a:rPr>
                        <m:t>∅≠</m:t>
                      </m:r>
                      <m:sSub>
                        <m:sSubPr>
                          <m:ctrlPr>
                            <a:rPr lang="zh-TW" altLang="en-US" i="1">
                              <a:solidFill>
                                <a:srgbClr val="0000FF"/>
                              </a:solidFill>
                              <a:latin typeface="Cambria Math" panose="02040503050406030204" pitchFamily="18" charset="0"/>
                            </a:rPr>
                          </m:ctrlPr>
                        </m:sSubPr>
                        <m:e>
                          <m:r>
                            <a:rPr lang="zh-TW" altLang="en-US" i="1">
                              <a:solidFill>
                                <a:srgbClr val="0000FF"/>
                              </a:solidFill>
                              <a:latin typeface="Cambria Math" panose="02040503050406030204" pitchFamily="18" charset="0"/>
                            </a:rPr>
                            <m:t>𝑉</m:t>
                          </m:r>
                        </m:e>
                        <m:sub>
                          <m:r>
                            <a:rPr lang="zh-TW" altLang="en-US" i="1">
                              <a:solidFill>
                                <a:srgbClr val="0000FF"/>
                              </a:solidFill>
                              <a:latin typeface="Cambria Math" panose="02040503050406030204" pitchFamily="18" charset="0"/>
                            </a:rPr>
                            <m:t>1</m:t>
                          </m:r>
                        </m:sub>
                      </m:sSub>
                      <m:r>
                        <a:rPr lang="zh-TW" altLang="en-US" i="1">
                          <a:solidFill>
                            <a:srgbClr val="0000FF"/>
                          </a:solidFill>
                          <a:latin typeface="Cambria Math" panose="02040503050406030204" pitchFamily="18" charset="0"/>
                        </a:rPr>
                        <m:t>⊆</m:t>
                      </m:r>
                      <m:r>
                        <a:rPr lang="zh-TW" altLang="en-US" i="1">
                          <a:solidFill>
                            <a:srgbClr val="0000FF"/>
                          </a:solidFill>
                          <a:latin typeface="Cambria Math" panose="02040503050406030204" pitchFamily="18" charset="0"/>
                        </a:rPr>
                        <m:t>𝑉</m:t>
                      </m:r>
                      <m:r>
                        <m:rPr>
                          <m:nor/>
                        </m:rPr>
                        <a:rPr lang="zh-TW" altLang="en-US" i="0">
                          <a:solidFill>
                            <a:srgbClr val="0000FF"/>
                          </a:solidFill>
                          <a:latin typeface="Cambria Math" panose="02040503050406030204" pitchFamily="18" charset="0"/>
                        </a:rPr>
                        <m:t>, </m:t>
                      </m:r>
                      <m:r>
                        <m:rPr>
                          <m:nor/>
                        </m:rPr>
                        <a:rPr lang="zh-TW" altLang="en-US" i="0">
                          <a:solidFill>
                            <a:srgbClr val="0000FF"/>
                          </a:solidFill>
                          <a:latin typeface="Cambria Math" panose="02040503050406030204" pitchFamily="18" charset="0"/>
                        </a:rPr>
                        <m:t>and</m:t>
                      </m:r>
                      <m:r>
                        <m:rPr>
                          <m:nor/>
                        </m:rPr>
                        <a:rPr lang="zh-TW" altLang="en-US" i="0">
                          <a:solidFill>
                            <a:srgbClr val="0000FF"/>
                          </a:solidFill>
                          <a:latin typeface="Cambria Math" panose="02040503050406030204" pitchFamily="18" charset="0"/>
                        </a:rPr>
                        <m:t> </m:t>
                      </m:r>
                      <m:sSub>
                        <m:sSubPr>
                          <m:ctrlPr>
                            <a:rPr lang="zh-TW" altLang="en-US" i="1">
                              <a:solidFill>
                                <a:srgbClr val="0000FF"/>
                              </a:solidFill>
                              <a:latin typeface="Cambria Math" panose="02040503050406030204" pitchFamily="18" charset="0"/>
                            </a:rPr>
                          </m:ctrlPr>
                        </m:sSubPr>
                        <m:e>
                          <m:r>
                            <a:rPr lang="zh-TW" altLang="en-US" i="1">
                              <a:solidFill>
                                <a:srgbClr val="0000FF"/>
                              </a:solidFill>
                              <a:latin typeface="Cambria Math" panose="02040503050406030204" pitchFamily="18" charset="0"/>
                            </a:rPr>
                            <m:t>𝐸</m:t>
                          </m:r>
                        </m:e>
                        <m:sub>
                          <m:r>
                            <a:rPr lang="zh-TW" altLang="en-US" i="1">
                              <a:solidFill>
                                <a:srgbClr val="0000FF"/>
                              </a:solidFill>
                              <a:latin typeface="Cambria Math" panose="02040503050406030204" pitchFamily="18" charset="0"/>
                            </a:rPr>
                            <m:t>1</m:t>
                          </m:r>
                        </m:sub>
                      </m:sSub>
                      <m:r>
                        <a:rPr lang="zh-TW" altLang="en-US" i="1">
                          <a:solidFill>
                            <a:srgbClr val="0000FF"/>
                          </a:solidFill>
                          <a:latin typeface="Cambria Math" panose="02040503050406030204" pitchFamily="18" charset="0"/>
                        </a:rPr>
                        <m:t>⊆</m:t>
                      </m:r>
                      <m:r>
                        <a:rPr lang="zh-TW" altLang="en-US" i="1">
                          <a:solidFill>
                            <a:srgbClr val="0000FF"/>
                          </a:solidFill>
                          <a:latin typeface="Cambria Math" panose="02040503050406030204" pitchFamily="18" charset="0"/>
                        </a:rPr>
                        <m:t>𝐸</m:t>
                      </m:r>
                    </m:oMath>
                  </m:oMathPara>
                </a14:m>
                <a:endParaRPr lang="zh-TW" altLang="en-US"/>
              </a:p>
            </p:txBody>
          </p:sp>
        </mc:Choice>
        <mc:Fallback xmlns="">
          <p:sp>
            <p:nvSpPr>
              <p:cNvPr id="10248" name="Object 42">
                <a:extLst>
                  <a:ext uri="{FF2B5EF4-FFF2-40B4-BE49-F238E27FC236}">
                    <a16:creationId xmlns:a16="http://schemas.microsoft.com/office/drawing/2014/main" id="{8BE971DA-D734-4561-98D2-AD28485489B6}"/>
                  </a:ext>
                </a:extLst>
              </p:cNvPr>
              <p:cNvSpPr txBox="1">
                <a:spLocks noRot="1" noChangeAspect="1" noMove="1" noResize="1" noEditPoints="1" noAdjustHandles="1" noChangeArrowheads="1" noChangeShapeType="1" noTextEdit="1"/>
              </p:cNvSpPr>
              <p:nvPr/>
            </p:nvSpPr>
            <p:spPr bwMode="auto">
              <a:xfrm>
                <a:off x="5426075" y="3084513"/>
                <a:ext cx="3152775" cy="461962"/>
              </a:xfrm>
              <a:prstGeom prst="rect">
                <a:avLst/>
              </a:prstGeom>
              <a:blipFill>
                <a:blip r:embed="rId3"/>
                <a:stretch>
                  <a:fillRect/>
                </a:stretch>
              </a:blipFill>
              <a:ln>
                <a:noFill/>
              </a:ln>
              <a:effectLst/>
              <a:extLst/>
            </p:spPr>
            <p:txBody>
              <a:bodyPr/>
              <a:lstStyle/>
              <a:p>
                <a:r>
                  <a:rPr lang="zh-TW" altLang="en-US">
                    <a:noFill/>
                  </a:rPr>
                  <a:t> </a:t>
                </a:r>
              </a:p>
            </p:txBody>
          </p:sp>
        </mc:Fallback>
      </mc:AlternateContent>
      <p:sp>
        <p:nvSpPr>
          <p:cNvPr id="10249" name="Text Box 44">
            <a:extLst>
              <a:ext uri="{FF2B5EF4-FFF2-40B4-BE49-F238E27FC236}">
                <a16:creationId xmlns:a16="http://schemas.microsoft.com/office/drawing/2014/main" id="{9D38BE96-D036-4528-BC2E-E8F58BB7D868}"/>
              </a:ext>
            </a:extLst>
          </p:cNvPr>
          <p:cNvSpPr txBox="1">
            <a:spLocks noChangeArrowheads="1"/>
          </p:cNvSpPr>
          <p:nvPr/>
        </p:nvSpPr>
        <p:spPr bwMode="auto">
          <a:xfrm>
            <a:off x="457200" y="6408738"/>
            <a:ext cx="322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4.1: Graphs and Their Presentations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70" name="Text Box 2">
            <a:extLst>
              <a:ext uri="{FF2B5EF4-FFF2-40B4-BE49-F238E27FC236}">
                <a16:creationId xmlns:a16="http://schemas.microsoft.com/office/drawing/2014/main" id="{D7DC6092-0DBA-423F-A1E4-F71B7642AB15}"/>
              </a:ext>
            </a:extLst>
          </p:cNvPr>
          <p:cNvSpPr txBox="1">
            <a:spLocks noChangeArrowheads="1"/>
          </p:cNvSpPr>
          <p:nvPr/>
        </p:nvSpPr>
        <p:spPr bwMode="auto">
          <a:xfrm>
            <a:off x="5486400" y="35814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83971" name="Text Box 3">
            <a:extLst>
              <a:ext uri="{FF2B5EF4-FFF2-40B4-BE49-F238E27FC236}">
                <a16:creationId xmlns:a16="http://schemas.microsoft.com/office/drawing/2014/main" id="{B014FBE0-061C-4C70-A354-E27F467CD7D4}"/>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83972" name="Text Box 4">
            <a:extLst>
              <a:ext uri="{FF2B5EF4-FFF2-40B4-BE49-F238E27FC236}">
                <a16:creationId xmlns:a16="http://schemas.microsoft.com/office/drawing/2014/main" id="{B0E4BC67-0960-4841-8309-BF77B1A7AB5C}"/>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83973" name="Rectangle 5">
            <a:extLst>
              <a:ext uri="{FF2B5EF4-FFF2-40B4-BE49-F238E27FC236}">
                <a16:creationId xmlns:a16="http://schemas.microsoft.com/office/drawing/2014/main" id="{7125B35B-4881-437F-8328-72A8C30EE6F2}"/>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If vertex i is </a:t>
            </a:r>
            <a:r>
              <a:rPr lang="en-US" altLang="zh-TW" sz="2800" u="sng">
                <a:ea typeface="新細明體" panose="02020500000000000000" pitchFamily="18" charset="-120"/>
              </a:rPr>
              <a:t>not</a:t>
            </a:r>
            <a:r>
              <a:rPr lang="en-US" altLang="zh-TW" sz="2800">
                <a:ea typeface="新細明體" panose="02020500000000000000" pitchFamily="18" charset="-120"/>
              </a:rPr>
              <a:t> incident to an admissible edge … </a:t>
            </a:r>
          </a:p>
        </p:txBody>
      </p:sp>
      <p:sp>
        <p:nvSpPr>
          <p:cNvPr id="83974" name="Text Box 6">
            <a:extLst>
              <a:ext uri="{FF2B5EF4-FFF2-40B4-BE49-F238E27FC236}">
                <a16:creationId xmlns:a16="http://schemas.microsoft.com/office/drawing/2014/main" id="{1EE8216F-43C1-41A7-91AC-00BDEFB26726}"/>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83975" name="Oval 7">
            <a:extLst>
              <a:ext uri="{FF2B5EF4-FFF2-40B4-BE49-F238E27FC236}">
                <a16:creationId xmlns:a16="http://schemas.microsoft.com/office/drawing/2014/main" id="{652D9BBD-880B-4CD0-99BB-18A381B57C69}"/>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3976" name="Oval 8">
            <a:extLst>
              <a:ext uri="{FF2B5EF4-FFF2-40B4-BE49-F238E27FC236}">
                <a16:creationId xmlns:a16="http://schemas.microsoft.com/office/drawing/2014/main" id="{5CC72D7C-7C14-4C9C-868E-835B5E7A6910}"/>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3977" name="Oval 9">
            <a:extLst>
              <a:ext uri="{FF2B5EF4-FFF2-40B4-BE49-F238E27FC236}">
                <a16:creationId xmlns:a16="http://schemas.microsoft.com/office/drawing/2014/main" id="{6F5E43EF-E362-4E73-8415-4D10258741C5}"/>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3978" name="Oval 10">
            <a:extLst>
              <a:ext uri="{FF2B5EF4-FFF2-40B4-BE49-F238E27FC236}">
                <a16:creationId xmlns:a16="http://schemas.microsoft.com/office/drawing/2014/main" id="{A4949EE5-33F7-4C45-ADD4-B2D4E03B425D}"/>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3979" name="Oval 11">
            <a:extLst>
              <a:ext uri="{FF2B5EF4-FFF2-40B4-BE49-F238E27FC236}">
                <a16:creationId xmlns:a16="http://schemas.microsoft.com/office/drawing/2014/main" id="{9D2F39B0-7F02-49A9-A5AC-7386071B064D}"/>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3980" name="Oval 12">
            <a:extLst>
              <a:ext uri="{FF2B5EF4-FFF2-40B4-BE49-F238E27FC236}">
                <a16:creationId xmlns:a16="http://schemas.microsoft.com/office/drawing/2014/main" id="{20FD4BDF-6F32-483C-BF43-0FC35388BC6C}"/>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3981" name="Oval 13">
            <a:extLst>
              <a:ext uri="{FF2B5EF4-FFF2-40B4-BE49-F238E27FC236}">
                <a16:creationId xmlns:a16="http://schemas.microsoft.com/office/drawing/2014/main" id="{3188F4FD-FBFE-49BD-8CBD-D0D1E203AC46}"/>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83982" name="Oval 14">
            <a:extLst>
              <a:ext uri="{FF2B5EF4-FFF2-40B4-BE49-F238E27FC236}">
                <a16:creationId xmlns:a16="http://schemas.microsoft.com/office/drawing/2014/main" id="{0B4CB07B-E86D-4DFA-9FB0-6F6C937F963C}"/>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83983" name="Oval 15">
            <a:extLst>
              <a:ext uri="{FF2B5EF4-FFF2-40B4-BE49-F238E27FC236}">
                <a16:creationId xmlns:a16="http://schemas.microsoft.com/office/drawing/2014/main" id="{F84F4BCE-F1C3-4DE4-A7DB-6617354ED1F7}"/>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83984" name="Line 16">
            <a:extLst>
              <a:ext uri="{FF2B5EF4-FFF2-40B4-BE49-F238E27FC236}">
                <a16:creationId xmlns:a16="http://schemas.microsoft.com/office/drawing/2014/main" id="{64042E49-9572-465D-9328-B9287932C2E7}"/>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85" name="Line 17">
            <a:extLst>
              <a:ext uri="{FF2B5EF4-FFF2-40B4-BE49-F238E27FC236}">
                <a16:creationId xmlns:a16="http://schemas.microsoft.com/office/drawing/2014/main" id="{E0653B64-E2A6-4F8E-8EB2-3AB77C4D48CE}"/>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86" name="Line 18">
            <a:extLst>
              <a:ext uri="{FF2B5EF4-FFF2-40B4-BE49-F238E27FC236}">
                <a16:creationId xmlns:a16="http://schemas.microsoft.com/office/drawing/2014/main" id="{EA48A862-2CBE-4998-8F50-99A04DB2DE2D}"/>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87" name="Line 19">
            <a:extLst>
              <a:ext uri="{FF2B5EF4-FFF2-40B4-BE49-F238E27FC236}">
                <a16:creationId xmlns:a16="http://schemas.microsoft.com/office/drawing/2014/main" id="{5DFF20E9-585F-4AD7-8F25-E267E20FBAAC}"/>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88" name="Line 20">
            <a:extLst>
              <a:ext uri="{FF2B5EF4-FFF2-40B4-BE49-F238E27FC236}">
                <a16:creationId xmlns:a16="http://schemas.microsoft.com/office/drawing/2014/main" id="{88134A3F-5BCC-4B31-A8CF-69E5DB5DB637}"/>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89" name="Line 21">
            <a:extLst>
              <a:ext uri="{FF2B5EF4-FFF2-40B4-BE49-F238E27FC236}">
                <a16:creationId xmlns:a16="http://schemas.microsoft.com/office/drawing/2014/main" id="{DEF5FDB7-782B-4D91-8E94-A79F938A374E}"/>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90" name="Line 22">
            <a:extLst>
              <a:ext uri="{FF2B5EF4-FFF2-40B4-BE49-F238E27FC236}">
                <a16:creationId xmlns:a16="http://schemas.microsoft.com/office/drawing/2014/main" id="{2D8291C1-B6DA-4F4C-A5D3-28AFB8009865}"/>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91" name="Text Box 23">
            <a:extLst>
              <a:ext uri="{FF2B5EF4-FFF2-40B4-BE49-F238E27FC236}">
                <a16:creationId xmlns:a16="http://schemas.microsoft.com/office/drawing/2014/main" id="{AD8C919B-CB2D-443C-B5D5-9ACDB4C2340D}"/>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83992" name="Line 24">
            <a:extLst>
              <a:ext uri="{FF2B5EF4-FFF2-40B4-BE49-F238E27FC236}">
                <a16:creationId xmlns:a16="http://schemas.microsoft.com/office/drawing/2014/main" id="{BE985CDD-3C1A-4698-8436-17ACCE49FD10}"/>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93" name="Line 25">
            <a:extLst>
              <a:ext uri="{FF2B5EF4-FFF2-40B4-BE49-F238E27FC236}">
                <a16:creationId xmlns:a16="http://schemas.microsoft.com/office/drawing/2014/main" id="{B2466805-6902-4863-B04C-206B3C3ADBD3}"/>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94" name="Line 26">
            <a:extLst>
              <a:ext uri="{FF2B5EF4-FFF2-40B4-BE49-F238E27FC236}">
                <a16:creationId xmlns:a16="http://schemas.microsoft.com/office/drawing/2014/main" id="{09F26479-E002-4812-9E7A-67F5C72EE6A2}"/>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95" name="Line 27">
            <a:extLst>
              <a:ext uri="{FF2B5EF4-FFF2-40B4-BE49-F238E27FC236}">
                <a16:creationId xmlns:a16="http://schemas.microsoft.com/office/drawing/2014/main" id="{F572AD87-6F34-431A-BD24-EB8B7963B68C}"/>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96" name="Line 28">
            <a:extLst>
              <a:ext uri="{FF2B5EF4-FFF2-40B4-BE49-F238E27FC236}">
                <a16:creationId xmlns:a16="http://schemas.microsoft.com/office/drawing/2014/main" id="{9B2A0E1A-B101-4BE2-9B81-DB6D7464B968}"/>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97" name="Line 29">
            <a:extLst>
              <a:ext uri="{FF2B5EF4-FFF2-40B4-BE49-F238E27FC236}">
                <a16:creationId xmlns:a16="http://schemas.microsoft.com/office/drawing/2014/main" id="{B1BEEFEE-C655-4582-AAE1-07E419B67FBE}"/>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98" name="Line 30">
            <a:extLst>
              <a:ext uri="{FF2B5EF4-FFF2-40B4-BE49-F238E27FC236}">
                <a16:creationId xmlns:a16="http://schemas.microsoft.com/office/drawing/2014/main" id="{9A8F18E6-A8DE-42FC-BEBE-A6C882CFAF2E}"/>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99" name="Line 31">
            <a:extLst>
              <a:ext uri="{FF2B5EF4-FFF2-40B4-BE49-F238E27FC236}">
                <a16:creationId xmlns:a16="http://schemas.microsoft.com/office/drawing/2014/main" id="{13118C60-21FC-48B4-AC68-7D849AEDB350}"/>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4000" name="Line 32">
            <a:extLst>
              <a:ext uri="{FF2B5EF4-FFF2-40B4-BE49-F238E27FC236}">
                <a16:creationId xmlns:a16="http://schemas.microsoft.com/office/drawing/2014/main" id="{82C3A25D-CE13-438D-8514-B44E47300BDC}"/>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4001" name="Line 33">
            <a:extLst>
              <a:ext uri="{FF2B5EF4-FFF2-40B4-BE49-F238E27FC236}">
                <a16:creationId xmlns:a16="http://schemas.microsoft.com/office/drawing/2014/main" id="{5437D1C7-0E08-48A0-9AFD-2C7A7236A4B9}"/>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4002" name="Oval 34">
            <a:extLst>
              <a:ext uri="{FF2B5EF4-FFF2-40B4-BE49-F238E27FC236}">
                <a16:creationId xmlns:a16="http://schemas.microsoft.com/office/drawing/2014/main" id="{1B9995C6-1281-43F3-ABE6-14D5F74CB715}"/>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4003" name="Rectangle 35">
            <a:extLst>
              <a:ext uri="{FF2B5EF4-FFF2-40B4-BE49-F238E27FC236}">
                <a16:creationId xmlns:a16="http://schemas.microsoft.com/office/drawing/2014/main" id="{0A6C5FFA-EFE5-4604-A371-76F3A2607A5E}"/>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4004" name="Rectangle 36">
            <a:extLst>
              <a:ext uri="{FF2B5EF4-FFF2-40B4-BE49-F238E27FC236}">
                <a16:creationId xmlns:a16="http://schemas.microsoft.com/office/drawing/2014/main" id="{4B931C31-1C5B-4E55-9375-D65BD1B27723}"/>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4005" name="Rectangle 37">
            <a:extLst>
              <a:ext uri="{FF2B5EF4-FFF2-40B4-BE49-F238E27FC236}">
                <a16:creationId xmlns:a16="http://schemas.microsoft.com/office/drawing/2014/main" id="{A34D2E67-843F-4084-9B22-F8369E5F2631}"/>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4006" name="Rectangle 38">
            <a:extLst>
              <a:ext uri="{FF2B5EF4-FFF2-40B4-BE49-F238E27FC236}">
                <a16:creationId xmlns:a16="http://schemas.microsoft.com/office/drawing/2014/main" id="{C0723443-6A41-4998-A3D6-E5673547E5B9}"/>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4007" name="Rectangle 39">
            <a:extLst>
              <a:ext uri="{FF2B5EF4-FFF2-40B4-BE49-F238E27FC236}">
                <a16:creationId xmlns:a16="http://schemas.microsoft.com/office/drawing/2014/main" id="{2E161385-D9F5-42DA-8B4C-112726593EDE}"/>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4008" name="Rectangle 40">
            <a:extLst>
              <a:ext uri="{FF2B5EF4-FFF2-40B4-BE49-F238E27FC236}">
                <a16:creationId xmlns:a16="http://schemas.microsoft.com/office/drawing/2014/main" id="{C09D7FF9-1786-4ECF-B81A-3BEF21B5AD2E}"/>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4009" name="Rectangle 41">
            <a:extLst>
              <a:ext uri="{FF2B5EF4-FFF2-40B4-BE49-F238E27FC236}">
                <a16:creationId xmlns:a16="http://schemas.microsoft.com/office/drawing/2014/main" id="{5E82ECFD-A8F3-4C0A-B0D0-BD95D0F5CFBF}"/>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4010" name="Rectangle 42">
            <a:extLst>
              <a:ext uri="{FF2B5EF4-FFF2-40B4-BE49-F238E27FC236}">
                <a16:creationId xmlns:a16="http://schemas.microsoft.com/office/drawing/2014/main" id="{40966348-4366-4BD8-A98D-46EA03EEA24E}"/>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4011" name="Rectangle 43">
            <a:extLst>
              <a:ext uri="{FF2B5EF4-FFF2-40B4-BE49-F238E27FC236}">
                <a16:creationId xmlns:a16="http://schemas.microsoft.com/office/drawing/2014/main" id="{4A320E6C-CFA9-408D-AD88-9234866ED4F7}"/>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4012" name="Text Box 46">
            <a:extLst>
              <a:ext uri="{FF2B5EF4-FFF2-40B4-BE49-F238E27FC236}">
                <a16:creationId xmlns:a16="http://schemas.microsoft.com/office/drawing/2014/main" id="{43044D5A-E215-4E49-8E4B-F20EA583CF6B}"/>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84013" name="Rectangle 47">
            <a:extLst>
              <a:ext uri="{FF2B5EF4-FFF2-40B4-BE49-F238E27FC236}">
                <a16:creationId xmlns:a16="http://schemas.microsoft.com/office/drawing/2014/main" id="{57358676-0C30-499B-8600-2D2BEDF72ADC}"/>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4014" name="Rectangle 48">
            <a:extLst>
              <a:ext uri="{FF2B5EF4-FFF2-40B4-BE49-F238E27FC236}">
                <a16:creationId xmlns:a16="http://schemas.microsoft.com/office/drawing/2014/main" id="{E673A26F-C51F-4D95-B2E1-3CF5AE32802A}"/>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4015" name="Text Box 49">
            <a:extLst>
              <a:ext uri="{FF2B5EF4-FFF2-40B4-BE49-F238E27FC236}">
                <a16:creationId xmlns:a16="http://schemas.microsoft.com/office/drawing/2014/main" id="{4FEC5003-00B1-40D1-89D2-A9D4D7AA155E}"/>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84016" name="Line 50">
            <a:extLst>
              <a:ext uri="{FF2B5EF4-FFF2-40B4-BE49-F238E27FC236}">
                <a16:creationId xmlns:a16="http://schemas.microsoft.com/office/drawing/2014/main" id="{3C128EA5-6F01-4B78-A355-8A8C1289959C}"/>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4017" name="Oval 51">
            <a:extLst>
              <a:ext uri="{FF2B5EF4-FFF2-40B4-BE49-F238E27FC236}">
                <a16:creationId xmlns:a16="http://schemas.microsoft.com/office/drawing/2014/main" id="{130FE053-27C5-4938-A7D4-9B0880607323}"/>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4018" name="Text Box 52">
            <a:extLst>
              <a:ext uri="{FF2B5EF4-FFF2-40B4-BE49-F238E27FC236}">
                <a16:creationId xmlns:a16="http://schemas.microsoft.com/office/drawing/2014/main" id="{9FD58B69-F09F-48B3-BB0D-21D35D8E8D9E}"/>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84019" name="Rectangle 53">
            <a:extLst>
              <a:ext uri="{FF2B5EF4-FFF2-40B4-BE49-F238E27FC236}">
                <a16:creationId xmlns:a16="http://schemas.microsoft.com/office/drawing/2014/main" id="{0A8D7AD2-1B9C-438B-9676-9B8D7C280264}"/>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4020" name="Line 54">
            <a:extLst>
              <a:ext uri="{FF2B5EF4-FFF2-40B4-BE49-F238E27FC236}">
                <a16:creationId xmlns:a16="http://schemas.microsoft.com/office/drawing/2014/main" id="{3DD9A077-2B05-48F0-9A43-5124567AF653}"/>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4021" name="Line 55">
            <a:extLst>
              <a:ext uri="{FF2B5EF4-FFF2-40B4-BE49-F238E27FC236}">
                <a16:creationId xmlns:a16="http://schemas.microsoft.com/office/drawing/2014/main" id="{B122E158-BDB0-430E-B09B-F7C8E9BCDFA3}"/>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4022" name="Rectangle 56">
            <a:extLst>
              <a:ext uri="{FF2B5EF4-FFF2-40B4-BE49-F238E27FC236}">
                <a16:creationId xmlns:a16="http://schemas.microsoft.com/office/drawing/2014/main" id="{97BE7B9D-3AE1-4A8C-8791-DCC5D493DA78}"/>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4023" name="Oval 57">
            <a:extLst>
              <a:ext uri="{FF2B5EF4-FFF2-40B4-BE49-F238E27FC236}">
                <a16:creationId xmlns:a16="http://schemas.microsoft.com/office/drawing/2014/main" id="{1F438ADB-A531-4A1D-94A2-737A54562C3A}"/>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4024" name="Line 58">
            <a:extLst>
              <a:ext uri="{FF2B5EF4-FFF2-40B4-BE49-F238E27FC236}">
                <a16:creationId xmlns:a16="http://schemas.microsoft.com/office/drawing/2014/main" id="{7465B177-5DB0-4736-A72E-EAC93AE63EA0}"/>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4025" name="Oval 59">
            <a:extLst>
              <a:ext uri="{FF2B5EF4-FFF2-40B4-BE49-F238E27FC236}">
                <a16:creationId xmlns:a16="http://schemas.microsoft.com/office/drawing/2014/main" id="{C5BC2045-B296-4628-ADB0-B5ECF5DA0F94}"/>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4026" name="Rectangle 60">
            <a:extLst>
              <a:ext uri="{FF2B5EF4-FFF2-40B4-BE49-F238E27FC236}">
                <a16:creationId xmlns:a16="http://schemas.microsoft.com/office/drawing/2014/main" id="{A3AA2E6C-0D60-42EE-9A3D-7A37EC715578}"/>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4027" name="Rectangle 61">
            <a:extLst>
              <a:ext uri="{FF2B5EF4-FFF2-40B4-BE49-F238E27FC236}">
                <a16:creationId xmlns:a16="http://schemas.microsoft.com/office/drawing/2014/main" id="{1A6D7ACA-B33B-4C99-977B-FE9D0978B19F}"/>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4028" name="Rectangle 62">
            <a:extLst>
              <a:ext uri="{FF2B5EF4-FFF2-40B4-BE49-F238E27FC236}">
                <a16:creationId xmlns:a16="http://schemas.microsoft.com/office/drawing/2014/main" id="{7EBFB815-875F-46CE-863B-FE4CE17143F5}"/>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4029" name="Oval 63">
            <a:extLst>
              <a:ext uri="{FF2B5EF4-FFF2-40B4-BE49-F238E27FC236}">
                <a16:creationId xmlns:a16="http://schemas.microsoft.com/office/drawing/2014/main" id="{BC1EAB40-1AE7-4D14-9A59-B9FDA13F95CD}"/>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4030" name="Line 64">
            <a:extLst>
              <a:ext uri="{FF2B5EF4-FFF2-40B4-BE49-F238E27FC236}">
                <a16:creationId xmlns:a16="http://schemas.microsoft.com/office/drawing/2014/main" id="{690B119F-0AA6-420F-86AC-736874E83628}"/>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4031" name="Oval 65">
            <a:extLst>
              <a:ext uri="{FF2B5EF4-FFF2-40B4-BE49-F238E27FC236}">
                <a16:creationId xmlns:a16="http://schemas.microsoft.com/office/drawing/2014/main" id="{1111E5AF-FBCA-4383-8B1D-3D551817A920}"/>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4032" name="Rectangle 66">
            <a:extLst>
              <a:ext uri="{FF2B5EF4-FFF2-40B4-BE49-F238E27FC236}">
                <a16:creationId xmlns:a16="http://schemas.microsoft.com/office/drawing/2014/main" id="{4C8AE106-3905-4D72-8CC1-F656B7FDCA5D}"/>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4033" name="Rectangle 67">
            <a:extLst>
              <a:ext uri="{FF2B5EF4-FFF2-40B4-BE49-F238E27FC236}">
                <a16:creationId xmlns:a16="http://schemas.microsoft.com/office/drawing/2014/main" id="{947BEA7D-DEE1-4119-B9C5-B5AF88DDBE88}"/>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4034" name="Rectangle 68">
            <a:extLst>
              <a:ext uri="{FF2B5EF4-FFF2-40B4-BE49-F238E27FC236}">
                <a16:creationId xmlns:a16="http://schemas.microsoft.com/office/drawing/2014/main" id="{2E412915-A1B4-4D4E-B47E-1AA9CD1EC99B}"/>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4035" name="Oval 69">
            <a:extLst>
              <a:ext uri="{FF2B5EF4-FFF2-40B4-BE49-F238E27FC236}">
                <a16:creationId xmlns:a16="http://schemas.microsoft.com/office/drawing/2014/main" id="{25EA8CA3-6320-490A-A3A0-1A0E0F829D5E}"/>
              </a:ext>
            </a:extLst>
          </p:cNvPr>
          <p:cNvSpPr>
            <a:spLocks noChangeArrowheads="1"/>
          </p:cNvSpPr>
          <p:nvPr/>
        </p:nvSpPr>
        <p:spPr bwMode="auto">
          <a:xfrm>
            <a:off x="43434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4036" name="Line 73">
            <a:extLst>
              <a:ext uri="{FF2B5EF4-FFF2-40B4-BE49-F238E27FC236}">
                <a16:creationId xmlns:a16="http://schemas.microsoft.com/office/drawing/2014/main" id="{D631028E-6C8B-4FE3-B1CF-E5804E859C74}"/>
              </a:ext>
            </a:extLst>
          </p:cNvPr>
          <p:cNvSpPr>
            <a:spLocks noChangeShapeType="1"/>
          </p:cNvSpPr>
          <p:nvPr/>
        </p:nvSpPr>
        <p:spPr bwMode="auto">
          <a:xfrm>
            <a:off x="4572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4037" name="Oval 74">
            <a:extLst>
              <a:ext uri="{FF2B5EF4-FFF2-40B4-BE49-F238E27FC236}">
                <a16:creationId xmlns:a16="http://schemas.microsoft.com/office/drawing/2014/main" id="{E7765B97-8358-4C55-B2A0-1E4557122A27}"/>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4038" name="Rectangle 75">
            <a:extLst>
              <a:ext uri="{FF2B5EF4-FFF2-40B4-BE49-F238E27FC236}">
                <a16:creationId xmlns:a16="http://schemas.microsoft.com/office/drawing/2014/main" id="{FC82C9B6-33A0-4C20-B05F-6C7EAADD11DE}"/>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4039" name="Rectangle 76">
            <a:extLst>
              <a:ext uri="{FF2B5EF4-FFF2-40B4-BE49-F238E27FC236}">
                <a16:creationId xmlns:a16="http://schemas.microsoft.com/office/drawing/2014/main" id="{BEAAE9F5-114C-4FBE-960F-5A8CD1F0086D}"/>
              </a:ext>
            </a:extLst>
          </p:cNvPr>
          <p:cNvSpPr>
            <a:spLocks noChangeArrowheads="1"/>
          </p:cNvSpPr>
          <p:nvPr/>
        </p:nvSpPr>
        <p:spPr bwMode="auto">
          <a:xfrm>
            <a:off x="4876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90541" name="Text Box 77">
            <a:extLst>
              <a:ext uri="{FF2B5EF4-FFF2-40B4-BE49-F238E27FC236}">
                <a16:creationId xmlns:a16="http://schemas.microsoft.com/office/drawing/2014/main" id="{E7879889-4FD2-44B8-8F8B-AD89C39AF5F6}"/>
              </a:ext>
            </a:extLst>
          </p:cNvPr>
          <p:cNvSpPr txBox="1">
            <a:spLocks noChangeArrowheads="1"/>
          </p:cNvSpPr>
          <p:nvPr/>
        </p:nvSpPr>
        <p:spPr bwMode="auto">
          <a:xfrm>
            <a:off x="304800" y="2782888"/>
            <a:ext cx="2209800" cy="70802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Delete vertex i from LIST</a:t>
            </a:r>
          </a:p>
        </p:txBody>
      </p:sp>
      <p:sp>
        <p:nvSpPr>
          <p:cNvPr id="190542" name="Rectangle 78">
            <a:extLst>
              <a:ext uri="{FF2B5EF4-FFF2-40B4-BE49-F238E27FC236}">
                <a16:creationId xmlns:a16="http://schemas.microsoft.com/office/drawing/2014/main" id="{90DFA933-2EA9-4B79-A159-59E0255B6928}"/>
              </a:ext>
            </a:extLst>
          </p:cNvPr>
          <p:cNvSpPr>
            <a:spLocks noChangeArrowheads="1"/>
          </p:cNvSpPr>
          <p:nvPr/>
        </p:nvSpPr>
        <p:spPr bwMode="auto">
          <a:xfrm>
            <a:off x="2895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90543" name="Oval 79">
            <a:extLst>
              <a:ext uri="{FF2B5EF4-FFF2-40B4-BE49-F238E27FC236}">
                <a16:creationId xmlns:a16="http://schemas.microsoft.com/office/drawing/2014/main" id="{A4AB2EEB-E428-4935-A0AF-120B4F996250}"/>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6" name="頁尾版面配置區 2">
            <a:extLst>
              <a:ext uri="{FF2B5EF4-FFF2-40B4-BE49-F238E27FC236}">
                <a16:creationId xmlns:a16="http://schemas.microsoft.com/office/drawing/2014/main" id="{1438ED4E-C253-411D-98AD-CF8908A9D260}"/>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84044" name="投影片編號版面配置區 3">
            <a:extLst>
              <a:ext uri="{FF2B5EF4-FFF2-40B4-BE49-F238E27FC236}">
                <a16:creationId xmlns:a16="http://schemas.microsoft.com/office/drawing/2014/main" id="{3F685B13-91C4-4201-AA20-F6B4C4C6244F}"/>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96870205-1ABD-4DE1-8547-85AA518A629B}" type="slidenum">
              <a:rPr lang="zh-TW" altLang="en-US" sz="1400" smtClean="0"/>
              <a:pPr algn="l" eaLnBrk="0" hangingPunct="0"/>
              <a:t>40</a:t>
            </a:fld>
            <a:endParaRPr lang="en-US" altLang="zh-TW" sz="1400"/>
          </a:p>
        </p:txBody>
      </p:sp>
      <p:sp>
        <p:nvSpPr>
          <p:cNvPr id="84045" name="Text Box 12">
            <a:extLst>
              <a:ext uri="{FF2B5EF4-FFF2-40B4-BE49-F238E27FC236}">
                <a16:creationId xmlns:a16="http://schemas.microsoft.com/office/drawing/2014/main" id="{6B279C3D-BDBA-4B31-B5F5-BB19DCE0D4F5}"/>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84046" name="文字方塊 78">
            <a:extLst>
              <a:ext uri="{FF2B5EF4-FFF2-40B4-BE49-F238E27FC236}">
                <a16:creationId xmlns:a16="http://schemas.microsoft.com/office/drawing/2014/main" id="{2E561351-CE89-4A2D-A2D9-AD3FD8577F04}"/>
              </a:ext>
            </a:extLst>
          </p:cNvPr>
          <p:cNvSpPr txBox="1">
            <a:spLocks noChangeArrowheads="1"/>
          </p:cNvSpPr>
          <p:nvPr/>
        </p:nvSpPr>
        <p:spPr bwMode="auto">
          <a:xfrm>
            <a:off x="8494713"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0541"/>
                                        </p:tgtEl>
                                        <p:attrNameLst>
                                          <p:attrName>style.visibility</p:attrName>
                                        </p:attrNameLst>
                                      </p:cBhvr>
                                      <p:to>
                                        <p:strVal val="visible"/>
                                      </p:to>
                                    </p:set>
                                    <p:animEffect transition="in" filter="wipe(left)">
                                      <p:cBhvr>
                                        <p:cTn id="7" dur="500"/>
                                        <p:tgtEl>
                                          <p:spTgt spid="19054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90542"/>
                                        </p:tgtEl>
                                        <p:attrNameLst>
                                          <p:attrName>style.visibility</p:attrName>
                                        </p:attrNameLst>
                                      </p:cBhvr>
                                      <p:to>
                                        <p:strVal val="visible"/>
                                      </p:to>
                                    </p:set>
                                    <p:animEffect transition="in" filter="wipe(left)">
                                      <p:cBhvr>
                                        <p:cTn id="12" dur="500"/>
                                        <p:tgtEl>
                                          <p:spTgt spid="19054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0543"/>
                                        </p:tgtEl>
                                        <p:attrNameLst>
                                          <p:attrName>style.visibility</p:attrName>
                                        </p:attrNameLst>
                                      </p:cBhvr>
                                      <p:to>
                                        <p:strVal val="visible"/>
                                      </p:to>
                                    </p:set>
                                    <p:animEffect transition="in" filter="dissolve">
                                      <p:cBhvr>
                                        <p:cTn id="17" dur="500"/>
                                        <p:tgtEl>
                                          <p:spTgt spid="1905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541" grpId="0" animBg="1" autoUpdateAnimBg="0"/>
      <p:bldP spid="190543" grpId="0" animBg="1"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018" name="Text Box 2">
            <a:extLst>
              <a:ext uri="{FF2B5EF4-FFF2-40B4-BE49-F238E27FC236}">
                <a16:creationId xmlns:a16="http://schemas.microsoft.com/office/drawing/2014/main" id="{E93B4659-C121-4B35-B9B5-AA0AE93B62AB}"/>
              </a:ext>
            </a:extLst>
          </p:cNvPr>
          <p:cNvSpPr txBox="1">
            <a:spLocks noChangeArrowheads="1"/>
          </p:cNvSpPr>
          <p:nvPr/>
        </p:nvSpPr>
        <p:spPr bwMode="auto">
          <a:xfrm>
            <a:off x="5486400" y="35814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86019" name="Text Box 3">
            <a:extLst>
              <a:ext uri="{FF2B5EF4-FFF2-40B4-BE49-F238E27FC236}">
                <a16:creationId xmlns:a16="http://schemas.microsoft.com/office/drawing/2014/main" id="{15054BAA-8083-41EA-8A47-A98AD2CC8839}"/>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86020" name="Text Box 4">
            <a:extLst>
              <a:ext uri="{FF2B5EF4-FFF2-40B4-BE49-F238E27FC236}">
                <a16:creationId xmlns:a16="http://schemas.microsoft.com/office/drawing/2014/main" id="{C137AF49-BCF7-47E9-90C0-0DAE8F6C2B42}"/>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86021" name="Rectangle 5">
            <a:extLst>
              <a:ext uri="{FF2B5EF4-FFF2-40B4-BE49-F238E27FC236}">
                <a16:creationId xmlns:a16="http://schemas.microsoft.com/office/drawing/2014/main" id="{5EE6E855-6B14-4FDB-A197-E4C15774E960}"/>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Select vertex 3 </a:t>
            </a:r>
          </a:p>
        </p:txBody>
      </p:sp>
      <p:sp>
        <p:nvSpPr>
          <p:cNvPr id="86022" name="Text Box 6">
            <a:extLst>
              <a:ext uri="{FF2B5EF4-FFF2-40B4-BE49-F238E27FC236}">
                <a16:creationId xmlns:a16="http://schemas.microsoft.com/office/drawing/2014/main" id="{5644B40A-1DA8-4664-BF84-79EF32FCD536}"/>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86023" name="Oval 7">
            <a:extLst>
              <a:ext uri="{FF2B5EF4-FFF2-40B4-BE49-F238E27FC236}">
                <a16:creationId xmlns:a16="http://schemas.microsoft.com/office/drawing/2014/main" id="{B4A9F356-D86A-4E4A-A1EC-D4FA1BF0CA69}"/>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6024" name="Oval 8">
            <a:extLst>
              <a:ext uri="{FF2B5EF4-FFF2-40B4-BE49-F238E27FC236}">
                <a16:creationId xmlns:a16="http://schemas.microsoft.com/office/drawing/2014/main" id="{A08179C0-3AE3-4947-98F6-70B08A42D184}"/>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6025" name="Oval 9">
            <a:extLst>
              <a:ext uri="{FF2B5EF4-FFF2-40B4-BE49-F238E27FC236}">
                <a16:creationId xmlns:a16="http://schemas.microsoft.com/office/drawing/2014/main" id="{3051F0FA-294B-4E34-A45B-623BFC6356A1}"/>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6026" name="Oval 10">
            <a:extLst>
              <a:ext uri="{FF2B5EF4-FFF2-40B4-BE49-F238E27FC236}">
                <a16:creationId xmlns:a16="http://schemas.microsoft.com/office/drawing/2014/main" id="{8F2AACC9-0B95-456F-8066-55E430322459}"/>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6027" name="Oval 11">
            <a:extLst>
              <a:ext uri="{FF2B5EF4-FFF2-40B4-BE49-F238E27FC236}">
                <a16:creationId xmlns:a16="http://schemas.microsoft.com/office/drawing/2014/main" id="{9BF7BB53-209D-42A6-AAB8-B065E8B448F7}"/>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6028" name="Oval 12">
            <a:extLst>
              <a:ext uri="{FF2B5EF4-FFF2-40B4-BE49-F238E27FC236}">
                <a16:creationId xmlns:a16="http://schemas.microsoft.com/office/drawing/2014/main" id="{D30B01ED-4825-4FFA-B858-3165A8D1BAEB}"/>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6029" name="Oval 13">
            <a:extLst>
              <a:ext uri="{FF2B5EF4-FFF2-40B4-BE49-F238E27FC236}">
                <a16:creationId xmlns:a16="http://schemas.microsoft.com/office/drawing/2014/main" id="{B960D66C-9E5D-40A6-952E-B0EA0AB70516}"/>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86030" name="Oval 14">
            <a:extLst>
              <a:ext uri="{FF2B5EF4-FFF2-40B4-BE49-F238E27FC236}">
                <a16:creationId xmlns:a16="http://schemas.microsoft.com/office/drawing/2014/main" id="{326FC811-3E76-4A32-B58E-E0FE5A77E843}"/>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86031" name="Oval 15">
            <a:extLst>
              <a:ext uri="{FF2B5EF4-FFF2-40B4-BE49-F238E27FC236}">
                <a16:creationId xmlns:a16="http://schemas.microsoft.com/office/drawing/2014/main" id="{957E4BE2-A4F1-4560-B0C6-9335DE79046B}"/>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86032" name="Line 16">
            <a:extLst>
              <a:ext uri="{FF2B5EF4-FFF2-40B4-BE49-F238E27FC236}">
                <a16:creationId xmlns:a16="http://schemas.microsoft.com/office/drawing/2014/main" id="{0272DA90-ED79-4846-A440-D0420934BEA3}"/>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33" name="Line 17">
            <a:extLst>
              <a:ext uri="{FF2B5EF4-FFF2-40B4-BE49-F238E27FC236}">
                <a16:creationId xmlns:a16="http://schemas.microsoft.com/office/drawing/2014/main" id="{83E6B5B0-B6B0-4CA2-AED6-842FBBDAE44F}"/>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34" name="Line 18">
            <a:extLst>
              <a:ext uri="{FF2B5EF4-FFF2-40B4-BE49-F238E27FC236}">
                <a16:creationId xmlns:a16="http://schemas.microsoft.com/office/drawing/2014/main" id="{44E1CB26-1ACA-457E-B2F3-1F949B1ADFF1}"/>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35" name="Line 19">
            <a:extLst>
              <a:ext uri="{FF2B5EF4-FFF2-40B4-BE49-F238E27FC236}">
                <a16:creationId xmlns:a16="http://schemas.microsoft.com/office/drawing/2014/main" id="{E0190009-2CA9-4008-93FD-9BE0A8BA4528}"/>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36" name="Line 20">
            <a:extLst>
              <a:ext uri="{FF2B5EF4-FFF2-40B4-BE49-F238E27FC236}">
                <a16:creationId xmlns:a16="http://schemas.microsoft.com/office/drawing/2014/main" id="{85DF2B2C-C7E4-4D9A-919B-C18FD940E19C}"/>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37" name="Line 21">
            <a:extLst>
              <a:ext uri="{FF2B5EF4-FFF2-40B4-BE49-F238E27FC236}">
                <a16:creationId xmlns:a16="http://schemas.microsoft.com/office/drawing/2014/main" id="{313661F5-00A9-4DF3-B4F2-23E214456AFE}"/>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38" name="Line 22">
            <a:extLst>
              <a:ext uri="{FF2B5EF4-FFF2-40B4-BE49-F238E27FC236}">
                <a16:creationId xmlns:a16="http://schemas.microsoft.com/office/drawing/2014/main" id="{4F2919B7-A4C3-47F9-B315-D5522BAAFA8A}"/>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39" name="Text Box 23">
            <a:extLst>
              <a:ext uri="{FF2B5EF4-FFF2-40B4-BE49-F238E27FC236}">
                <a16:creationId xmlns:a16="http://schemas.microsoft.com/office/drawing/2014/main" id="{5608F4AA-CA01-4196-8E46-3086CE85327E}"/>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86040" name="Line 24">
            <a:extLst>
              <a:ext uri="{FF2B5EF4-FFF2-40B4-BE49-F238E27FC236}">
                <a16:creationId xmlns:a16="http://schemas.microsoft.com/office/drawing/2014/main" id="{972301A5-9911-4C9A-B7E0-82EC8709A999}"/>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41" name="Line 25">
            <a:extLst>
              <a:ext uri="{FF2B5EF4-FFF2-40B4-BE49-F238E27FC236}">
                <a16:creationId xmlns:a16="http://schemas.microsoft.com/office/drawing/2014/main" id="{4CFCD41F-2306-4D2D-8531-889540C56B9B}"/>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42" name="Line 26">
            <a:extLst>
              <a:ext uri="{FF2B5EF4-FFF2-40B4-BE49-F238E27FC236}">
                <a16:creationId xmlns:a16="http://schemas.microsoft.com/office/drawing/2014/main" id="{DB3B2234-63A8-4EFF-974C-B3E54E976F5F}"/>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43" name="Line 27">
            <a:extLst>
              <a:ext uri="{FF2B5EF4-FFF2-40B4-BE49-F238E27FC236}">
                <a16:creationId xmlns:a16="http://schemas.microsoft.com/office/drawing/2014/main" id="{11A8A6ED-5912-4E67-BD4A-3E6C0DEBEF24}"/>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44" name="Line 28">
            <a:extLst>
              <a:ext uri="{FF2B5EF4-FFF2-40B4-BE49-F238E27FC236}">
                <a16:creationId xmlns:a16="http://schemas.microsoft.com/office/drawing/2014/main" id="{7C1AD88C-1B3F-45DF-AFAD-1BF502B136FF}"/>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45" name="Line 29">
            <a:extLst>
              <a:ext uri="{FF2B5EF4-FFF2-40B4-BE49-F238E27FC236}">
                <a16:creationId xmlns:a16="http://schemas.microsoft.com/office/drawing/2014/main" id="{12A006C2-DE35-4EEB-8824-B74BB892EACD}"/>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46" name="Line 30">
            <a:extLst>
              <a:ext uri="{FF2B5EF4-FFF2-40B4-BE49-F238E27FC236}">
                <a16:creationId xmlns:a16="http://schemas.microsoft.com/office/drawing/2014/main" id="{5E8811D4-FE0A-4CF0-8BC1-6C7FB9D8EEA9}"/>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47" name="Line 31">
            <a:extLst>
              <a:ext uri="{FF2B5EF4-FFF2-40B4-BE49-F238E27FC236}">
                <a16:creationId xmlns:a16="http://schemas.microsoft.com/office/drawing/2014/main" id="{CAF77D70-9B22-4B88-B5BA-105A0BE24880}"/>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48" name="Line 32">
            <a:extLst>
              <a:ext uri="{FF2B5EF4-FFF2-40B4-BE49-F238E27FC236}">
                <a16:creationId xmlns:a16="http://schemas.microsoft.com/office/drawing/2014/main" id="{C737EC0E-B628-41A3-A096-B2E55B233329}"/>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49" name="Line 33">
            <a:extLst>
              <a:ext uri="{FF2B5EF4-FFF2-40B4-BE49-F238E27FC236}">
                <a16:creationId xmlns:a16="http://schemas.microsoft.com/office/drawing/2014/main" id="{D7A11A39-D4DB-4798-B9BC-603A5FD97081}"/>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50" name="Oval 34">
            <a:extLst>
              <a:ext uri="{FF2B5EF4-FFF2-40B4-BE49-F238E27FC236}">
                <a16:creationId xmlns:a16="http://schemas.microsoft.com/office/drawing/2014/main" id="{CC29EB00-C2B5-432E-8B9C-F9DC244A4927}"/>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6051" name="Rectangle 35">
            <a:extLst>
              <a:ext uri="{FF2B5EF4-FFF2-40B4-BE49-F238E27FC236}">
                <a16:creationId xmlns:a16="http://schemas.microsoft.com/office/drawing/2014/main" id="{35BBEC71-1EF4-4B76-9E32-B6DCF27671D8}"/>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6052" name="Rectangle 36">
            <a:extLst>
              <a:ext uri="{FF2B5EF4-FFF2-40B4-BE49-F238E27FC236}">
                <a16:creationId xmlns:a16="http://schemas.microsoft.com/office/drawing/2014/main" id="{9537970C-63D7-47B6-968F-368E988EAF40}"/>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53" name="Rectangle 37">
            <a:extLst>
              <a:ext uri="{FF2B5EF4-FFF2-40B4-BE49-F238E27FC236}">
                <a16:creationId xmlns:a16="http://schemas.microsoft.com/office/drawing/2014/main" id="{D448A3CD-5A26-494E-B928-EAC6F00FE0BA}"/>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54" name="Rectangle 38">
            <a:extLst>
              <a:ext uri="{FF2B5EF4-FFF2-40B4-BE49-F238E27FC236}">
                <a16:creationId xmlns:a16="http://schemas.microsoft.com/office/drawing/2014/main" id="{C986579E-2CE1-4C56-B0D6-125A82CDB50A}"/>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55" name="Rectangle 39">
            <a:extLst>
              <a:ext uri="{FF2B5EF4-FFF2-40B4-BE49-F238E27FC236}">
                <a16:creationId xmlns:a16="http://schemas.microsoft.com/office/drawing/2014/main" id="{0A539517-3E58-482F-81B8-4C43C1BF2164}"/>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56" name="Rectangle 40">
            <a:extLst>
              <a:ext uri="{FF2B5EF4-FFF2-40B4-BE49-F238E27FC236}">
                <a16:creationId xmlns:a16="http://schemas.microsoft.com/office/drawing/2014/main" id="{A6281BEE-E282-4B33-90E0-7E816E11AA12}"/>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57" name="Rectangle 41">
            <a:extLst>
              <a:ext uri="{FF2B5EF4-FFF2-40B4-BE49-F238E27FC236}">
                <a16:creationId xmlns:a16="http://schemas.microsoft.com/office/drawing/2014/main" id="{AAECDEFA-876C-4D04-94EF-EFD262B565C1}"/>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58" name="Rectangle 42">
            <a:extLst>
              <a:ext uri="{FF2B5EF4-FFF2-40B4-BE49-F238E27FC236}">
                <a16:creationId xmlns:a16="http://schemas.microsoft.com/office/drawing/2014/main" id="{819C2456-DAE7-4605-A398-8B5B96C17BC1}"/>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59" name="Rectangle 43">
            <a:extLst>
              <a:ext uri="{FF2B5EF4-FFF2-40B4-BE49-F238E27FC236}">
                <a16:creationId xmlns:a16="http://schemas.microsoft.com/office/drawing/2014/main" id="{D3028B3F-B907-4567-9C35-DC775E3187A5}"/>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60" name="Text Box 46">
            <a:extLst>
              <a:ext uri="{FF2B5EF4-FFF2-40B4-BE49-F238E27FC236}">
                <a16:creationId xmlns:a16="http://schemas.microsoft.com/office/drawing/2014/main" id="{56E3687C-F9FD-4EB6-85DB-126124034E9C}"/>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86061" name="Rectangle 47">
            <a:extLst>
              <a:ext uri="{FF2B5EF4-FFF2-40B4-BE49-F238E27FC236}">
                <a16:creationId xmlns:a16="http://schemas.microsoft.com/office/drawing/2014/main" id="{B5D1A484-5142-4A4E-91B7-5ECABE3937BB}"/>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6062" name="Rectangle 48">
            <a:extLst>
              <a:ext uri="{FF2B5EF4-FFF2-40B4-BE49-F238E27FC236}">
                <a16:creationId xmlns:a16="http://schemas.microsoft.com/office/drawing/2014/main" id="{660443BA-FB1A-4CAF-924C-9B7409C9A6CC}"/>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6063" name="Text Box 49">
            <a:extLst>
              <a:ext uri="{FF2B5EF4-FFF2-40B4-BE49-F238E27FC236}">
                <a16:creationId xmlns:a16="http://schemas.microsoft.com/office/drawing/2014/main" id="{12C7254F-2DA2-4DFC-B1BD-9F13DBFB1B49}"/>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86064" name="Line 50">
            <a:extLst>
              <a:ext uri="{FF2B5EF4-FFF2-40B4-BE49-F238E27FC236}">
                <a16:creationId xmlns:a16="http://schemas.microsoft.com/office/drawing/2014/main" id="{3593BD74-2038-49A8-8D00-CB0939EDFFB7}"/>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65" name="Oval 51">
            <a:extLst>
              <a:ext uri="{FF2B5EF4-FFF2-40B4-BE49-F238E27FC236}">
                <a16:creationId xmlns:a16="http://schemas.microsoft.com/office/drawing/2014/main" id="{B837AF1A-5654-4CE5-81ED-C21D8E14B420}"/>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6066" name="Text Box 52">
            <a:extLst>
              <a:ext uri="{FF2B5EF4-FFF2-40B4-BE49-F238E27FC236}">
                <a16:creationId xmlns:a16="http://schemas.microsoft.com/office/drawing/2014/main" id="{4A3FF9C2-DE29-4F94-97DE-0EBC4EAC5EEE}"/>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86067" name="Rectangle 53">
            <a:extLst>
              <a:ext uri="{FF2B5EF4-FFF2-40B4-BE49-F238E27FC236}">
                <a16:creationId xmlns:a16="http://schemas.microsoft.com/office/drawing/2014/main" id="{CACAAED0-351F-4D27-832F-9A26656B4882}"/>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6068" name="Line 54">
            <a:extLst>
              <a:ext uri="{FF2B5EF4-FFF2-40B4-BE49-F238E27FC236}">
                <a16:creationId xmlns:a16="http://schemas.microsoft.com/office/drawing/2014/main" id="{9B3A35E9-E317-4B5D-8D2E-6C9824E7DAC8}"/>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69" name="Line 55">
            <a:extLst>
              <a:ext uri="{FF2B5EF4-FFF2-40B4-BE49-F238E27FC236}">
                <a16:creationId xmlns:a16="http://schemas.microsoft.com/office/drawing/2014/main" id="{F10B5F48-5B42-49E3-B53F-D46B5961A3BC}"/>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70" name="Rectangle 56">
            <a:extLst>
              <a:ext uri="{FF2B5EF4-FFF2-40B4-BE49-F238E27FC236}">
                <a16:creationId xmlns:a16="http://schemas.microsoft.com/office/drawing/2014/main" id="{E22C63A1-4815-4483-B3DE-7672D4F1238E}"/>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6071" name="Oval 57">
            <a:extLst>
              <a:ext uri="{FF2B5EF4-FFF2-40B4-BE49-F238E27FC236}">
                <a16:creationId xmlns:a16="http://schemas.microsoft.com/office/drawing/2014/main" id="{26A9DF21-B994-4787-998F-50237BF3A12F}"/>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6072" name="Line 58">
            <a:extLst>
              <a:ext uri="{FF2B5EF4-FFF2-40B4-BE49-F238E27FC236}">
                <a16:creationId xmlns:a16="http://schemas.microsoft.com/office/drawing/2014/main" id="{8DA224ED-4B5D-41C4-853E-97F02F68AB9C}"/>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73" name="Oval 59">
            <a:extLst>
              <a:ext uri="{FF2B5EF4-FFF2-40B4-BE49-F238E27FC236}">
                <a16:creationId xmlns:a16="http://schemas.microsoft.com/office/drawing/2014/main" id="{A1527AEF-15AF-4143-91E7-9351EEF1F00C}"/>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6074" name="Rectangle 60">
            <a:extLst>
              <a:ext uri="{FF2B5EF4-FFF2-40B4-BE49-F238E27FC236}">
                <a16:creationId xmlns:a16="http://schemas.microsoft.com/office/drawing/2014/main" id="{A6963E9D-F20A-4F79-87A2-9C7B1D17A3AA}"/>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6075" name="Rectangle 61">
            <a:extLst>
              <a:ext uri="{FF2B5EF4-FFF2-40B4-BE49-F238E27FC236}">
                <a16:creationId xmlns:a16="http://schemas.microsoft.com/office/drawing/2014/main" id="{3C944FE9-B867-4894-9FAE-451D8890ACEF}"/>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6076" name="Rectangle 62">
            <a:extLst>
              <a:ext uri="{FF2B5EF4-FFF2-40B4-BE49-F238E27FC236}">
                <a16:creationId xmlns:a16="http://schemas.microsoft.com/office/drawing/2014/main" id="{AF0E440B-D865-422C-954D-19E14FB7B172}"/>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77" name="Oval 63">
            <a:extLst>
              <a:ext uri="{FF2B5EF4-FFF2-40B4-BE49-F238E27FC236}">
                <a16:creationId xmlns:a16="http://schemas.microsoft.com/office/drawing/2014/main" id="{A18A7325-1089-476E-8925-C6E56CBEE54C}"/>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6078" name="Line 64">
            <a:extLst>
              <a:ext uri="{FF2B5EF4-FFF2-40B4-BE49-F238E27FC236}">
                <a16:creationId xmlns:a16="http://schemas.microsoft.com/office/drawing/2014/main" id="{C3029E03-6FB5-449D-B41A-717DF587F320}"/>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79" name="Oval 65">
            <a:extLst>
              <a:ext uri="{FF2B5EF4-FFF2-40B4-BE49-F238E27FC236}">
                <a16:creationId xmlns:a16="http://schemas.microsoft.com/office/drawing/2014/main" id="{BAD46F3A-3214-430D-8DD0-09D91ABD3C4B}"/>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6080" name="Rectangle 66">
            <a:extLst>
              <a:ext uri="{FF2B5EF4-FFF2-40B4-BE49-F238E27FC236}">
                <a16:creationId xmlns:a16="http://schemas.microsoft.com/office/drawing/2014/main" id="{3665C193-C268-4FBE-B903-520A9D07D41B}"/>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6081" name="Rectangle 67">
            <a:extLst>
              <a:ext uri="{FF2B5EF4-FFF2-40B4-BE49-F238E27FC236}">
                <a16:creationId xmlns:a16="http://schemas.microsoft.com/office/drawing/2014/main" id="{5A3974BD-E9E4-4DCA-BD11-4E90DEB19683}"/>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6082" name="Rectangle 68">
            <a:extLst>
              <a:ext uri="{FF2B5EF4-FFF2-40B4-BE49-F238E27FC236}">
                <a16:creationId xmlns:a16="http://schemas.microsoft.com/office/drawing/2014/main" id="{F0CFFDA8-79B8-4353-BD37-70C489BA0617}"/>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83" name="Oval 69">
            <a:extLst>
              <a:ext uri="{FF2B5EF4-FFF2-40B4-BE49-F238E27FC236}">
                <a16:creationId xmlns:a16="http://schemas.microsoft.com/office/drawing/2014/main" id="{71B0839A-4910-4FAC-B30B-5C615D083BF6}"/>
              </a:ext>
            </a:extLst>
          </p:cNvPr>
          <p:cNvSpPr>
            <a:spLocks noChangeArrowheads="1"/>
          </p:cNvSpPr>
          <p:nvPr/>
        </p:nvSpPr>
        <p:spPr bwMode="auto">
          <a:xfrm>
            <a:off x="43434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6084" name="Line 70">
            <a:extLst>
              <a:ext uri="{FF2B5EF4-FFF2-40B4-BE49-F238E27FC236}">
                <a16:creationId xmlns:a16="http://schemas.microsoft.com/office/drawing/2014/main" id="{E88B616E-1C4E-4752-AF67-6B6C51C1476F}"/>
              </a:ext>
            </a:extLst>
          </p:cNvPr>
          <p:cNvSpPr>
            <a:spLocks noChangeShapeType="1"/>
          </p:cNvSpPr>
          <p:nvPr/>
        </p:nvSpPr>
        <p:spPr bwMode="auto">
          <a:xfrm>
            <a:off x="4572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85" name="Oval 71">
            <a:extLst>
              <a:ext uri="{FF2B5EF4-FFF2-40B4-BE49-F238E27FC236}">
                <a16:creationId xmlns:a16="http://schemas.microsoft.com/office/drawing/2014/main" id="{590E8E40-4603-4846-9C44-F383EEB1D039}"/>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6086" name="Rectangle 72">
            <a:extLst>
              <a:ext uri="{FF2B5EF4-FFF2-40B4-BE49-F238E27FC236}">
                <a16:creationId xmlns:a16="http://schemas.microsoft.com/office/drawing/2014/main" id="{EB4F8E9B-92C9-46CD-9D5B-0F2340471723}"/>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6087" name="Rectangle 73">
            <a:extLst>
              <a:ext uri="{FF2B5EF4-FFF2-40B4-BE49-F238E27FC236}">
                <a16:creationId xmlns:a16="http://schemas.microsoft.com/office/drawing/2014/main" id="{30C3472F-32A1-44FF-B541-941D9A12D627}"/>
              </a:ext>
            </a:extLst>
          </p:cNvPr>
          <p:cNvSpPr>
            <a:spLocks noChangeArrowheads="1"/>
          </p:cNvSpPr>
          <p:nvPr/>
        </p:nvSpPr>
        <p:spPr bwMode="auto">
          <a:xfrm>
            <a:off x="4876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91562" name="Text Box 74">
            <a:extLst>
              <a:ext uri="{FF2B5EF4-FFF2-40B4-BE49-F238E27FC236}">
                <a16:creationId xmlns:a16="http://schemas.microsoft.com/office/drawing/2014/main" id="{FFFC9149-2608-48AD-BE6F-BB3861083982}"/>
              </a:ext>
            </a:extLst>
          </p:cNvPr>
          <p:cNvSpPr txBox="1">
            <a:spLocks noChangeArrowheads="1"/>
          </p:cNvSpPr>
          <p:nvPr/>
        </p:nvSpPr>
        <p:spPr bwMode="auto">
          <a:xfrm>
            <a:off x="244475" y="2908300"/>
            <a:ext cx="2514600" cy="10160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vertex 3 is not incident to any admissible edges</a:t>
            </a:r>
          </a:p>
        </p:txBody>
      </p:sp>
      <p:sp>
        <p:nvSpPr>
          <p:cNvPr id="86089" name="Rectangle 75">
            <a:extLst>
              <a:ext uri="{FF2B5EF4-FFF2-40B4-BE49-F238E27FC236}">
                <a16:creationId xmlns:a16="http://schemas.microsoft.com/office/drawing/2014/main" id="{189340C3-1FDE-4888-B52E-4AEA22F1A19D}"/>
              </a:ext>
            </a:extLst>
          </p:cNvPr>
          <p:cNvSpPr>
            <a:spLocks noChangeArrowheads="1"/>
          </p:cNvSpPr>
          <p:nvPr/>
        </p:nvSpPr>
        <p:spPr bwMode="auto">
          <a:xfrm>
            <a:off x="2895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90" name="Oval 76">
            <a:extLst>
              <a:ext uri="{FF2B5EF4-FFF2-40B4-BE49-F238E27FC236}">
                <a16:creationId xmlns:a16="http://schemas.microsoft.com/office/drawing/2014/main" id="{2140998F-C718-42D1-AFAD-77A5B50CF1AB}"/>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91565" name="Oval 77">
            <a:extLst>
              <a:ext uri="{FF2B5EF4-FFF2-40B4-BE49-F238E27FC236}">
                <a16:creationId xmlns:a16="http://schemas.microsoft.com/office/drawing/2014/main" id="{3B15F178-CC8D-49B8-978E-A84364BF86D1}"/>
              </a:ext>
            </a:extLst>
          </p:cNvPr>
          <p:cNvSpPr>
            <a:spLocks noChangeArrowheads="1"/>
          </p:cNvSpPr>
          <p:nvPr/>
        </p:nvSpPr>
        <p:spPr bwMode="auto">
          <a:xfrm>
            <a:off x="3352800" y="32766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91566" name="Text Box 78">
            <a:extLst>
              <a:ext uri="{FF2B5EF4-FFF2-40B4-BE49-F238E27FC236}">
                <a16:creationId xmlns:a16="http://schemas.microsoft.com/office/drawing/2014/main" id="{EF966525-FE9A-4319-806A-2704F782C88E}"/>
              </a:ext>
            </a:extLst>
          </p:cNvPr>
          <p:cNvSpPr txBox="1">
            <a:spLocks noChangeArrowheads="1"/>
          </p:cNvSpPr>
          <p:nvPr/>
        </p:nvSpPr>
        <p:spPr bwMode="auto">
          <a:xfrm>
            <a:off x="209550" y="2884488"/>
            <a:ext cx="2476500" cy="1169987"/>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delete vertex 3 from LIST</a:t>
            </a:r>
            <a:endParaRPr lang="en-US" altLang="zh-TW" sz="1400" b="1">
              <a:solidFill>
                <a:schemeClr val="bg2"/>
              </a:solidFill>
              <a:ea typeface="新細明體" panose="02020500000000000000" pitchFamily="18" charset="-120"/>
            </a:endParaRPr>
          </a:p>
          <a:p>
            <a:pPr>
              <a:spcBef>
                <a:spcPct val="50000"/>
              </a:spcBef>
            </a:pPr>
            <a:endParaRPr lang="en-US" altLang="zh-TW" sz="2000" b="1">
              <a:solidFill>
                <a:schemeClr val="bg2"/>
              </a:solidFill>
              <a:ea typeface="新細明體" panose="02020500000000000000" pitchFamily="18" charset="-120"/>
            </a:endParaRPr>
          </a:p>
        </p:txBody>
      </p:sp>
      <p:sp>
        <p:nvSpPr>
          <p:cNvPr id="191567" name="Rectangle 79">
            <a:extLst>
              <a:ext uri="{FF2B5EF4-FFF2-40B4-BE49-F238E27FC236}">
                <a16:creationId xmlns:a16="http://schemas.microsoft.com/office/drawing/2014/main" id="{B8CF3809-C51E-4FBB-B959-B971D161C574}"/>
              </a:ext>
            </a:extLst>
          </p:cNvPr>
          <p:cNvSpPr>
            <a:spLocks noChangeArrowheads="1"/>
          </p:cNvSpPr>
          <p:nvPr/>
        </p:nvSpPr>
        <p:spPr bwMode="auto">
          <a:xfrm>
            <a:off x="35052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91568" name="Oval 80">
            <a:extLst>
              <a:ext uri="{FF2B5EF4-FFF2-40B4-BE49-F238E27FC236}">
                <a16:creationId xmlns:a16="http://schemas.microsoft.com/office/drawing/2014/main" id="{AFFB611F-7272-4DE0-85F1-62FE8F801FCC}"/>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0" name="頁尾版面配置區 2">
            <a:extLst>
              <a:ext uri="{FF2B5EF4-FFF2-40B4-BE49-F238E27FC236}">
                <a16:creationId xmlns:a16="http://schemas.microsoft.com/office/drawing/2014/main" id="{9159F445-EA40-428A-9861-8FF96D7BBA62}"/>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86096" name="投影片編號版面配置區 3">
            <a:extLst>
              <a:ext uri="{FF2B5EF4-FFF2-40B4-BE49-F238E27FC236}">
                <a16:creationId xmlns:a16="http://schemas.microsoft.com/office/drawing/2014/main" id="{338EB2EB-28EA-40A7-B201-4A2A3D5F201F}"/>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4619D942-CF8F-4A45-B593-22F3800D011E}" type="slidenum">
              <a:rPr lang="zh-TW" altLang="en-US" sz="1400" smtClean="0"/>
              <a:pPr algn="l" eaLnBrk="0" hangingPunct="0"/>
              <a:t>41</a:t>
            </a:fld>
            <a:endParaRPr lang="en-US" altLang="zh-TW" sz="1400"/>
          </a:p>
        </p:txBody>
      </p:sp>
      <p:sp>
        <p:nvSpPr>
          <p:cNvPr id="86097" name="Text Box 12">
            <a:extLst>
              <a:ext uri="{FF2B5EF4-FFF2-40B4-BE49-F238E27FC236}">
                <a16:creationId xmlns:a16="http://schemas.microsoft.com/office/drawing/2014/main" id="{0AA8421C-0E2A-4B0D-8C06-399EF177EB7E}"/>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86098" name="文字方塊 82">
            <a:extLst>
              <a:ext uri="{FF2B5EF4-FFF2-40B4-BE49-F238E27FC236}">
                <a16:creationId xmlns:a16="http://schemas.microsoft.com/office/drawing/2014/main" id="{C62C4289-4AAD-46B6-A799-FBC52176FA01}"/>
              </a:ext>
            </a:extLst>
          </p:cNvPr>
          <p:cNvSpPr txBox="1">
            <a:spLocks noChangeArrowheads="1"/>
          </p:cNvSpPr>
          <p:nvPr/>
        </p:nvSpPr>
        <p:spPr bwMode="auto">
          <a:xfrm>
            <a:off x="8494713" y="419100"/>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[VS]</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1565"/>
                                        </p:tgtEl>
                                        <p:attrNameLst>
                                          <p:attrName>style.visibility</p:attrName>
                                        </p:attrNameLst>
                                      </p:cBhvr>
                                      <p:to>
                                        <p:strVal val="visible"/>
                                      </p:to>
                                    </p:set>
                                    <p:animEffect transition="in" filter="dissolve">
                                      <p:cBhvr>
                                        <p:cTn id="7" dur="500"/>
                                        <p:tgtEl>
                                          <p:spTgt spid="19156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1562"/>
                                        </p:tgtEl>
                                        <p:attrNameLst>
                                          <p:attrName>style.visibility</p:attrName>
                                        </p:attrNameLst>
                                      </p:cBhvr>
                                      <p:to>
                                        <p:strVal val="visible"/>
                                      </p:to>
                                    </p:set>
                                    <p:animEffect transition="in" filter="wipe(left)">
                                      <p:cBhvr>
                                        <p:cTn id="12" dur="500"/>
                                        <p:tgtEl>
                                          <p:spTgt spid="19156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1566"/>
                                        </p:tgtEl>
                                        <p:attrNameLst>
                                          <p:attrName>style.visibility</p:attrName>
                                        </p:attrNameLst>
                                      </p:cBhvr>
                                      <p:to>
                                        <p:strVal val="visible"/>
                                      </p:to>
                                    </p:set>
                                    <p:animEffect transition="in" filter="wipe(left)">
                                      <p:cBhvr>
                                        <p:cTn id="17" dur="500"/>
                                        <p:tgtEl>
                                          <p:spTgt spid="19156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91567"/>
                                        </p:tgtEl>
                                        <p:attrNameLst>
                                          <p:attrName>style.visibility</p:attrName>
                                        </p:attrNameLst>
                                      </p:cBhvr>
                                      <p:to>
                                        <p:strVal val="visible"/>
                                      </p:to>
                                    </p:set>
                                    <p:animEffect transition="in" filter="wipe(left)">
                                      <p:cBhvr>
                                        <p:cTn id="22" dur="500"/>
                                        <p:tgtEl>
                                          <p:spTgt spid="19156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91568"/>
                                        </p:tgtEl>
                                        <p:attrNameLst>
                                          <p:attrName>style.visibility</p:attrName>
                                        </p:attrNameLst>
                                      </p:cBhvr>
                                      <p:to>
                                        <p:strVal val="visible"/>
                                      </p:to>
                                    </p:set>
                                    <p:animEffect transition="in" filter="dissolve">
                                      <p:cBhvr>
                                        <p:cTn id="27" dur="500"/>
                                        <p:tgtEl>
                                          <p:spTgt spid="191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562" grpId="0" animBg="1" autoUpdateAnimBg="0"/>
      <p:bldP spid="191565" grpId="0" animBg="1" autoUpdateAnimBg="0"/>
      <p:bldP spid="191566" grpId="0" animBg="1" autoUpdateAnimBg="0"/>
      <p:bldP spid="191568" grpId="0" animBg="1"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066" name="Text Box 2">
            <a:extLst>
              <a:ext uri="{FF2B5EF4-FFF2-40B4-BE49-F238E27FC236}">
                <a16:creationId xmlns:a16="http://schemas.microsoft.com/office/drawing/2014/main" id="{0BF33117-F9B9-4934-82D5-0A7E3F401384}"/>
              </a:ext>
            </a:extLst>
          </p:cNvPr>
          <p:cNvSpPr txBox="1">
            <a:spLocks noChangeArrowheads="1"/>
          </p:cNvSpPr>
          <p:nvPr/>
        </p:nvSpPr>
        <p:spPr bwMode="auto">
          <a:xfrm>
            <a:off x="5486400" y="35814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88067" name="Text Box 3">
            <a:extLst>
              <a:ext uri="{FF2B5EF4-FFF2-40B4-BE49-F238E27FC236}">
                <a16:creationId xmlns:a16="http://schemas.microsoft.com/office/drawing/2014/main" id="{7A261B7B-C308-4F28-A624-8B17882F5932}"/>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88068" name="Text Box 4">
            <a:extLst>
              <a:ext uri="{FF2B5EF4-FFF2-40B4-BE49-F238E27FC236}">
                <a16:creationId xmlns:a16="http://schemas.microsoft.com/office/drawing/2014/main" id="{D424B4A8-BF9F-4ABE-86E9-DDAD9F2247C6}"/>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88069" name="Rectangle 5">
            <a:extLst>
              <a:ext uri="{FF2B5EF4-FFF2-40B4-BE49-F238E27FC236}">
                <a16:creationId xmlns:a16="http://schemas.microsoft.com/office/drawing/2014/main" id="{08088793-DD13-4E80-8FB3-0368D373A7B0}"/>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Select a vertex </a:t>
            </a:r>
          </a:p>
        </p:txBody>
      </p:sp>
      <p:sp>
        <p:nvSpPr>
          <p:cNvPr id="88070" name="Text Box 6">
            <a:extLst>
              <a:ext uri="{FF2B5EF4-FFF2-40B4-BE49-F238E27FC236}">
                <a16:creationId xmlns:a16="http://schemas.microsoft.com/office/drawing/2014/main" id="{0CA35907-86A7-4BEA-90BC-B9E86FF98A68}"/>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88071" name="Oval 7">
            <a:extLst>
              <a:ext uri="{FF2B5EF4-FFF2-40B4-BE49-F238E27FC236}">
                <a16:creationId xmlns:a16="http://schemas.microsoft.com/office/drawing/2014/main" id="{A06849D9-E28D-4D19-B74F-02A16246BD56}"/>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8072" name="Oval 8">
            <a:extLst>
              <a:ext uri="{FF2B5EF4-FFF2-40B4-BE49-F238E27FC236}">
                <a16:creationId xmlns:a16="http://schemas.microsoft.com/office/drawing/2014/main" id="{5E7BEA00-DBCF-4EA7-86FB-C3EC2B689A26}"/>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8073" name="Oval 9">
            <a:extLst>
              <a:ext uri="{FF2B5EF4-FFF2-40B4-BE49-F238E27FC236}">
                <a16:creationId xmlns:a16="http://schemas.microsoft.com/office/drawing/2014/main" id="{74BCEAE9-7853-4032-BD51-2287AC42F77F}"/>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8074" name="Oval 10">
            <a:extLst>
              <a:ext uri="{FF2B5EF4-FFF2-40B4-BE49-F238E27FC236}">
                <a16:creationId xmlns:a16="http://schemas.microsoft.com/office/drawing/2014/main" id="{605B8F72-9508-4F3A-801B-04EFFE1127ED}"/>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8075" name="Oval 11">
            <a:extLst>
              <a:ext uri="{FF2B5EF4-FFF2-40B4-BE49-F238E27FC236}">
                <a16:creationId xmlns:a16="http://schemas.microsoft.com/office/drawing/2014/main" id="{A42CE9D6-5464-46B5-BD38-2D44203A3FAE}"/>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8076" name="Oval 12">
            <a:extLst>
              <a:ext uri="{FF2B5EF4-FFF2-40B4-BE49-F238E27FC236}">
                <a16:creationId xmlns:a16="http://schemas.microsoft.com/office/drawing/2014/main" id="{609CA48F-BD0D-4428-831B-E919C05AE13B}"/>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8077" name="Oval 13">
            <a:extLst>
              <a:ext uri="{FF2B5EF4-FFF2-40B4-BE49-F238E27FC236}">
                <a16:creationId xmlns:a16="http://schemas.microsoft.com/office/drawing/2014/main" id="{058FA2B0-8B9D-4BD4-900E-C76CDBCE6A6D}"/>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88078" name="Oval 14">
            <a:extLst>
              <a:ext uri="{FF2B5EF4-FFF2-40B4-BE49-F238E27FC236}">
                <a16:creationId xmlns:a16="http://schemas.microsoft.com/office/drawing/2014/main" id="{9D0EED01-A44A-4706-A32B-808340DE52C8}"/>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88079" name="Oval 15">
            <a:extLst>
              <a:ext uri="{FF2B5EF4-FFF2-40B4-BE49-F238E27FC236}">
                <a16:creationId xmlns:a16="http://schemas.microsoft.com/office/drawing/2014/main" id="{D7B08731-79BE-4A9F-B7D2-CC63C82F4771}"/>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88080" name="Line 16">
            <a:extLst>
              <a:ext uri="{FF2B5EF4-FFF2-40B4-BE49-F238E27FC236}">
                <a16:creationId xmlns:a16="http://schemas.microsoft.com/office/drawing/2014/main" id="{9127C468-5B54-4C70-8CBE-E40CE2B317EA}"/>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81" name="Line 17">
            <a:extLst>
              <a:ext uri="{FF2B5EF4-FFF2-40B4-BE49-F238E27FC236}">
                <a16:creationId xmlns:a16="http://schemas.microsoft.com/office/drawing/2014/main" id="{BA854518-1C40-4A26-ADFC-330BAB1F664F}"/>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82" name="Line 18">
            <a:extLst>
              <a:ext uri="{FF2B5EF4-FFF2-40B4-BE49-F238E27FC236}">
                <a16:creationId xmlns:a16="http://schemas.microsoft.com/office/drawing/2014/main" id="{AD6D10EA-26E9-4388-B7E8-D4D309B86AB5}"/>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83" name="Line 19">
            <a:extLst>
              <a:ext uri="{FF2B5EF4-FFF2-40B4-BE49-F238E27FC236}">
                <a16:creationId xmlns:a16="http://schemas.microsoft.com/office/drawing/2014/main" id="{E1105B5E-EB7E-444B-ADD0-E93ED85E06BD}"/>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84" name="Line 20">
            <a:extLst>
              <a:ext uri="{FF2B5EF4-FFF2-40B4-BE49-F238E27FC236}">
                <a16:creationId xmlns:a16="http://schemas.microsoft.com/office/drawing/2014/main" id="{9C6F08A4-53B5-4BC4-8920-22CD1D179031}"/>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85" name="Line 21">
            <a:extLst>
              <a:ext uri="{FF2B5EF4-FFF2-40B4-BE49-F238E27FC236}">
                <a16:creationId xmlns:a16="http://schemas.microsoft.com/office/drawing/2014/main" id="{9065E0D7-B7D1-4745-B6D1-CD8F8B3A3F68}"/>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86" name="Line 22">
            <a:extLst>
              <a:ext uri="{FF2B5EF4-FFF2-40B4-BE49-F238E27FC236}">
                <a16:creationId xmlns:a16="http://schemas.microsoft.com/office/drawing/2014/main" id="{86ED3ACA-C6E8-4AAC-B36C-4A175F1AA953}"/>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87" name="Text Box 23">
            <a:extLst>
              <a:ext uri="{FF2B5EF4-FFF2-40B4-BE49-F238E27FC236}">
                <a16:creationId xmlns:a16="http://schemas.microsoft.com/office/drawing/2014/main" id="{99F9AB10-AB00-407C-87E2-28810D13AC70}"/>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88088" name="Line 24">
            <a:extLst>
              <a:ext uri="{FF2B5EF4-FFF2-40B4-BE49-F238E27FC236}">
                <a16:creationId xmlns:a16="http://schemas.microsoft.com/office/drawing/2014/main" id="{77C1A877-8784-40C1-8DAC-04342F185F91}"/>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89" name="Line 25">
            <a:extLst>
              <a:ext uri="{FF2B5EF4-FFF2-40B4-BE49-F238E27FC236}">
                <a16:creationId xmlns:a16="http://schemas.microsoft.com/office/drawing/2014/main" id="{36C43556-504F-4897-A71D-88B6D946B0DA}"/>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90" name="Line 26">
            <a:extLst>
              <a:ext uri="{FF2B5EF4-FFF2-40B4-BE49-F238E27FC236}">
                <a16:creationId xmlns:a16="http://schemas.microsoft.com/office/drawing/2014/main" id="{8666FD7A-90D0-4149-931B-73E62CB8D1A5}"/>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91" name="Line 27">
            <a:extLst>
              <a:ext uri="{FF2B5EF4-FFF2-40B4-BE49-F238E27FC236}">
                <a16:creationId xmlns:a16="http://schemas.microsoft.com/office/drawing/2014/main" id="{EB83E8C1-9040-4116-A8FB-AFB3B28514C4}"/>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92" name="Line 28">
            <a:extLst>
              <a:ext uri="{FF2B5EF4-FFF2-40B4-BE49-F238E27FC236}">
                <a16:creationId xmlns:a16="http://schemas.microsoft.com/office/drawing/2014/main" id="{7AEB602D-54B2-4C40-B5D9-737DF4C40792}"/>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93" name="Line 29">
            <a:extLst>
              <a:ext uri="{FF2B5EF4-FFF2-40B4-BE49-F238E27FC236}">
                <a16:creationId xmlns:a16="http://schemas.microsoft.com/office/drawing/2014/main" id="{0FF637AB-B0A6-4AD3-9070-8A3E2D1DFCDA}"/>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94" name="Line 30">
            <a:extLst>
              <a:ext uri="{FF2B5EF4-FFF2-40B4-BE49-F238E27FC236}">
                <a16:creationId xmlns:a16="http://schemas.microsoft.com/office/drawing/2014/main" id="{D8A581B7-EB4C-47A4-B43B-E01D620788B3}"/>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95" name="Line 31">
            <a:extLst>
              <a:ext uri="{FF2B5EF4-FFF2-40B4-BE49-F238E27FC236}">
                <a16:creationId xmlns:a16="http://schemas.microsoft.com/office/drawing/2014/main" id="{9FB2B20F-306F-42AA-9DC3-82EC9EB0C0EC}"/>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96" name="Line 32">
            <a:extLst>
              <a:ext uri="{FF2B5EF4-FFF2-40B4-BE49-F238E27FC236}">
                <a16:creationId xmlns:a16="http://schemas.microsoft.com/office/drawing/2014/main" id="{9AF14EFB-E1DD-4094-833B-75F2E24318B5}"/>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97" name="Line 33">
            <a:extLst>
              <a:ext uri="{FF2B5EF4-FFF2-40B4-BE49-F238E27FC236}">
                <a16:creationId xmlns:a16="http://schemas.microsoft.com/office/drawing/2014/main" id="{387BF292-8B8C-4FAE-8A12-839B86775940}"/>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98" name="Oval 34">
            <a:extLst>
              <a:ext uri="{FF2B5EF4-FFF2-40B4-BE49-F238E27FC236}">
                <a16:creationId xmlns:a16="http://schemas.microsoft.com/office/drawing/2014/main" id="{8BE688BF-1D14-475B-AB53-A6567A3B156E}"/>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8099" name="Rectangle 35">
            <a:extLst>
              <a:ext uri="{FF2B5EF4-FFF2-40B4-BE49-F238E27FC236}">
                <a16:creationId xmlns:a16="http://schemas.microsoft.com/office/drawing/2014/main" id="{2DFC8DE1-C94B-4B92-BED4-34909624F1BF}"/>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8100" name="Rectangle 36">
            <a:extLst>
              <a:ext uri="{FF2B5EF4-FFF2-40B4-BE49-F238E27FC236}">
                <a16:creationId xmlns:a16="http://schemas.microsoft.com/office/drawing/2014/main" id="{591570C9-1E5B-449C-A815-6F79E94770E1}"/>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01" name="Rectangle 37">
            <a:extLst>
              <a:ext uri="{FF2B5EF4-FFF2-40B4-BE49-F238E27FC236}">
                <a16:creationId xmlns:a16="http://schemas.microsoft.com/office/drawing/2014/main" id="{28289602-D359-4EB6-B4FF-CD6B680AA83C}"/>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02" name="Rectangle 38">
            <a:extLst>
              <a:ext uri="{FF2B5EF4-FFF2-40B4-BE49-F238E27FC236}">
                <a16:creationId xmlns:a16="http://schemas.microsoft.com/office/drawing/2014/main" id="{88F4F6DE-4E01-42E4-B77A-B1495F5B2801}"/>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03" name="Rectangle 39">
            <a:extLst>
              <a:ext uri="{FF2B5EF4-FFF2-40B4-BE49-F238E27FC236}">
                <a16:creationId xmlns:a16="http://schemas.microsoft.com/office/drawing/2014/main" id="{9443F3F3-2361-4B1B-A5BB-29DEDC02123F}"/>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04" name="Rectangle 40">
            <a:extLst>
              <a:ext uri="{FF2B5EF4-FFF2-40B4-BE49-F238E27FC236}">
                <a16:creationId xmlns:a16="http://schemas.microsoft.com/office/drawing/2014/main" id="{FE488478-C2A3-46F8-A42B-F32A1A96AF6D}"/>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05" name="Rectangle 41">
            <a:extLst>
              <a:ext uri="{FF2B5EF4-FFF2-40B4-BE49-F238E27FC236}">
                <a16:creationId xmlns:a16="http://schemas.microsoft.com/office/drawing/2014/main" id="{BE3386B1-9A24-4E2B-8A97-74681217ED84}"/>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06" name="Rectangle 42">
            <a:extLst>
              <a:ext uri="{FF2B5EF4-FFF2-40B4-BE49-F238E27FC236}">
                <a16:creationId xmlns:a16="http://schemas.microsoft.com/office/drawing/2014/main" id="{C1F365D4-6D63-4ECA-BD5B-0F4D61B631CC}"/>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07" name="Rectangle 43">
            <a:extLst>
              <a:ext uri="{FF2B5EF4-FFF2-40B4-BE49-F238E27FC236}">
                <a16:creationId xmlns:a16="http://schemas.microsoft.com/office/drawing/2014/main" id="{FB32C40B-2848-4B44-AFF4-312D11E37CB5}"/>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08" name="Text Box 46">
            <a:extLst>
              <a:ext uri="{FF2B5EF4-FFF2-40B4-BE49-F238E27FC236}">
                <a16:creationId xmlns:a16="http://schemas.microsoft.com/office/drawing/2014/main" id="{0D134338-E076-44E5-9717-20B1A3224991}"/>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88109" name="Rectangle 47">
            <a:extLst>
              <a:ext uri="{FF2B5EF4-FFF2-40B4-BE49-F238E27FC236}">
                <a16:creationId xmlns:a16="http://schemas.microsoft.com/office/drawing/2014/main" id="{85473AEE-B6C1-44D2-B2D6-69677CC19147}"/>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8110" name="Rectangle 48">
            <a:extLst>
              <a:ext uri="{FF2B5EF4-FFF2-40B4-BE49-F238E27FC236}">
                <a16:creationId xmlns:a16="http://schemas.microsoft.com/office/drawing/2014/main" id="{1A22E5D5-CB2B-41F7-8329-67BA602EEE92}"/>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8111" name="Text Box 49">
            <a:extLst>
              <a:ext uri="{FF2B5EF4-FFF2-40B4-BE49-F238E27FC236}">
                <a16:creationId xmlns:a16="http://schemas.microsoft.com/office/drawing/2014/main" id="{3F39DCCA-05FC-4488-823B-48C1503F81D6}"/>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88112" name="Line 50">
            <a:extLst>
              <a:ext uri="{FF2B5EF4-FFF2-40B4-BE49-F238E27FC236}">
                <a16:creationId xmlns:a16="http://schemas.microsoft.com/office/drawing/2014/main" id="{2345D748-E561-4433-821A-DBD954CFF80A}"/>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113" name="Oval 51">
            <a:extLst>
              <a:ext uri="{FF2B5EF4-FFF2-40B4-BE49-F238E27FC236}">
                <a16:creationId xmlns:a16="http://schemas.microsoft.com/office/drawing/2014/main" id="{0964D187-AFC4-4217-885D-2950055EC583}"/>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8114" name="Text Box 52">
            <a:extLst>
              <a:ext uri="{FF2B5EF4-FFF2-40B4-BE49-F238E27FC236}">
                <a16:creationId xmlns:a16="http://schemas.microsoft.com/office/drawing/2014/main" id="{9FC6C4C9-9D18-4ED4-8B3E-8F8D4FCCFD68}"/>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88115" name="Rectangle 53">
            <a:extLst>
              <a:ext uri="{FF2B5EF4-FFF2-40B4-BE49-F238E27FC236}">
                <a16:creationId xmlns:a16="http://schemas.microsoft.com/office/drawing/2014/main" id="{1FE45751-2ABC-4B63-8BC7-5020B2704C88}"/>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8116" name="Line 54">
            <a:extLst>
              <a:ext uri="{FF2B5EF4-FFF2-40B4-BE49-F238E27FC236}">
                <a16:creationId xmlns:a16="http://schemas.microsoft.com/office/drawing/2014/main" id="{37B96578-0F0F-444E-AD26-C82C05BF90FF}"/>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117" name="Line 55">
            <a:extLst>
              <a:ext uri="{FF2B5EF4-FFF2-40B4-BE49-F238E27FC236}">
                <a16:creationId xmlns:a16="http://schemas.microsoft.com/office/drawing/2014/main" id="{1DB77928-9302-4C7F-93E8-7BF09B89D5E9}"/>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118" name="Rectangle 56">
            <a:extLst>
              <a:ext uri="{FF2B5EF4-FFF2-40B4-BE49-F238E27FC236}">
                <a16:creationId xmlns:a16="http://schemas.microsoft.com/office/drawing/2014/main" id="{4D127FBF-DDB8-4BC6-A031-0004BAB38D83}"/>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8119" name="Oval 57">
            <a:extLst>
              <a:ext uri="{FF2B5EF4-FFF2-40B4-BE49-F238E27FC236}">
                <a16:creationId xmlns:a16="http://schemas.microsoft.com/office/drawing/2014/main" id="{5720F173-C95A-4304-997A-1F2AE6576A62}"/>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8120" name="Line 58">
            <a:extLst>
              <a:ext uri="{FF2B5EF4-FFF2-40B4-BE49-F238E27FC236}">
                <a16:creationId xmlns:a16="http://schemas.microsoft.com/office/drawing/2014/main" id="{24BB9816-D983-4487-BA95-0E84DCC82774}"/>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121" name="Oval 59">
            <a:extLst>
              <a:ext uri="{FF2B5EF4-FFF2-40B4-BE49-F238E27FC236}">
                <a16:creationId xmlns:a16="http://schemas.microsoft.com/office/drawing/2014/main" id="{BC83E8F4-F859-4EAC-84D2-3FFC4B18D1E7}"/>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8122" name="Rectangle 60">
            <a:extLst>
              <a:ext uri="{FF2B5EF4-FFF2-40B4-BE49-F238E27FC236}">
                <a16:creationId xmlns:a16="http://schemas.microsoft.com/office/drawing/2014/main" id="{98D17AE1-3FAA-47FD-A362-811F1892209C}"/>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8123" name="Rectangle 61">
            <a:extLst>
              <a:ext uri="{FF2B5EF4-FFF2-40B4-BE49-F238E27FC236}">
                <a16:creationId xmlns:a16="http://schemas.microsoft.com/office/drawing/2014/main" id="{4A3CA2F9-A409-422F-A2CA-142F464F6B83}"/>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8124" name="Rectangle 62">
            <a:extLst>
              <a:ext uri="{FF2B5EF4-FFF2-40B4-BE49-F238E27FC236}">
                <a16:creationId xmlns:a16="http://schemas.microsoft.com/office/drawing/2014/main" id="{84540952-FFD4-4AB0-82EA-407143A3AAA4}"/>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25" name="Line 63">
            <a:extLst>
              <a:ext uri="{FF2B5EF4-FFF2-40B4-BE49-F238E27FC236}">
                <a16:creationId xmlns:a16="http://schemas.microsoft.com/office/drawing/2014/main" id="{82D98217-6C7E-4D1B-A0AD-D4ED62AF6862}"/>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126" name="Oval 64">
            <a:extLst>
              <a:ext uri="{FF2B5EF4-FFF2-40B4-BE49-F238E27FC236}">
                <a16:creationId xmlns:a16="http://schemas.microsoft.com/office/drawing/2014/main" id="{608D0499-ECCA-4F03-B2CF-17B895ECABC6}"/>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8127" name="Rectangle 65">
            <a:extLst>
              <a:ext uri="{FF2B5EF4-FFF2-40B4-BE49-F238E27FC236}">
                <a16:creationId xmlns:a16="http://schemas.microsoft.com/office/drawing/2014/main" id="{ACA6E337-0D02-4CE1-A17E-5E6512ECD6D8}"/>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8128" name="Rectangle 66">
            <a:extLst>
              <a:ext uri="{FF2B5EF4-FFF2-40B4-BE49-F238E27FC236}">
                <a16:creationId xmlns:a16="http://schemas.microsoft.com/office/drawing/2014/main" id="{663BD6AB-0F43-4D8B-B8D0-871DD5592B36}"/>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8129" name="Rectangle 67">
            <a:extLst>
              <a:ext uri="{FF2B5EF4-FFF2-40B4-BE49-F238E27FC236}">
                <a16:creationId xmlns:a16="http://schemas.microsoft.com/office/drawing/2014/main" id="{EB4A4049-1743-4072-AA37-8E096F7ED9FC}"/>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30" name="Line 68">
            <a:extLst>
              <a:ext uri="{FF2B5EF4-FFF2-40B4-BE49-F238E27FC236}">
                <a16:creationId xmlns:a16="http://schemas.microsoft.com/office/drawing/2014/main" id="{2248DB8D-0029-475F-A894-B22F1B8502BA}"/>
              </a:ext>
            </a:extLst>
          </p:cNvPr>
          <p:cNvSpPr>
            <a:spLocks noChangeShapeType="1"/>
          </p:cNvSpPr>
          <p:nvPr/>
        </p:nvSpPr>
        <p:spPr bwMode="auto">
          <a:xfrm>
            <a:off x="4572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131" name="Oval 69">
            <a:extLst>
              <a:ext uri="{FF2B5EF4-FFF2-40B4-BE49-F238E27FC236}">
                <a16:creationId xmlns:a16="http://schemas.microsoft.com/office/drawing/2014/main" id="{938C78C2-7DD5-4889-BEA0-AA44611EA314}"/>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8132" name="Rectangle 70">
            <a:extLst>
              <a:ext uri="{FF2B5EF4-FFF2-40B4-BE49-F238E27FC236}">
                <a16:creationId xmlns:a16="http://schemas.microsoft.com/office/drawing/2014/main" id="{668AF4D4-441A-4D6D-9F0C-F10990DC3C6F}"/>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8133" name="Rectangle 71">
            <a:extLst>
              <a:ext uri="{FF2B5EF4-FFF2-40B4-BE49-F238E27FC236}">
                <a16:creationId xmlns:a16="http://schemas.microsoft.com/office/drawing/2014/main" id="{21063E68-050B-497A-9CFF-AFABB2D50E29}"/>
              </a:ext>
            </a:extLst>
          </p:cNvPr>
          <p:cNvSpPr>
            <a:spLocks noChangeArrowheads="1"/>
          </p:cNvSpPr>
          <p:nvPr/>
        </p:nvSpPr>
        <p:spPr bwMode="auto">
          <a:xfrm>
            <a:off x="4876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8134" name="Rectangle 72">
            <a:extLst>
              <a:ext uri="{FF2B5EF4-FFF2-40B4-BE49-F238E27FC236}">
                <a16:creationId xmlns:a16="http://schemas.microsoft.com/office/drawing/2014/main" id="{A170B421-E6B3-4AAC-9DE2-D2C1BB82B0F3}"/>
              </a:ext>
            </a:extLst>
          </p:cNvPr>
          <p:cNvSpPr>
            <a:spLocks noChangeArrowheads="1"/>
          </p:cNvSpPr>
          <p:nvPr/>
        </p:nvSpPr>
        <p:spPr bwMode="auto">
          <a:xfrm>
            <a:off x="2895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93609" name="Text Box 73">
            <a:extLst>
              <a:ext uri="{FF2B5EF4-FFF2-40B4-BE49-F238E27FC236}">
                <a16:creationId xmlns:a16="http://schemas.microsoft.com/office/drawing/2014/main" id="{E60A3176-9276-4B3E-9B3C-B5DE8CE9EF41}"/>
              </a:ext>
            </a:extLst>
          </p:cNvPr>
          <p:cNvSpPr txBox="1">
            <a:spLocks noChangeArrowheads="1"/>
          </p:cNvSpPr>
          <p:nvPr/>
        </p:nvSpPr>
        <p:spPr bwMode="auto">
          <a:xfrm>
            <a:off x="342900" y="2873375"/>
            <a:ext cx="2133600" cy="40005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i : = 4</a:t>
            </a:r>
          </a:p>
        </p:txBody>
      </p:sp>
      <p:sp>
        <p:nvSpPr>
          <p:cNvPr id="88136" name="Rectangle 74">
            <a:extLst>
              <a:ext uri="{FF2B5EF4-FFF2-40B4-BE49-F238E27FC236}">
                <a16:creationId xmlns:a16="http://schemas.microsoft.com/office/drawing/2014/main" id="{2A02F355-314B-4AAB-92E7-6DF3E14495BD}"/>
              </a:ext>
            </a:extLst>
          </p:cNvPr>
          <p:cNvSpPr>
            <a:spLocks noChangeArrowheads="1"/>
          </p:cNvSpPr>
          <p:nvPr/>
        </p:nvSpPr>
        <p:spPr bwMode="auto">
          <a:xfrm>
            <a:off x="35052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37" name="Oval 75">
            <a:extLst>
              <a:ext uri="{FF2B5EF4-FFF2-40B4-BE49-F238E27FC236}">
                <a16:creationId xmlns:a16="http://schemas.microsoft.com/office/drawing/2014/main" id="{95DCD6C0-FC70-462E-897A-9512CC49AEFD}"/>
              </a:ext>
            </a:extLst>
          </p:cNvPr>
          <p:cNvSpPr>
            <a:spLocks noChangeArrowheads="1"/>
          </p:cNvSpPr>
          <p:nvPr/>
        </p:nvSpPr>
        <p:spPr bwMode="auto">
          <a:xfrm>
            <a:off x="5181600" y="1066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5" name="頁尾版面配置區 2">
            <a:extLst>
              <a:ext uri="{FF2B5EF4-FFF2-40B4-BE49-F238E27FC236}">
                <a16:creationId xmlns:a16="http://schemas.microsoft.com/office/drawing/2014/main" id="{4E2AB160-A207-4951-A1D6-81BF29F06B22}"/>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88139" name="投影片編號版面配置區 3">
            <a:extLst>
              <a:ext uri="{FF2B5EF4-FFF2-40B4-BE49-F238E27FC236}">
                <a16:creationId xmlns:a16="http://schemas.microsoft.com/office/drawing/2014/main" id="{6BA2A281-DB26-452B-8855-CEB674D3FABE}"/>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DE1E0781-6E11-40B7-BD7A-114209D68B9A}" type="slidenum">
              <a:rPr lang="zh-TW" altLang="en-US" sz="1400" smtClean="0"/>
              <a:pPr algn="l" eaLnBrk="0" hangingPunct="0"/>
              <a:t>42</a:t>
            </a:fld>
            <a:endParaRPr lang="en-US" altLang="zh-TW" sz="1400"/>
          </a:p>
        </p:txBody>
      </p:sp>
      <p:sp>
        <p:nvSpPr>
          <p:cNvPr id="88140" name="Text Box 12">
            <a:extLst>
              <a:ext uri="{FF2B5EF4-FFF2-40B4-BE49-F238E27FC236}">
                <a16:creationId xmlns:a16="http://schemas.microsoft.com/office/drawing/2014/main" id="{CFB68CE8-BEB6-4993-9DAE-2D5454B39334}"/>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88141" name="文字方塊 77">
            <a:extLst>
              <a:ext uri="{FF2B5EF4-FFF2-40B4-BE49-F238E27FC236}">
                <a16:creationId xmlns:a16="http://schemas.microsoft.com/office/drawing/2014/main" id="{450DA381-06FE-45B0-80BE-EDD9C640142E}"/>
              </a:ext>
            </a:extLst>
          </p:cNvPr>
          <p:cNvSpPr txBox="1">
            <a:spLocks noChangeArrowheads="1"/>
          </p:cNvSpPr>
          <p:nvPr/>
        </p:nvSpPr>
        <p:spPr bwMode="auto">
          <a:xfrm>
            <a:off x="8494713" y="419100"/>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[VS]</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3609"/>
                                        </p:tgtEl>
                                        <p:attrNameLst>
                                          <p:attrName>style.visibility</p:attrName>
                                        </p:attrNameLst>
                                      </p:cBhvr>
                                      <p:to>
                                        <p:strVal val="visible"/>
                                      </p:to>
                                    </p:set>
                                    <p:animEffect transition="in" filter="wipe(left)">
                                      <p:cBhvr>
                                        <p:cTn id="7" dur="500"/>
                                        <p:tgtEl>
                                          <p:spTgt spid="1936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609" grpId="0" animBg="1"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2600" name="Text Box 88">
            <a:extLst>
              <a:ext uri="{FF2B5EF4-FFF2-40B4-BE49-F238E27FC236}">
                <a16:creationId xmlns:a16="http://schemas.microsoft.com/office/drawing/2014/main" id="{FF9B53DF-596C-4719-AAF5-D3B3DB46A200}"/>
              </a:ext>
            </a:extLst>
          </p:cNvPr>
          <p:cNvSpPr txBox="1">
            <a:spLocks noChangeArrowheads="1"/>
          </p:cNvSpPr>
          <p:nvPr/>
        </p:nvSpPr>
        <p:spPr bwMode="auto">
          <a:xfrm>
            <a:off x="7467600" y="10668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7</a:t>
            </a:r>
          </a:p>
        </p:txBody>
      </p:sp>
      <p:sp>
        <p:nvSpPr>
          <p:cNvPr id="90115" name="Text Box 2">
            <a:extLst>
              <a:ext uri="{FF2B5EF4-FFF2-40B4-BE49-F238E27FC236}">
                <a16:creationId xmlns:a16="http://schemas.microsoft.com/office/drawing/2014/main" id="{24951E18-263E-454C-B583-3479C5778AB5}"/>
              </a:ext>
            </a:extLst>
          </p:cNvPr>
          <p:cNvSpPr txBox="1">
            <a:spLocks noChangeArrowheads="1"/>
          </p:cNvSpPr>
          <p:nvPr/>
        </p:nvSpPr>
        <p:spPr bwMode="auto">
          <a:xfrm>
            <a:off x="5486400" y="35814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90116" name="Text Box 3">
            <a:extLst>
              <a:ext uri="{FF2B5EF4-FFF2-40B4-BE49-F238E27FC236}">
                <a16:creationId xmlns:a16="http://schemas.microsoft.com/office/drawing/2014/main" id="{A5128A16-CB64-48CB-9A1A-59ECD3618D6B}"/>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90117" name="Text Box 4">
            <a:extLst>
              <a:ext uri="{FF2B5EF4-FFF2-40B4-BE49-F238E27FC236}">
                <a16:creationId xmlns:a16="http://schemas.microsoft.com/office/drawing/2014/main" id="{AEF04797-2E18-4956-94B5-2F7B2FCE6BC2}"/>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90118" name="Rectangle 5">
            <a:extLst>
              <a:ext uri="{FF2B5EF4-FFF2-40B4-BE49-F238E27FC236}">
                <a16:creationId xmlns:a16="http://schemas.microsoft.com/office/drawing/2014/main" id="{FDE94CB0-D03C-4B9D-BFC8-7B477BA2B481}"/>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If vertex i is incident to an admissible edge …</a:t>
            </a:r>
          </a:p>
        </p:txBody>
      </p:sp>
      <p:sp>
        <p:nvSpPr>
          <p:cNvPr id="90119" name="Text Box 6">
            <a:extLst>
              <a:ext uri="{FF2B5EF4-FFF2-40B4-BE49-F238E27FC236}">
                <a16:creationId xmlns:a16="http://schemas.microsoft.com/office/drawing/2014/main" id="{BA65B1D3-CFA4-4E0D-819B-85613BB63CA9}"/>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90120" name="Oval 7">
            <a:extLst>
              <a:ext uri="{FF2B5EF4-FFF2-40B4-BE49-F238E27FC236}">
                <a16:creationId xmlns:a16="http://schemas.microsoft.com/office/drawing/2014/main" id="{50B8699F-BED9-4457-AC95-0D77156E59C0}"/>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0121" name="Oval 8">
            <a:extLst>
              <a:ext uri="{FF2B5EF4-FFF2-40B4-BE49-F238E27FC236}">
                <a16:creationId xmlns:a16="http://schemas.microsoft.com/office/drawing/2014/main" id="{57ED9293-AB1C-4EDF-9F61-7F8403B1930A}"/>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0122" name="Oval 9">
            <a:extLst>
              <a:ext uri="{FF2B5EF4-FFF2-40B4-BE49-F238E27FC236}">
                <a16:creationId xmlns:a16="http://schemas.microsoft.com/office/drawing/2014/main" id="{844DADB9-EF96-4EB3-BC8D-776CFB9EC320}"/>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0123" name="Oval 10">
            <a:extLst>
              <a:ext uri="{FF2B5EF4-FFF2-40B4-BE49-F238E27FC236}">
                <a16:creationId xmlns:a16="http://schemas.microsoft.com/office/drawing/2014/main" id="{40122A26-3F41-4467-9F9B-C046A2F79584}"/>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0124" name="Oval 11">
            <a:extLst>
              <a:ext uri="{FF2B5EF4-FFF2-40B4-BE49-F238E27FC236}">
                <a16:creationId xmlns:a16="http://schemas.microsoft.com/office/drawing/2014/main" id="{10AD226F-BE72-4AAA-9F89-280F6E3DB002}"/>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0125" name="Oval 12">
            <a:extLst>
              <a:ext uri="{FF2B5EF4-FFF2-40B4-BE49-F238E27FC236}">
                <a16:creationId xmlns:a16="http://schemas.microsoft.com/office/drawing/2014/main" id="{93EC8C99-423E-4CBF-9AAF-BCA3A3D90AA8}"/>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0126" name="Oval 13">
            <a:extLst>
              <a:ext uri="{FF2B5EF4-FFF2-40B4-BE49-F238E27FC236}">
                <a16:creationId xmlns:a16="http://schemas.microsoft.com/office/drawing/2014/main" id="{3CF62141-D1B6-4B4F-8805-A3D7AD3C0C81}"/>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90127" name="Oval 14">
            <a:extLst>
              <a:ext uri="{FF2B5EF4-FFF2-40B4-BE49-F238E27FC236}">
                <a16:creationId xmlns:a16="http://schemas.microsoft.com/office/drawing/2014/main" id="{CE0492E5-76C1-465F-9675-A5BC054AF319}"/>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90128" name="Oval 15">
            <a:extLst>
              <a:ext uri="{FF2B5EF4-FFF2-40B4-BE49-F238E27FC236}">
                <a16:creationId xmlns:a16="http://schemas.microsoft.com/office/drawing/2014/main" id="{DB6D53B6-E154-4627-A8EA-CD739EAE044A}"/>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0129" name="Line 16">
            <a:extLst>
              <a:ext uri="{FF2B5EF4-FFF2-40B4-BE49-F238E27FC236}">
                <a16:creationId xmlns:a16="http://schemas.microsoft.com/office/drawing/2014/main" id="{40CBC6F6-2702-4C8D-AE1D-5BEC812A3F7E}"/>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30" name="Line 17">
            <a:extLst>
              <a:ext uri="{FF2B5EF4-FFF2-40B4-BE49-F238E27FC236}">
                <a16:creationId xmlns:a16="http://schemas.microsoft.com/office/drawing/2014/main" id="{5E02B574-9B2B-4CF5-A0EA-5F9A33569D71}"/>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31" name="Line 18">
            <a:extLst>
              <a:ext uri="{FF2B5EF4-FFF2-40B4-BE49-F238E27FC236}">
                <a16:creationId xmlns:a16="http://schemas.microsoft.com/office/drawing/2014/main" id="{AC50E10A-9C9B-45DD-88ED-D9891AD2036C}"/>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32" name="Line 19">
            <a:extLst>
              <a:ext uri="{FF2B5EF4-FFF2-40B4-BE49-F238E27FC236}">
                <a16:creationId xmlns:a16="http://schemas.microsoft.com/office/drawing/2014/main" id="{F4F6F535-58F4-4CDB-B393-E78F128C6044}"/>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33" name="Line 20">
            <a:extLst>
              <a:ext uri="{FF2B5EF4-FFF2-40B4-BE49-F238E27FC236}">
                <a16:creationId xmlns:a16="http://schemas.microsoft.com/office/drawing/2014/main" id="{A8CBCD1D-3D96-4F84-8443-136103E2A104}"/>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34" name="Line 21">
            <a:extLst>
              <a:ext uri="{FF2B5EF4-FFF2-40B4-BE49-F238E27FC236}">
                <a16:creationId xmlns:a16="http://schemas.microsoft.com/office/drawing/2014/main" id="{FF8D805C-A7B9-42DC-B3AD-CA5E70464BAA}"/>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35" name="Line 22">
            <a:extLst>
              <a:ext uri="{FF2B5EF4-FFF2-40B4-BE49-F238E27FC236}">
                <a16:creationId xmlns:a16="http://schemas.microsoft.com/office/drawing/2014/main" id="{78E7076E-0B8E-4A1C-B6A2-16F509090AD1}"/>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36" name="Text Box 23">
            <a:extLst>
              <a:ext uri="{FF2B5EF4-FFF2-40B4-BE49-F238E27FC236}">
                <a16:creationId xmlns:a16="http://schemas.microsoft.com/office/drawing/2014/main" id="{847348EB-62F6-4902-B413-7C37A2BE4A9A}"/>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90137" name="Line 24">
            <a:extLst>
              <a:ext uri="{FF2B5EF4-FFF2-40B4-BE49-F238E27FC236}">
                <a16:creationId xmlns:a16="http://schemas.microsoft.com/office/drawing/2014/main" id="{3471058C-02DA-452D-9A82-330F974C927A}"/>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38" name="Line 25">
            <a:extLst>
              <a:ext uri="{FF2B5EF4-FFF2-40B4-BE49-F238E27FC236}">
                <a16:creationId xmlns:a16="http://schemas.microsoft.com/office/drawing/2014/main" id="{1DDCB958-0944-493D-A833-D12FB099F466}"/>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39" name="Line 26">
            <a:extLst>
              <a:ext uri="{FF2B5EF4-FFF2-40B4-BE49-F238E27FC236}">
                <a16:creationId xmlns:a16="http://schemas.microsoft.com/office/drawing/2014/main" id="{39C29FCA-75EA-4720-9CD1-DC11FF47905F}"/>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40" name="Line 27">
            <a:extLst>
              <a:ext uri="{FF2B5EF4-FFF2-40B4-BE49-F238E27FC236}">
                <a16:creationId xmlns:a16="http://schemas.microsoft.com/office/drawing/2014/main" id="{BDAF0C10-86E6-4047-A19B-A1CF847B5EB2}"/>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41" name="Line 28">
            <a:extLst>
              <a:ext uri="{FF2B5EF4-FFF2-40B4-BE49-F238E27FC236}">
                <a16:creationId xmlns:a16="http://schemas.microsoft.com/office/drawing/2014/main" id="{DC2AD78A-D9C7-4CEF-8E55-4F1106926F4E}"/>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42" name="Line 29">
            <a:extLst>
              <a:ext uri="{FF2B5EF4-FFF2-40B4-BE49-F238E27FC236}">
                <a16:creationId xmlns:a16="http://schemas.microsoft.com/office/drawing/2014/main" id="{1559A846-EEE4-4C59-96D3-6EA00A91DFD6}"/>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43" name="Line 30">
            <a:extLst>
              <a:ext uri="{FF2B5EF4-FFF2-40B4-BE49-F238E27FC236}">
                <a16:creationId xmlns:a16="http://schemas.microsoft.com/office/drawing/2014/main" id="{0688B49C-DF72-48BC-BDAD-043657A22381}"/>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44" name="Line 31">
            <a:extLst>
              <a:ext uri="{FF2B5EF4-FFF2-40B4-BE49-F238E27FC236}">
                <a16:creationId xmlns:a16="http://schemas.microsoft.com/office/drawing/2014/main" id="{44DC2349-D272-4C57-AA89-3AA873F38BC6}"/>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45" name="Line 32">
            <a:extLst>
              <a:ext uri="{FF2B5EF4-FFF2-40B4-BE49-F238E27FC236}">
                <a16:creationId xmlns:a16="http://schemas.microsoft.com/office/drawing/2014/main" id="{7AA37529-34EA-427D-B88F-9F278AF98004}"/>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46" name="Line 33">
            <a:extLst>
              <a:ext uri="{FF2B5EF4-FFF2-40B4-BE49-F238E27FC236}">
                <a16:creationId xmlns:a16="http://schemas.microsoft.com/office/drawing/2014/main" id="{39E9F1EE-88AB-413F-9214-81F1E44528EC}"/>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47" name="Oval 34">
            <a:extLst>
              <a:ext uri="{FF2B5EF4-FFF2-40B4-BE49-F238E27FC236}">
                <a16:creationId xmlns:a16="http://schemas.microsoft.com/office/drawing/2014/main" id="{864C44C4-7A49-4822-9705-502F349CFF81}"/>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0148" name="Rectangle 35">
            <a:extLst>
              <a:ext uri="{FF2B5EF4-FFF2-40B4-BE49-F238E27FC236}">
                <a16:creationId xmlns:a16="http://schemas.microsoft.com/office/drawing/2014/main" id="{B6B291F0-D3ED-4490-96E9-8582FC84FB39}"/>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0149" name="Rectangle 36">
            <a:extLst>
              <a:ext uri="{FF2B5EF4-FFF2-40B4-BE49-F238E27FC236}">
                <a16:creationId xmlns:a16="http://schemas.microsoft.com/office/drawing/2014/main" id="{25805979-66DB-4377-8CF9-00CE4E0875E4}"/>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50" name="Rectangle 37">
            <a:extLst>
              <a:ext uri="{FF2B5EF4-FFF2-40B4-BE49-F238E27FC236}">
                <a16:creationId xmlns:a16="http://schemas.microsoft.com/office/drawing/2014/main" id="{1946CC1A-553D-42C0-BE2B-68DDDF209735}"/>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51" name="Rectangle 38">
            <a:extLst>
              <a:ext uri="{FF2B5EF4-FFF2-40B4-BE49-F238E27FC236}">
                <a16:creationId xmlns:a16="http://schemas.microsoft.com/office/drawing/2014/main" id="{7124459D-83B5-4F49-B776-4183B6A07053}"/>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52" name="Rectangle 39">
            <a:extLst>
              <a:ext uri="{FF2B5EF4-FFF2-40B4-BE49-F238E27FC236}">
                <a16:creationId xmlns:a16="http://schemas.microsoft.com/office/drawing/2014/main" id="{552B4ACB-384E-44D9-91D3-CED228774D19}"/>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53" name="Rectangle 40">
            <a:extLst>
              <a:ext uri="{FF2B5EF4-FFF2-40B4-BE49-F238E27FC236}">
                <a16:creationId xmlns:a16="http://schemas.microsoft.com/office/drawing/2014/main" id="{0B1B037A-73BB-4AE3-82F4-C6B13C77C3EC}"/>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54" name="Rectangle 41">
            <a:extLst>
              <a:ext uri="{FF2B5EF4-FFF2-40B4-BE49-F238E27FC236}">
                <a16:creationId xmlns:a16="http://schemas.microsoft.com/office/drawing/2014/main" id="{65C7EE19-AF1F-42F3-9A66-CEF98928F0B7}"/>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55" name="Rectangle 42">
            <a:extLst>
              <a:ext uri="{FF2B5EF4-FFF2-40B4-BE49-F238E27FC236}">
                <a16:creationId xmlns:a16="http://schemas.microsoft.com/office/drawing/2014/main" id="{BE8941A6-CBAC-436A-A0FE-9EED1B53DD5E}"/>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56" name="Rectangle 43">
            <a:extLst>
              <a:ext uri="{FF2B5EF4-FFF2-40B4-BE49-F238E27FC236}">
                <a16:creationId xmlns:a16="http://schemas.microsoft.com/office/drawing/2014/main" id="{E8C2806A-F0C4-4567-871F-4EDDD2E75A55}"/>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57" name="Text Box 46">
            <a:extLst>
              <a:ext uri="{FF2B5EF4-FFF2-40B4-BE49-F238E27FC236}">
                <a16:creationId xmlns:a16="http://schemas.microsoft.com/office/drawing/2014/main" id="{4DED13B3-B469-4BD3-88A0-711881AF0F23}"/>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90158" name="Rectangle 47">
            <a:extLst>
              <a:ext uri="{FF2B5EF4-FFF2-40B4-BE49-F238E27FC236}">
                <a16:creationId xmlns:a16="http://schemas.microsoft.com/office/drawing/2014/main" id="{2A69E0D6-8718-483E-9FEC-FB39E5669356}"/>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0159" name="Rectangle 48">
            <a:extLst>
              <a:ext uri="{FF2B5EF4-FFF2-40B4-BE49-F238E27FC236}">
                <a16:creationId xmlns:a16="http://schemas.microsoft.com/office/drawing/2014/main" id="{852F2DBF-E4DA-423C-9BF1-5BAF8FBDFDDB}"/>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0160" name="Text Box 49">
            <a:extLst>
              <a:ext uri="{FF2B5EF4-FFF2-40B4-BE49-F238E27FC236}">
                <a16:creationId xmlns:a16="http://schemas.microsoft.com/office/drawing/2014/main" id="{FE3BD207-EF40-43F7-A1A1-14E24A7AFC16}"/>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90161" name="Line 50">
            <a:extLst>
              <a:ext uri="{FF2B5EF4-FFF2-40B4-BE49-F238E27FC236}">
                <a16:creationId xmlns:a16="http://schemas.microsoft.com/office/drawing/2014/main" id="{100C3807-9543-4E30-B26D-09D4F3BCC45F}"/>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62" name="Oval 51">
            <a:extLst>
              <a:ext uri="{FF2B5EF4-FFF2-40B4-BE49-F238E27FC236}">
                <a16:creationId xmlns:a16="http://schemas.microsoft.com/office/drawing/2014/main" id="{63671874-FFC3-4580-AA06-803A53A61988}"/>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0163" name="Text Box 52">
            <a:extLst>
              <a:ext uri="{FF2B5EF4-FFF2-40B4-BE49-F238E27FC236}">
                <a16:creationId xmlns:a16="http://schemas.microsoft.com/office/drawing/2014/main" id="{D3D836DC-3984-4BEE-A2CF-F6B0B12D4E84}"/>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90164" name="Rectangle 53">
            <a:extLst>
              <a:ext uri="{FF2B5EF4-FFF2-40B4-BE49-F238E27FC236}">
                <a16:creationId xmlns:a16="http://schemas.microsoft.com/office/drawing/2014/main" id="{9CCC5B2B-E834-47C9-9A3D-AB8A8A6886CC}"/>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0165" name="Line 54">
            <a:extLst>
              <a:ext uri="{FF2B5EF4-FFF2-40B4-BE49-F238E27FC236}">
                <a16:creationId xmlns:a16="http://schemas.microsoft.com/office/drawing/2014/main" id="{07FBFC27-75CC-4656-AFDC-ED5D444D53B3}"/>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66" name="Line 55">
            <a:extLst>
              <a:ext uri="{FF2B5EF4-FFF2-40B4-BE49-F238E27FC236}">
                <a16:creationId xmlns:a16="http://schemas.microsoft.com/office/drawing/2014/main" id="{6ADB5878-5CE5-40F8-9BC2-D5CEFBB5DB42}"/>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67" name="Rectangle 56">
            <a:extLst>
              <a:ext uri="{FF2B5EF4-FFF2-40B4-BE49-F238E27FC236}">
                <a16:creationId xmlns:a16="http://schemas.microsoft.com/office/drawing/2014/main" id="{FD60660E-92E3-413A-8099-6DA1961B6CD0}"/>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0168" name="Oval 57">
            <a:extLst>
              <a:ext uri="{FF2B5EF4-FFF2-40B4-BE49-F238E27FC236}">
                <a16:creationId xmlns:a16="http://schemas.microsoft.com/office/drawing/2014/main" id="{4A2A7B51-4375-4A9E-9046-AC1197811B47}"/>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0169" name="Line 58">
            <a:extLst>
              <a:ext uri="{FF2B5EF4-FFF2-40B4-BE49-F238E27FC236}">
                <a16:creationId xmlns:a16="http://schemas.microsoft.com/office/drawing/2014/main" id="{2747AA65-02E0-4118-A212-CCA85A4F591E}"/>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70" name="Oval 59">
            <a:extLst>
              <a:ext uri="{FF2B5EF4-FFF2-40B4-BE49-F238E27FC236}">
                <a16:creationId xmlns:a16="http://schemas.microsoft.com/office/drawing/2014/main" id="{54692A8B-86EF-457A-B7AC-AD558542F363}"/>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0171" name="Rectangle 60">
            <a:extLst>
              <a:ext uri="{FF2B5EF4-FFF2-40B4-BE49-F238E27FC236}">
                <a16:creationId xmlns:a16="http://schemas.microsoft.com/office/drawing/2014/main" id="{8DA44C87-BE5E-4B7F-8553-6559E082A3E8}"/>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0172" name="Rectangle 61">
            <a:extLst>
              <a:ext uri="{FF2B5EF4-FFF2-40B4-BE49-F238E27FC236}">
                <a16:creationId xmlns:a16="http://schemas.microsoft.com/office/drawing/2014/main" id="{59BD8D5A-AFAD-424F-A620-5D3C472FD5A8}"/>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0173" name="Rectangle 62">
            <a:extLst>
              <a:ext uri="{FF2B5EF4-FFF2-40B4-BE49-F238E27FC236}">
                <a16:creationId xmlns:a16="http://schemas.microsoft.com/office/drawing/2014/main" id="{FB086C0E-43C4-4D8A-AC03-159949BC8692}"/>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74" name="Line 64">
            <a:extLst>
              <a:ext uri="{FF2B5EF4-FFF2-40B4-BE49-F238E27FC236}">
                <a16:creationId xmlns:a16="http://schemas.microsoft.com/office/drawing/2014/main" id="{006FCBE9-2309-49AD-8DB9-6F03B4B51DC0}"/>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75" name="Oval 65">
            <a:extLst>
              <a:ext uri="{FF2B5EF4-FFF2-40B4-BE49-F238E27FC236}">
                <a16:creationId xmlns:a16="http://schemas.microsoft.com/office/drawing/2014/main" id="{7A6A2312-F4A2-48FE-857C-2478F8336E83}"/>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0176" name="Rectangle 66">
            <a:extLst>
              <a:ext uri="{FF2B5EF4-FFF2-40B4-BE49-F238E27FC236}">
                <a16:creationId xmlns:a16="http://schemas.microsoft.com/office/drawing/2014/main" id="{4A85DDE7-BCF1-4DE8-BF6C-DB806AC40A97}"/>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0177" name="Rectangle 67">
            <a:extLst>
              <a:ext uri="{FF2B5EF4-FFF2-40B4-BE49-F238E27FC236}">
                <a16:creationId xmlns:a16="http://schemas.microsoft.com/office/drawing/2014/main" id="{A07D18E7-72AE-43B8-A7D6-DF1C339E3CDC}"/>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0178" name="Rectangle 68">
            <a:extLst>
              <a:ext uri="{FF2B5EF4-FFF2-40B4-BE49-F238E27FC236}">
                <a16:creationId xmlns:a16="http://schemas.microsoft.com/office/drawing/2014/main" id="{A3681C3C-BE25-4DD9-8165-DA0C475DF4DF}"/>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79" name="Line 70">
            <a:extLst>
              <a:ext uri="{FF2B5EF4-FFF2-40B4-BE49-F238E27FC236}">
                <a16:creationId xmlns:a16="http://schemas.microsoft.com/office/drawing/2014/main" id="{F0F4547E-8571-4B7F-B409-5B7E6C0EC8B5}"/>
              </a:ext>
            </a:extLst>
          </p:cNvPr>
          <p:cNvSpPr>
            <a:spLocks noChangeShapeType="1"/>
          </p:cNvSpPr>
          <p:nvPr/>
        </p:nvSpPr>
        <p:spPr bwMode="auto">
          <a:xfrm>
            <a:off x="4572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80" name="Oval 71">
            <a:extLst>
              <a:ext uri="{FF2B5EF4-FFF2-40B4-BE49-F238E27FC236}">
                <a16:creationId xmlns:a16="http://schemas.microsoft.com/office/drawing/2014/main" id="{B7B36430-A8BF-4FAC-BCB4-5C056916B659}"/>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0181" name="Rectangle 72">
            <a:extLst>
              <a:ext uri="{FF2B5EF4-FFF2-40B4-BE49-F238E27FC236}">
                <a16:creationId xmlns:a16="http://schemas.microsoft.com/office/drawing/2014/main" id="{DAE6A344-DB98-4890-A64A-08EF4930FB9E}"/>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0182" name="Rectangle 73">
            <a:extLst>
              <a:ext uri="{FF2B5EF4-FFF2-40B4-BE49-F238E27FC236}">
                <a16:creationId xmlns:a16="http://schemas.microsoft.com/office/drawing/2014/main" id="{65AE0CE9-E793-402A-8F53-45B633711A4F}"/>
              </a:ext>
            </a:extLst>
          </p:cNvPr>
          <p:cNvSpPr>
            <a:spLocks noChangeArrowheads="1"/>
          </p:cNvSpPr>
          <p:nvPr/>
        </p:nvSpPr>
        <p:spPr bwMode="auto">
          <a:xfrm>
            <a:off x="4876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0183" name="Rectangle 75">
            <a:extLst>
              <a:ext uri="{FF2B5EF4-FFF2-40B4-BE49-F238E27FC236}">
                <a16:creationId xmlns:a16="http://schemas.microsoft.com/office/drawing/2014/main" id="{12F9655C-BD99-4DFA-A4CC-A363DB2740C0}"/>
              </a:ext>
            </a:extLst>
          </p:cNvPr>
          <p:cNvSpPr>
            <a:spLocks noChangeArrowheads="1"/>
          </p:cNvSpPr>
          <p:nvPr/>
        </p:nvSpPr>
        <p:spPr bwMode="auto">
          <a:xfrm>
            <a:off x="2895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84" name="Rectangle 79">
            <a:extLst>
              <a:ext uri="{FF2B5EF4-FFF2-40B4-BE49-F238E27FC236}">
                <a16:creationId xmlns:a16="http://schemas.microsoft.com/office/drawing/2014/main" id="{7BE97CBC-BC83-4A21-9749-C41FACA53DD1}"/>
              </a:ext>
            </a:extLst>
          </p:cNvPr>
          <p:cNvSpPr>
            <a:spLocks noChangeArrowheads="1"/>
          </p:cNvSpPr>
          <p:nvPr/>
        </p:nvSpPr>
        <p:spPr bwMode="auto">
          <a:xfrm>
            <a:off x="35052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85" name="Oval 81">
            <a:extLst>
              <a:ext uri="{FF2B5EF4-FFF2-40B4-BE49-F238E27FC236}">
                <a16:creationId xmlns:a16="http://schemas.microsoft.com/office/drawing/2014/main" id="{CEF381DA-9A45-4ACA-B985-FF909ADB6DAE}"/>
              </a:ext>
            </a:extLst>
          </p:cNvPr>
          <p:cNvSpPr>
            <a:spLocks noChangeArrowheads="1"/>
          </p:cNvSpPr>
          <p:nvPr/>
        </p:nvSpPr>
        <p:spPr bwMode="auto">
          <a:xfrm>
            <a:off x="5181600" y="1066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92594" name="Text Box 82">
            <a:extLst>
              <a:ext uri="{FF2B5EF4-FFF2-40B4-BE49-F238E27FC236}">
                <a16:creationId xmlns:a16="http://schemas.microsoft.com/office/drawing/2014/main" id="{39D00C18-16FD-4FBE-BD3D-16C96612B779}"/>
              </a:ext>
            </a:extLst>
          </p:cNvPr>
          <p:cNvSpPr txBox="1">
            <a:spLocks noChangeArrowheads="1"/>
          </p:cNvSpPr>
          <p:nvPr/>
        </p:nvSpPr>
        <p:spPr bwMode="auto">
          <a:xfrm>
            <a:off x="381000" y="2819400"/>
            <a:ext cx="2209800" cy="10160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Select an admissible edge (i,j)</a:t>
            </a:r>
          </a:p>
        </p:txBody>
      </p:sp>
      <p:sp>
        <p:nvSpPr>
          <p:cNvPr id="192595" name="Text Box 83">
            <a:extLst>
              <a:ext uri="{FF2B5EF4-FFF2-40B4-BE49-F238E27FC236}">
                <a16:creationId xmlns:a16="http://schemas.microsoft.com/office/drawing/2014/main" id="{48FDAE05-C844-4C75-A0ED-4632EB2094B3}"/>
              </a:ext>
            </a:extLst>
          </p:cNvPr>
          <p:cNvSpPr txBox="1">
            <a:spLocks noChangeArrowheads="1"/>
          </p:cNvSpPr>
          <p:nvPr/>
        </p:nvSpPr>
        <p:spPr bwMode="auto">
          <a:xfrm>
            <a:off x="398463" y="2830513"/>
            <a:ext cx="2209800" cy="11842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Mark vertex j</a:t>
            </a:r>
          </a:p>
          <a:p>
            <a:pPr>
              <a:spcBef>
                <a:spcPct val="50000"/>
              </a:spcBef>
            </a:pPr>
            <a:r>
              <a:rPr lang="en-US" altLang="zh-TW" sz="2000" b="1">
                <a:solidFill>
                  <a:schemeClr val="bg2"/>
                </a:solidFill>
                <a:ea typeface="新細明體" panose="02020500000000000000" pitchFamily="18" charset="-120"/>
              </a:rPr>
              <a:t>pred(j) := i</a:t>
            </a:r>
          </a:p>
          <a:p>
            <a:pPr>
              <a:spcBef>
                <a:spcPct val="50000"/>
              </a:spcBef>
            </a:pPr>
            <a:endParaRPr lang="zh-TW" altLang="en-US" sz="1400" b="1">
              <a:solidFill>
                <a:schemeClr val="bg2"/>
              </a:solidFill>
              <a:ea typeface="新細明體" panose="02020500000000000000" pitchFamily="18" charset="-120"/>
            </a:endParaRPr>
          </a:p>
        </p:txBody>
      </p:sp>
      <p:sp>
        <p:nvSpPr>
          <p:cNvPr id="192596" name="Text Box 84">
            <a:extLst>
              <a:ext uri="{FF2B5EF4-FFF2-40B4-BE49-F238E27FC236}">
                <a16:creationId xmlns:a16="http://schemas.microsoft.com/office/drawing/2014/main" id="{350D16AE-BA95-4B36-91C3-6536D68A6119}"/>
              </a:ext>
            </a:extLst>
          </p:cNvPr>
          <p:cNvSpPr txBox="1">
            <a:spLocks noChangeArrowheads="1"/>
          </p:cNvSpPr>
          <p:nvPr/>
        </p:nvSpPr>
        <p:spPr bwMode="auto">
          <a:xfrm>
            <a:off x="428625" y="2805113"/>
            <a:ext cx="2209800" cy="13239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next := next + 1</a:t>
            </a:r>
          </a:p>
          <a:p>
            <a:pPr>
              <a:spcBef>
                <a:spcPct val="50000"/>
              </a:spcBef>
            </a:pPr>
            <a:r>
              <a:rPr lang="en-US" altLang="zh-TW" sz="2000" b="1">
                <a:solidFill>
                  <a:schemeClr val="bg2"/>
                </a:solidFill>
                <a:ea typeface="新細明體" panose="02020500000000000000" pitchFamily="18" charset="-120"/>
              </a:rPr>
              <a:t>order(j) := next</a:t>
            </a:r>
          </a:p>
          <a:p>
            <a:pPr>
              <a:spcBef>
                <a:spcPct val="50000"/>
              </a:spcBef>
            </a:pPr>
            <a:r>
              <a:rPr lang="en-US" altLang="zh-TW" sz="2000" b="1">
                <a:solidFill>
                  <a:schemeClr val="bg2"/>
                </a:solidFill>
                <a:ea typeface="新細明體" panose="02020500000000000000" pitchFamily="18" charset="-120"/>
              </a:rPr>
              <a:t>add j to LIST</a:t>
            </a:r>
          </a:p>
        </p:txBody>
      </p:sp>
      <p:sp>
        <p:nvSpPr>
          <p:cNvPr id="192597" name="Line 85">
            <a:extLst>
              <a:ext uri="{FF2B5EF4-FFF2-40B4-BE49-F238E27FC236}">
                <a16:creationId xmlns:a16="http://schemas.microsoft.com/office/drawing/2014/main" id="{26089F69-3045-4450-8140-11691B12C6E5}"/>
              </a:ext>
            </a:extLst>
          </p:cNvPr>
          <p:cNvSpPr>
            <a:spLocks noChangeShapeType="1"/>
          </p:cNvSpPr>
          <p:nvPr/>
        </p:nvSpPr>
        <p:spPr bwMode="auto">
          <a:xfrm>
            <a:off x="5562600" y="1219200"/>
            <a:ext cx="1676400"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92598" name="Oval 86">
            <a:extLst>
              <a:ext uri="{FF2B5EF4-FFF2-40B4-BE49-F238E27FC236}">
                <a16:creationId xmlns:a16="http://schemas.microsoft.com/office/drawing/2014/main" id="{8E196994-5880-41D5-A740-E5AD205E3B0A}"/>
              </a:ext>
            </a:extLst>
          </p:cNvPr>
          <p:cNvSpPr>
            <a:spLocks noChangeArrowheads="1"/>
          </p:cNvSpPr>
          <p:nvPr/>
        </p:nvSpPr>
        <p:spPr bwMode="auto">
          <a:xfrm>
            <a:off x="716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92599" name="Rectangle 87">
            <a:extLst>
              <a:ext uri="{FF2B5EF4-FFF2-40B4-BE49-F238E27FC236}">
                <a16:creationId xmlns:a16="http://schemas.microsoft.com/office/drawing/2014/main" id="{6C23B67C-D5DB-46A4-9B47-C3DE1FCBE7BA}"/>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92601" name="Rectangle 89">
            <a:extLst>
              <a:ext uri="{FF2B5EF4-FFF2-40B4-BE49-F238E27FC236}">
                <a16:creationId xmlns:a16="http://schemas.microsoft.com/office/drawing/2014/main" id="{98B5691B-CB02-4CA4-A267-E766174C2E73}"/>
              </a:ext>
            </a:extLst>
          </p:cNvPr>
          <p:cNvSpPr>
            <a:spLocks noChangeArrowheads="1"/>
          </p:cNvSpPr>
          <p:nvPr/>
        </p:nvSpPr>
        <p:spPr bwMode="auto">
          <a:xfrm>
            <a:off x="5486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82" name="頁尾版面配置區 2">
            <a:extLst>
              <a:ext uri="{FF2B5EF4-FFF2-40B4-BE49-F238E27FC236}">
                <a16:creationId xmlns:a16="http://schemas.microsoft.com/office/drawing/2014/main" id="{73B8F784-9782-47BA-BFDF-F58DC04E90AE}"/>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90194" name="投影片編號版面配置區 3">
            <a:extLst>
              <a:ext uri="{FF2B5EF4-FFF2-40B4-BE49-F238E27FC236}">
                <a16:creationId xmlns:a16="http://schemas.microsoft.com/office/drawing/2014/main" id="{04AD6BF6-C24A-40BE-B563-27436AE10744}"/>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5841F376-5AC1-4C44-8D47-CA8D885202D7}" type="slidenum">
              <a:rPr lang="zh-TW" altLang="en-US" sz="1400" smtClean="0"/>
              <a:pPr algn="l" eaLnBrk="0" hangingPunct="0"/>
              <a:t>43</a:t>
            </a:fld>
            <a:endParaRPr lang="en-US" altLang="zh-TW" sz="1400"/>
          </a:p>
        </p:txBody>
      </p:sp>
      <p:sp>
        <p:nvSpPr>
          <p:cNvPr id="90195" name="Text Box 12">
            <a:extLst>
              <a:ext uri="{FF2B5EF4-FFF2-40B4-BE49-F238E27FC236}">
                <a16:creationId xmlns:a16="http://schemas.microsoft.com/office/drawing/2014/main" id="{8BEEA2A4-9E13-46F1-BA67-06F0861EFC72}"/>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90196" name="文字方塊 84">
            <a:extLst>
              <a:ext uri="{FF2B5EF4-FFF2-40B4-BE49-F238E27FC236}">
                <a16:creationId xmlns:a16="http://schemas.microsoft.com/office/drawing/2014/main" id="{31DA6C26-6C80-4142-9E26-8A45C61A8630}"/>
              </a:ext>
            </a:extLst>
          </p:cNvPr>
          <p:cNvSpPr txBox="1">
            <a:spLocks noChangeArrowheads="1"/>
          </p:cNvSpPr>
          <p:nvPr/>
        </p:nvSpPr>
        <p:spPr bwMode="auto">
          <a:xfrm>
            <a:off x="8494713"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2594"/>
                                        </p:tgtEl>
                                        <p:attrNameLst>
                                          <p:attrName>style.visibility</p:attrName>
                                        </p:attrNameLst>
                                      </p:cBhvr>
                                      <p:to>
                                        <p:strVal val="visible"/>
                                      </p:to>
                                    </p:set>
                                    <p:animEffect transition="in" filter="wipe(left)">
                                      <p:cBhvr>
                                        <p:cTn id="7" dur="500"/>
                                        <p:tgtEl>
                                          <p:spTgt spid="1925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92597"/>
                                        </p:tgtEl>
                                        <p:attrNameLst>
                                          <p:attrName>style.visibility</p:attrName>
                                        </p:attrNameLst>
                                      </p:cBhvr>
                                      <p:to>
                                        <p:strVal val="visible"/>
                                      </p:to>
                                    </p:set>
                                    <p:animEffect transition="in" filter="wipe(left)">
                                      <p:cBhvr>
                                        <p:cTn id="12" dur="500"/>
                                        <p:tgtEl>
                                          <p:spTgt spid="19259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2595"/>
                                        </p:tgtEl>
                                        <p:attrNameLst>
                                          <p:attrName>style.visibility</p:attrName>
                                        </p:attrNameLst>
                                      </p:cBhvr>
                                      <p:to>
                                        <p:strVal val="visible"/>
                                      </p:to>
                                    </p:set>
                                    <p:animEffect transition="in" filter="wipe(left)">
                                      <p:cBhvr>
                                        <p:cTn id="17" dur="500"/>
                                        <p:tgtEl>
                                          <p:spTgt spid="19259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92598"/>
                                        </p:tgtEl>
                                        <p:attrNameLst>
                                          <p:attrName>style.visibility</p:attrName>
                                        </p:attrNameLst>
                                      </p:cBhvr>
                                      <p:to>
                                        <p:strVal val="visible"/>
                                      </p:to>
                                    </p:set>
                                    <p:animEffect transition="in" filter="dissolve">
                                      <p:cBhvr>
                                        <p:cTn id="22" dur="500"/>
                                        <p:tgtEl>
                                          <p:spTgt spid="19259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2596"/>
                                        </p:tgtEl>
                                        <p:attrNameLst>
                                          <p:attrName>style.visibility</p:attrName>
                                        </p:attrNameLst>
                                      </p:cBhvr>
                                      <p:to>
                                        <p:strVal val="visible"/>
                                      </p:to>
                                    </p:set>
                                    <p:animEffect transition="in" filter="wipe(left)">
                                      <p:cBhvr>
                                        <p:cTn id="27" dur="500"/>
                                        <p:tgtEl>
                                          <p:spTgt spid="19259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92599"/>
                                        </p:tgtEl>
                                        <p:attrNameLst>
                                          <p:attrName>style.visibility</p:attrName>
                                        </p:attrNameLst>
                                      </p:cBhvr>
                                      <p:to>
                                        <p:strVal val="visible"/>
                                      </p:to>
                                    </p:set>
                                    <p:animEffect transition="in" filter="dissolve">
                                      <p:cBhvr>
                                        <p:cTn id="32" dur="500"/>
                                        <p:tgtEl>
                                          <p:spTgt spid="19259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92600"/>
                                        </p:tgtEl>
                                        <p:attrNameLst>
                                          <p:attrName>style.visibility</p:attrName>
                                        </p:attrNameLst>
                                      </p:cBhvr>
                                      <p:to>
                                        <p:strVal val="visible"/>
                                      </p:to>
                                    </p:set>
                                    <p:animEffect transition="in" filter="dissolve">
                                      <p:cBhvr>
                                        <p:cTn id="37" dur="500"/>
                                        <p:tgtEl>
                                          <p:spTgt spid="19260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2601"/>
                                        </p:tgtEl>
                                        <p:attrNameLst>
                                          <p:attrName>style.visibility</p:attrName>
                                        </p:attrNameLst>
                                      </p:cBhvr>
                                      <p:to>
                                        <p:strVal val="visible"/>
                                      </p:to>
                                    </p:set>
                                    <p:animEffect transition="in" filter="wipe(left)">
                                      <p:cBhvr>
                                        <p:cTn id="42" dur="500"/>
                                        <p:tgtEl>
                                          <p:spTgt spid="1926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600" grpId="0" animBg="1" autoUpdateAnimBg="0"/>
      <p:bldP spid="192594" grpId="0" animBg="1" autoUpdateAnimBg="0"/>
      <p:bldP spid="192595" grpId="0" animBg="1" autoUpdateAnimBg="0"/>
      <p:bldP spid="192596" grpId="0" animBg="1" autoUpdateAnimBg="0"/>
      <p:bldP spid="192598" grpId="0" animBg="1" autoUpdateAnimBg="0"/>
      <p:bldP spid="192599" grpId="0" animBg="1" autoUpdateAnimBg="0"/>
      <p:bldP spid="192601" grpId="0" animBg="1"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62" name="Text Box 2">
            <a:extLst>
              <a:ext uri="{FF2B5EF4-FFF2-40B4-BE49-F238E27FC236}">
                <a16:creationId xmlns:a16="http://schemas.microsoft.com/office/drawing/2014/main" id="{DE4491EC-9438-4C82-A3ED-4A0C34C3FDF7}"/>
              </a:ext>
            </a:extLst>
          </p:cNvPr>
          <p:cNvSpPr txBox="1">
            <a:spLocks noChangeArrowheads="1"/>
          </p:cNvSpPr>
          <p:nvPr/>
        </p:nvSpPr>
        <p:spPr bwMode="auto">
          <a:xfrm>
            <a:off x="7467600" y="10668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7</a:t>
            </a:r>
          </a:p>
        </p:txBody>
      </p:sp>
      <p:sp>
        <p:nvSpPr>
          <p:cNvPr id="92163" name="Text Box 3">
            <a:extLst>
              <a:ext uri="{FF2B5EF4-FFF2-40B4-BE49-F238E27FC236}">
                <a16:creationId xmlns:a16="http://schemas.microsoft.com/office/drawing/2014/main" id="{F647A888-A61D-48FC-B95E-508F4B42D3E8}"/>
              </a:ext>
            </a:extLst>
          </p:cNvPr>
          <p:cNvSpPr txBox="1">
            <a:spLocks noChangeArrowheads="1"/>
          </p:cNvSpPr>
          <p:nvPr/>
        </p:nvSpPr>
        <p:spPr bwMode="auto">
          <a:xfrm>
            <a:off x="5486400" y="35814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92164" name="Text Box 4">
            <a:extLst>
              <a:ext uri="{FF2B5EF4-FFF2-40B4-BE49-F238E27FC236}">
                <a16:creationId xmlns:a16="http://schemas.microsoft.com/office/drawing/2014/main" id="{9F2E5084-753F-4BBB-BC5E-162A26D316D4}"/>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92165" name="Text Box 5">
            <a:extLst>
              <a:ext uri="{FF2B5EF4-FFF2-40B4-BE49-F238E27FC236}">
                <a16:creationId xmlns:a16="http://schemas.microsoft.com/office/drawing/2014/main" id="{4DEDBF1B-DD1F-4159-8820-10EAEC8AD487}"/>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92166" name="Rectangle 6">
            <a:extLst>
              <a:ext uri="{FF2B5EF4-FFF2-40B4-BE49-F238E27FC236}">
                <a16:creationId xmlns:a16="http://schemas.microsoft.com/office/drawing/2014/main" id="{1AD6659C-5857-4C71-B36A-D1A50B9199ED}"/>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If vertex i is </a:t>
            </a:r>
            <a:r>
              <a:rPr lang="en-US" altLang="zh-TW" sz="2800" u="sng">
                <a:ea typeface="新細明體" panose="02020500000000000000" pitchFamily="18" charset="-120"/>
              </a:rPr>
              <a:t>not</a:t>
            </a:r>
            <a:r>
              <a:rPr lang="en-US" altLang="zh-TW" sz="2800">
                <a:ea typeface="新細明體" panose="02020500000000000000" pitchFamily="18" charset="-120"/>
              </a:rPr>
              <a:t> incident to an admissible edge …</a:t>
            </a:r>
          </a:p>
        </p:txBody>
      </p:sp>
      <p:sp>
        <p:nvSpPr>
          <p:cNvPr id="92167" name="Text Box 7">
            <a:extLst>
              <a:ext uri="{FF2B5EF4-FFF2-40B4-BE49-F238E27FC236}">
                <a16:creationId xmlns:a16="http://schemas.microsoft.com/office/drawing/2014/main" id="{962B51B3-DCE8-440A-9F02-5E9836ABFE87}"/>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92168" name="Oval 8">
            <a:extLst>
              <a:ext uri="{FF2B5EF4-FFF2-40B4-BE49-F238E27FC236}">
                <a16:creationId xmlns:a16="http://schemas.microsoft.com/office/drawing/2014/main" id="{17894542-3DD4-49F9-9AB1-57EBE5C72F7C}"/>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2169" name="Oval 9">
            <a:extLst>
              <a:ext uri="{FF2B5EF4-FFF2-40B4-BE49-F238E27FC236}">
                <a16:creationId xmlns:a16="http://schemas.microsoft.com/office/drawing/2014/main" id="{F9316E48-DC97-40BD-A232-6ECC09D96186}"/>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2170" name="Oval 10">
            <a:extLst>
              <a:ext uri="{FF2B5EF4-FFF2-40B4-BE49-F238E27FC236}">
                <a16:creationId xmlns:a16="http://schemas.microsoft.com/office/drawing/2014/main" id="{04190524-7A12-45ED-8D37-6684668A4D92}"/>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2171" name="Oval 11">
            <a:extLst>
              <a:ext uri="{FF2B5EF4-FFF2-40B4-BE49-F238E27FC236}">
                <a16:creationId xmlns:a16="http://schemas.microsoft.com/office/drawing/2014/main" id="{4B26BEA2-E930-473C-A093-6AE2D4FC4F85}"/>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2172" name="Oval 12">
            <a:extLst>
              <a:ext uri="{FF2B5EF4-FFF2-40B4-BE49-F238E27FC236}">
                <a16:creationId xmlns:a16="http://schemas.microsoft.com/office/drawing/2014/main" id="{49B0664C-45B5-492F-9FA9-D2B1CD7C7CE2}"/>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2173" name="Oval 13">
            <a:extLst>
              <a:ext uri="{FF2B5EF4-FFF2-40B4-BE49-F238E27FC236}">
                <a16:creationId xmlns:a16="http://schemas.microsoft.com/office/drawing/2014/main" id="{00F2A412-86C1-4505-A150-8812BDB8CABC}"/>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2174" name="Oval 14">
            <a:extLst>
              <a:ext uri="{FF2B5EF4-FFF2-40B4-BE49-F238E27FC236}">
                <a16:creationId xmlns:a16="http://schemas.microsoft.com/office/drawing/2014/main" id="{B7FBB9FE-E0DD-4E4C-9E9A-69B7B1C5987D}"/>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92175" name="Oval 15">
            <a:extLst>
              <a:ext uri="{FF2B5EF4-FFF2-40B4-BE49-F238E27FC236}">
                <a16:creationId xmlns:a16="http://schemas.microsoft.com/office/drawing/2014/main" id="{7D9B4CBA-0356-47A9-A273-D1BC85F619EF}"/>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92176" name="Oval 16">
            <a:extLst>
              <a:ext uri="{FF2B5EF4-FFF2-40B4-BE49-F238E27FC236}">
                <a16:creationId xmlns:a16="http://schemas.microsoft.com/office/drawing/2014/main" id="{34B6175B-0DF0-4DEB-BD67-690E897CB5D2}"/>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2177" name="Line 17">
            <a:extLst>
              <a:ext uri="{FF2B5EF4-FFF2-40B4-BE49-F238E27FC236}">
                <a16:creationId xmlns:a16="http://schemas.microsoft.com/office/drawing/2014/main" id="{A6FFC0F1-3DDD-47A7-9001-A6CD3FD28125}"/>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78" name="Line 18">
            <a:extLst>
              <a:ext uri="{FF2B5EF4-FFF2-40B4-BE49-F238E27FC236}">
                <a16:creationId xmlns:a16="http://schemas.microsoft.com/office/drawing/2014/main" id="{FDBC3C59-9752-4AB2-9BC3-A2561B111335}"/>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79" name="Line 19">
            <a:extLst>
              <a:ext uri="{FF2B5EF4-FFF2-40B4-BE49-F238E27FC236}">
                <a16:creationId xmlns:a16="http://schemas.microsoft.com/office/drawing/2014/main" id="{DA9E0796-D919-4347-BC77-7EF86FC1296A}"/>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80" name="Line 20">
            <a:extLst>
              <a:ext uri="{FF2B5EF4-FFF2-40B4-BE49-F238E27FC236}">
                <a16:creationId xmlns:a16="http://schemas.microsoft.com/office/drawing/2014/main" id="{F96E76CF-0412-4D4C-B472-CCD1DE620F6A}"/>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81" name="Line 21">
            <a:extLst>
              <a:ext uri="{FF2B5EF4-FFF2-40B4-BE49-F238E27FC236}">
                <a16:creationId xmlns:a16="http://schemas.microsoft.com/office/drawing/2014/main" id="{00BD619A-1559-4262-AEDF-051542BFBAF7}"/>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82" name="Line 22">
            <a:extLst>
              <a:ext uri="{FF2B5EF4-FFF2-40B4-BE49-F238E27FC236}">
                <a16:creationId xmlns:a16="http://schemas.microsoft.com/office/drawing/2014/main" id="{62C1AB21-947B-4704-82DF-838CEF88CDD2}"/>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83" name="Line 23">
            <a:extLst>
              <a:ext uri="{FF2B5EF4-FFF2-40B4-BE49-F238E27FC236}">
                <a16:creationId xmlns:a16="http://schemas.microsoft.com/office/drawing/2014/main" id="{37AB08B4-D30C-4BDA-829B-FEE880BB6B20}"/>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84" name="Text Box 24">
            <a:extLst>
              <a:ext uri="{FF2B5EF4-FFF2-40B4-BE49-F238E27FC236}">
                <a16:creationId xmlns:a16="http://schemas.microsoft.com/office/drawing/2014/main" id="{D98D796F-BD0E-478D-BD7F-D3CA9A54A4BD}"/>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92185" name="Line 25">
            <a:extLst>
              <a:ext uri="{FF2B5EF4-FFF2-40B4-BE49-F238E27FC236}">
                <a16:creationId xmlns:a16="http://schemas.microsoft.com/office/drawing/2014/main" id="{C4B65957-55CD-4FA9-97E1-532D7DA866BB}"/>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86" name="Line 26">
            <a:extLst>
              <a:ext uri="{FF2B5EF4-FFF2-40B4-BE49-F238E27FC236}">
                <a16:creationId xmlns:a16="http://schemas.microsoft.com/office/drawing/2014/main" id="{C76B507D-BE51-409C-A4D8-80CE277F308C}"/>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87" name="Line 27">
            <a:extLst>
              <a:ext uri="{FF2B5EF4-FFF2-40B4-BE49-F238E27FC236}">
                <a16:creationId xmlns:a16="http://schemas.microsoft.com/office/drawing/2014/main" id="{C860E133-C7A8-420F-B882-9CE9EE96AC2D}"/>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88" name="Line 28">
            <a:extLst>
              <a:ext uri="{FF2B5EF4-FFF2-40B4-BE49-F238E27FC236}">
                <a16:creationId xmlns:a16="http://schemas.microsoft.com/office/drawing/2014/main" id="{850C20C4-0750-44FD-B111-9379D0FECA87}"/>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89" name="Line 29">
            <a:extLst>
              <a:ext uri="{FF2B5EF4-FFF2-40B4-BE49-F238E27FC236}">
                <a16:creationId xmlns:a16="http://schemas.microsoft.com/office/drawing/2014/main" id="{2C769477-447D-4CF1-B5BA-F29994AB0DF8}"/>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90" name="Line 30">
            <a:extLst>
              <a:ext uri="{FF2B5EF4-FFF2-40B4-BE49-F238E27FC236}">
                <a16:creationId xmlns:a16="http://schemas.microsoft.com/office/drawing/2014/main" id="{0D462EDB-E085-4063-BCD0-5FFDE71A443E}"/>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91" name="Line 31">
            <a:extLst>
              <a:ext uri="{FF2B5EF4-FFF2-40B4-BE49-F238E27FC236}">
                <a16:creationId xmlns:a16="http://schemas.microsoft.com/office/drawing/2014/main" id="{B12BEF7C-176D-4393-B0E0-6F71C326D3C7}"/>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92" name="Line 32">
            <a:extLst>
              <a:ext uri="{FF2B5EF4-FFF2-40B4-BE49-F238E27FC236}">
                <a16:creationId xmlns:a16="http://schemas.microsoft.com/office/drawing/2014/main" id="{34C494DD-4473-4400-A775-F08283970382}"/>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93" name="Line 33">
            <a:extLst>
              <a:ext uri="{FF2B5EF4-FFF2-40B4-BE49-F238E27FC236}">
                <a16:creationId xmlns:a16="http://schemas.microsoft.com/office/drawing/2014/main" id="{898171A2-750D-4F11-B1EB-B4C0290AB87C}"/>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94" name="Line 34">
            <a:extLst>
              <a:ext uri="{FF2B5EF4-FFF2-40B4-BE49-F238E27FC236}">
                <a16:creationId xmlns:a16="http://schemas.microsoft.com/office/drawing/2014/main" id="{894DD0F5-5767-40EF-BF98-BE397DB098BC}"/>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95" name="Oval 35">
            <a:extLst>
              <a:ext uri="{FF2B5EF4-FFF2-40B4-BE49-F238E27FC236}">
                <a16:creationId xmlns:a16="http://schemas.microsoft.com/office/drawing/2014/main" id="{83A0E0FF-9FAB-4FB9-8F05-6340E01CD42B}"/>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2196" name="Rectangle 36">
            <a:extLst>
              <a:ext uri="{FF2B5EF4-FFF2-40B4-BE49-F238E27FC236}">
                <a16:creationId xmlns:a16="http://schemas.microsoft.com/office/drawing/2014/main" id="{B9E05218-ACB9-4E61-B96B-4B2AAB29F432}"/>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2197" name="Rectangle 37">
            <a:extLst>
              <a:ext uri="{FF2B5EF4-FFF2-40B4-BE49-F238E27FC236}">
                <a16:creationId xmlns:a16="http://schemas.microsoft.com/office/drawing/2014/main" id="{167B87C5-ACD2-4A9F-95A6-83CDCDA8835E}"/>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198" name="Rectangle 38">
            <a:extLst>
              <a:ext uri="{FF2B5EF4-FFF2-40B4-BE49-F238E27FC236}">
                <a16:creationId xmlns:a16="http://schemas.microsoft.com/office/drawing/2014/main" id="{B0D63DAD-8FF1-4CDA-9F76-42B503637DFB}"/>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199" name="Rectangle 39">
            <a:extLst>
              <a:ext uri="{FF2B5EF4-FFF2-40B4-BE49-F238E27FC236}">
                <a16:creationId xmlns:a16="http://schemas.microsoft.com/office/drawing/2014/main" id="{A8AA72A3-1F4B-4B31-8FDB-56DED6CAA7AB}"/>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200" name="Rectangle 40">
            <a:extLst>
              <a:ext uri="{FF2B5EF4-FFF2-40B4-BE49-F238E27FC236}">
                <a16:creationId xmlns:a16="http://schemas.microsoft.com/office/drawing/2014/main" id="{E6CC4358-7CE9-4326-B088-4C96B52521DE}"/>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201" name="Rectangle 41">
            <a:extLst>
              <a:ext uri="{FF2B5EF4-FFF2-40B4-BE49-F238E27FC236}">
                <a16:creationId xmlns:a16="http://schemas.microsoft.com/office/drawing/2014/main" id="{DD37D46A-E337-4973-9C54-8739C30AC917}"/>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202" name="Rectangle 42">
            <a:extLst>
              <a:ext uri="{FF2B5EF4-FFF2-40B4-BE49-F238E27FC236}">
                <a16:creationId xmlns:a16="http://schemas.microsoft.com/office/drawing/2014/main" id="{4C1B3F5C-776F-43CD-B9B4-06E1A1408182}"/>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203" name="Rectangle 43">
            <a:extLst>
              <a:ext uri="{FF2B5EF4-FFF2-40B4-BE49-F238E27FC236}">
                <a16:creationId xmlns:a16="http://schemas.microsoft.com/office/drawing/2014/main" id="{DC01AB20-57D9-4E4E-943A-40F9C01A3978}"/>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204" name="Rectangle 44">
            <a:extLst>
              <a:ext uri="{FF2B5EF4-FFF2-40B4-BE49-F238E27FC236}">
                <a16:creationId xmlns:a16="http://schemas.microsoft.com/office/drawing/2014/main" id="{8BC1DEC2-4AB9-43EC-80DC-281AD858EA1D}"/>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205" name="Text Box 47">
            <a:extLst>
              <a:ext uri="{FF2B5EF4-FFF2-40B4-BE49-F238E27FC236}">
                <a16:creationId xmlns:a16="http://schemas.microsoft.com/office/drawing/2014/main" id="{B0EB25C5-6CA9-4248-AFB3-C04090000CCF}"/>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92206" name="Rectangle 48">
            <a:extLst>
              <a:ext uri="{FF2B5EF4-FFF2-40B4-BE49-F238E27FC236}">
                <a16:creationId xmlns:a16="http://schemas.microsoft.com/office/drawing/2014/main" id="{F2B357B9-5698-41B3-AEDE-A0A091571272}"/>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2207" name="Rectangle 49">
            <a:extLst>
              <a:ext uri="{FF2B5EF4-FFF2-40B4-BE49-F238E27FC236}">
                <a16:creationId xmlns:a16="http://schemas.microsoft.com/office/drawing/2014/main" id="{73EC65F3-E97D-466A-A1BA-849C17C6AFF4}"/>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2208" name="Text Box 50">
            <a:extLst>
              <a:ext uri="{FF2B5EF4-FFF2-40B4-BE49-F238E27FC236}">
                <a16:creationId xmlns:a16="http://schemas.microsoft.com/office/drawing/2014/main" id="{98F21A7A-F522-4EBC-B474-6728BDF1CC24}"/>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92209" name="Line 51">
            <a:extLst>
              <a:ext uri="{FF2B5EF4-FFF2-40B4-BE49-F238E27FC236}">
                <a16:creationId xmlns:a16="http://schemas.microsoft.com/office/drawing/2014/main" id="{08A28D8F-D0D2-4C83-8A61-59F9DC94EE4B}"/>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210" name="Oval 52">
            <a:extLst>
              <a:ext uri="{FF2B5EF4-FFF2-40B4-BE49-F238E27FC236}">
                <a16:creationId xmlns:a16="http://schemas.microsoft.com/office/drawing/2014/main" id="{D1D40CFA-A392-4473-8ED1-DD1F82638193}"/>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2211" name="Text Box 53">
            <a:extLst>
              <a:ext uri="{FF2B5EF4-FFF2-40B4-BE49-F238E27FC236}">
                <a16:creationId xmlns:a16="http://schemas.microsoft.com/office/drawing/2014/main" id="{210BDAC7-F8E9-4BCF-BB6B-78C298E1FBA8}"/>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92212" name="Rectangle 54">
            <a:extLst>
              <a:ext uri="{FF2B5EF4-FFF2-40B4-BE49-F238E27FC236}">
                <a16:creationId xmlns:a16="http://schemas.microsoft.com/office/drawing/2014/main" id="{53D3B1DB-4C6F-471B-B84E-55B47BF261F8}"/>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2213" name="Line 55">
            <a:extLst>
              <a:ext uri="{FF2B5EF4-FFF2-40B4-BE49-F238E27FC236}">
                <a16:creationId xmlns:a16="http://schemas.microsoft.com/office/drawing/2014/main" id="{B2A5D0B1-CE47-4B83-83A4-9E4EA3148A61}"/>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214" name="Line 56">
            <a:extLst>
              <a:ext uri="{FF2B5EF4-FFF2-40B4-BE49-F238E27FC236}">
                <a16:creationId xmlns:a16="http://schemas.microsoft.com/office/drawing/2014/main" id="{CDD4A10B-9871-4C1B-BF5A-1B5D628C8FDF}"/>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215" name="Rectangle 57">
            <a:extLst>
              <a:ext uri="{FF2B5EF4-FFF2-40B4-BE49-F238E27FC236}">
                <a16:creationId xmlns:a16="http://schemas.microsoft.com/office/drawing/2014/main" id="{AD584C8D-E6DA-4D29-AD7B-C80D3EF0A3AF}"/>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2216" name="Oval 58">
            <a:extLst>
              <a:ext uri="{FF2B5EF4-FFF2-40B4-BE49-F238E27FC236}">
                <a16:creationId xmlns:a16="http://schemas.microsoft.com/office/drawing/2014/main" id="{2DF7CF20-F043-4F6D-8138-F13433EE73F9}"/>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2217" name="Line 59">
            <a:extLst>
              <a:ext uri="{FF2B5EF4-FFF2-40B4-BE49-F238E27FC236}">
                <a16:creationId xmlns:a16="http://schemas.microsoft.com/office/drawing/2014/main" id="{1145EFE7-7CB2-4CF1-9C1C-1DC3C13041AD}"/>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218" name="Oval 60">
            <a:extLst>
              <a:ext uri="{FF2B5EF4-FFF2-40B4-BE49-F238E27FC236}">
                <a16:creationId xmlns:a16="http://schemas.microsoft.com/office/drawing/2014/main" id="{90D23F14-2F80-4A96-BC41-43DE1C4A576E}"/>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2219" name="Rectangle 61">
            <a:extLst>
              <a:ext uri="{FF2B5EF4-FFF2-40B4-BE49-F238E27FC236}">
                <a16:creationId xmlns:a16="http://schemas.microsoft.com/office/drawing/2014/main" id="{FB7A4126-791D-47BE-9491-246ABB0F3309}"/>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2220" name="Rectangle 62">
            <a:extLst>
              <a:ext uri="{FF2B5EF4-FFF2-40B4-BE49-F238E27FC236}">
                <a16:creationId xmlns:a16="http://schemas.microsoft.com/office/drawing/2014/main" id="{FCB745F4-BDE3-4137-A189-2E1334DD957B}"/>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2221" name="Rectangle 63">
            <a:extLst>
              <a:ext uri="{FF2B5EF4-FFF2-40B4-BE49-F238E27FC236}">
                <a16:creationId xmlns:a16="http://schemas.microsoft.com/office/drawing/2014/main" id="{F0F97071-9B46-4BA4-897F-A4C3423D5C93}"/>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222" name="Line 64">
            <a:extLst>
              <a:ext uri="{FF2B5EF4-FFF2-40B4-BE49-F238E27FC236}">
                <a16:creationId xmlns:a16="http://schemas.microsoft.com/office/drawing/2014/main" id="{A46918CE-E4AC-4F90-A1F4-E3EA7BCE581B}"/>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223" name="Oval 65">
            <a:extLst>
              <a:ext uri="{FF2B5EF4-FFF2-40B4-BE49-F238E27FC236}">
                <a16:creationId xmlns:a16="http://schemas.microsoft.com/office/drawing/2014/main" id="{6881CC85-8E4A-451C-925F-AFD507388759}"/>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2224" name="Rectangle 66">
            <a:extLst>
              <a:ext uri="{FF2B5EF4-FFF2-40B4-BE49-F238E27FC236}">
                <a16:creationId xmlns:a16="http://schemas.microsoft.com/office/drawing/2014/main" id="{37612769-0639-46C3-9B19-F9B51EBA50FA}"/>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2225" name="Rectangle 67">
            <a:extLst>
              <a:ext uri="{FF2B5EF4-FFF2-40B4-BE49-F238E27FC236}">
                <a16:creationId xmlns:a16="http://schemas.microsoft.com/office/drawing/2014/main" id="{746D311F-9D90-4BF0-B0D7-E76EE997F5BA}"/>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2226" name="Rectangle 68">
            <a:extLst>
              <a:ext uri="{FF2B5EF4-FFF2-40B4-BE49-F238E27FC236}">
                <a16:creationId xmlns:a16="http://schemas.microsoft.com/office/drawing/2014/main" id="{6D09E058-735E-44A0-B5A2-701355DADACA}"/>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227" name="Line 69">
            <a:extLst>
              <a:ext uri="{FF2B5EF4-FFF2-40B4-BE49-F238E27FC236}">
                <a16:creationId xmlns:a16="http://schemas.microsoft.com/office/drawing/2014/main" id="{7583F350-64ED-414A-8418-F4F7F1E8780C}"/>
              </a:ext>
            </a:extLst>
          </p:cNvPr>
          <p:cNvSpPr>
            <a:spLocks noChangeShapeType="1"/>
          </p:cNvSpPr>
          <p:nvPr/>
        </p:nvSpPr>
        <p:spPr bwMode="auto">
          <a:xfrm>
            <a:off x="4572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228" name="Oval 70">
            <a:extLst>
              <a:ext uri="{FF2B5EF4-FFF2-40B4-BE49-F238E27FC236}">
                <a16:creationId xmlns:a16="http://schemas.microsoft.com/office/drawing/2014/main" id="{B3C4CD17-4F75-4877-8F9B-B0BA5AA0D7F6}"/>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2229" name="Rectangle 71">
            <a:extLst>
              <a:ext uri="{FF2B5EF4-FFF2-40B4-BE49-F238E27FC236}">
                <a16:creationId xmlns:a16="http://schemas.microsoft.com/office/drawing/2014/main" id="{C55FB651-E156-4ADC-8100-5A8097171086}"/>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2230" name="Rectangle 72">
            <a:extLst>
              <a:ext uri="{FF2B5EF4-FFF2-40B4-BE49-F238E27FC236}">
                <a16:creationId xmlns:a16="http://schemas.microsoft.com/office/drawing/2014/main" id="{369A23A8-3B67-4BCD-B43B-224419B7ACC2}"/>
              </a:ext>
            </a:extLst>
          </p:cNvPr>
          <p:cNvSpPr>
            <a:spLocks noChangeArrowheads="1"/>
          </p:cNvSpPr>
          <p:nvPr/>
        </p:nvSpPr>
        <p:spPr bwMode="auto">
          <a:xfrm>
            <a:off x="4876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2231" name="Rectangle 73">
            <a:extLst>
              <a:ext uri="{FF2B5EF4-FFF2-40B4-BE49-F238E27FC236}">
                <a16:creationId xmlns:a16="http://schemas.microsoft.com/office/drawing/2014/main" id="{DAA0F3F0-A6A1-47A3-AA66-F714FBE6C0D5}"/>
              </a:ext>
            </a:extLst>
          </p:cNvPr>
          <p:cNvSpPr>
            <a:spLocks noChangeArrowheads="1"/>
          </p:cNvSpPr>
          <p:nvPr/>
        </p:nvSpPr>
        <p:spPr bwMode="auto">
          <a:xfrm>
            <a:off x="2895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232" name="Rectangle 74">
            <a:extLst>
              <a:ext uri="{FF2B5EF4-FFF2-40B4-BE49-F238E27FC236}">
                <a16:creationId xmlns:a16="http://schemas.microsoft.com/office/drawing/2014/main" id="{4DB517B2-51C9-49E1-95D4-A0ACE20D4390}"/>
              </a:ext>
            </a:extLst>
          </p:cNvPr>
          <p:cNvSpPr>
            <a:spLocks noChangeArrowheads="1"/>
          </p:cNvSpPr>
          <p:nvPr/>
        </p:nvSpPr>
        <p:spPr bwMode="auto">
          <a:xfrm>
            <a:off x="35052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233" name="Oval 75">
            <a:extLst>
              <a:ext uri="{FF2B5EF4-FFF2-40B4-BE49-F238E27FC236}">
                <a16:creationId xmlns:a16="http://schemas.microsoft.com/office/drawing/2014/main" id="{FAF4AE80-9CEF-4A4D-8B79-23190F3648DA}"/>
              </a:ext>
            </a:extLst>
          </p:cNvPr>
          <p:cNvSpPr>
            <a:spLocks noChangeArrowheads="1"/>
          </p:cNvSpPr>
          <p:nvPr/>
        </p:nvSpPr>
        <p:spPr bwMode="auto">
          <a:xfrm>
            <a:off x="5181600" y="1066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94636" name="Text Box 76">
            <a:extLst>
              <a:ext uri="{FF2B5EF4-FFF2-40B4-BE49-F238E27FC236}">
                <a16:creationId xmlns:a16="http://schemas.microsoft.com/office/drawing/2014/main" id="{5602E385-791B-47B8-ACFD-06923E0767DD}"/>
              </a:ext>
            </a:extLst>
          </p:cNvPr>
          <p:cNvSpPr txBox="1">
            <a:spLocks noChangeArrowheads="1"/>
          </p:cNvSpPr>
          <p:nvPr/>
        </p:nvSpPr>
        <p:spPr bwMode="auto">
          <a:xfrm>
            <a:off x="381000" y="2819400"/>
            <a:ext cx="2209800" cy="70802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Delete vertex i from LIST</a:t>
            </a:r>
          </a:p>
        </p:txBody>
      </p:sp>
      <p:sp>
        <p:nvSpPr>
          <p:cNvPr id="92235" name="Line 79">
            <a:extLst>
              <a:ext uri="{FF2B5EF4-FFF2-40B4-BE49-F238E27FC236}">
                <a16:creationId xmlns:a16="http://schemas.microsoft.com/office/drawing/2014/main" id="{DA1B031F-3D56-493F-BF0A-63B4055AB580}"/>
              </a:ext>
            </a:extLst>
          </p:cNvPr>
          <p:cNvSpPr>
            <a:spLocks noChangeShapeType="1"/>
          </p:cNvSpPr>
          <p:nvPr/>
        </p:nvSpPr>
        <p:spPr bwMode="auto">
          <a:xfrm>
            <a:off x="5562600" y="1219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236" name="Oval 80">
            <a:extLst>
              <a:ext uri="{FF2B5EF4-FFF2-40B4-BE49-F238E27FC236}">
                <a16:creationId xmlns:a16="http://schemas.microsoft.com/office/drawing/2014/main" id="{3A048E69-B824-40C6-90B6-2E6A46F4FB45}"/>
              </a:ext>
            </a:extLst>
          </p:cNvPr>
          <p:cNvSpPr>
            <a:spLocks noChangeArrowheads="1"/>
          </p:cNvSpPr>
          <p:nvPr/>
        </p:nvSpPr>
        <p:spPr bwMode="auto">
          <a:xfrm>
            <a:off x="716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2237" name="Rectangle 81">
            <a:extLst>
              <a:ext uri="{FF2B5EF4-FFF2-40B4-BE49-F238E27FC236}">
                <a16:creationId xmlns:a16="http://schemas.microsoft.com/office/drawing/2014/main" id="{F650BA58-780E-4FD0-815E-70D5D14DFB78}"/>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92238" name="Rectangle 82">
            <a:extLst>
              <a:ext uri="{FF2B5EF4-FFF2-40B4-BE49-F238E27FC236}">
                <a16:creationId xmlns:a16="http://schemas.microsoft.com/office/drawing/2014/main" id="{9FB987D9-8CC9-4CE0-91E2-CB594448F7F6}"/>
              </a:ext>
            </a:extLst>
          </p:cNvPr>
          <p:cNvSpPr>
            <a:spLocks noChangeArrowheads="1"/>
          </p:cNvSpPr>
          <p:nvPr/>
        </p:nvSpPr>
        <p:spPr bwMode="auto">
          <a:xfrm>
            <a:off x="5486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94644" name="Rectangle 84">
            <a:extLst>
              <a:ext uri="{FF2B5EF4-FFF2-40B4-BE49-F238E27FC236}">
                <a16:creationId xmlns:a16="http://schemas.microsoft.com/office/drawing/2014/main" id="{36813355-FB9A-4A7A-941C-265D29AA9526}"/>
              </a:ext>
            </a:extLst>
          </p:cNvPr>
          <p:cNvSpPr>
            <a:spLocks noChangeArrowheads="1"/>
          </p:cNvSpPr>
          <p:nvPr/>
        </p:nvSpPr>
        <p:spPr bwMode="auto">
          <a:xfrm>
            <a:off x="4191000" y="4845050"/>
            <a:ext cx="6858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94645" name="Oval 85">
            <a:extLst>
              <a:ext uri="{FF2B5EF4-FFF2-40B4-BE49-F238E27FC236}">
                <a16:creationId xmlns:a16="http://schemas.microsoft.com/office/drawing/2014/main" id="{F70FCCA2-59A6-45F0-AF14-587B435665FE}"/>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2" name="頁尾版面配置區 2">
            <a:extLst>
              <a:ext uri="{FF2B5EF4-FFF2-40B4-BE49-F238E27FC236}">
                <a16:creationId xmlns:a16="http://schemas.microsoft.com/office/drawing/2014/main" id="{73544212-EC86-4C21-B818-C6C2FB87B85D}"/>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92242" name="投影片編號版面配置區 3">
            <a:extLst>
              <a:ext uri="{FF2B5EF4-FFF2-40B4-BE49-F238E27FC236}">
                <a16:creationId xmlns:a16="http://schemas.microsoft.com/office/drawing/2014/main" id="{C13D628A-775F-4D21-B27B-BAF9AEF134C9}"/>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C3B533FB-F45A-4841-8DE2-15BFD5367EC3}" type="slidenum">
              <a:rPr lang="zh-TW" altLang="en-US" sz="1400" smtClean="0"/>
              <a:pPr algn="l" eaLnBrk="0" hangingPunct="0"/>
              <a:t>44</a:t>
            </a:fld>
            <a:endParaRPr lang="en-US" altLang="zh-TW" sz="1400"/>
          </a:p>
        </p:txBody>
      </p:sp>
      <p:sp>
        <p:nvSpPr>
          <p:cNvPr id="92243" name="Text Box 12">
            <a:extLst>
              <a:ext uri="{FF2B5EF4-FFF2-40B4-BE49-F238E27FC236}">
                <a16:creationId xmlns:a16="http://schemas.microsoft.com/office/drawing/2014/main" id="{1D3C14E3-806D-49D3-8738-EC09A6B539B4}"/>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92244" name="文字方塊 84">
            <a:extLst>
              <a:ext uri="{FF2B5EF4-FFF2-40B4-BE49-F238E27FC236}">
                <a16:creationId xmlns:a16="http://schemas.microsoft.com/office/drawing/2014/main" id="{997C1DA6-1E5D-447E-BEF1-0032E06EFB39}"/>
              </a:ext>
            </a:extLst>
          </p:cNvPr>
          <p:cNvSpPr txBox="1">
            <a:spLocks noChangeArrowheads="1"/>
          </p:cNvSpPr>
          <p:nvPr/>
        </p:nvSpPr>
        <p:spPr bwMode="auto">
          <a:xfrm>
            <a:off x="8494713"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4636"/>
                                        </p:tgtEl>
                                        <p:attrNameLst>
                                          <p:attrName>style.visibility</p:attrName>
                                        </p:attrNameLst>
                                      </p:cBhvr>
                                      <p:to>
                                        <p:strVal val="visible"/>
                                      </p:to>
                                    </p:set>
                                    <p:animEffect transition="in" filter="wipe(left)">
                                      <p:cBhvr>
                                        <p:cTn id="7" dur="500"/>
                                        <p:tgtEl>
                                          <p:spTgt spid="1946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94644"/>
                                        </p:tgtEl>
                                        <p:attrNameLst>
                                          <p:attrName>style.visibility</p:attrName>
                                        </p:attrNameLst>
                                      </p:cBhvr>
                                      <p:to>
                                        <p:strVal val="visible"/>
                                      </p:to>
                                    </p:set>
                                    <p:animEffect transition="in" filter="wipe(left)">
                                      <p:cBhvr>
                                        <p:cTn id="12" dur="500"/>
                                        <p:tgtEl>
                                          <p:spTgt spid="19464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4645"/>
                                        </p:tgtEl>
                                        <p:attrNameLst>
                                          <p:attrName>style.visibility</p:attrName>
                                        </p:attrNameLst>
                                      </p:cBhvr>
                                      <p:to>
                                        <p:strVal val="visible"/>
                                      </p:to>
                                    </p:set>
                                    <p:animEffect transition="in" filter="wipe(left)">
                                      <p:cBhvr>
                                        <p:cTn id="17" dur="500"/>
                                        <p:tgtEl>
                                          <p:spTgt spid="1946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36" grpId="0" animBg="1" autoUpdateAnimBg="0"/>
      <p:bldP spid="194645" grpId="0" animBg="1"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4210" name="Text Box 2">
            <a:extLst>
              <a:ext uri="{FF2B5EF4-FFF2-40B4-BE49-F238E27FC236}">
                <a16:creationId xmlns:a16="http://schemas.microsoft.com/office/drawing/2014/main" id="{2CCBB4F9-C48F-4162-B32B-42B3FDC31B0A}"/>
              </a:ext>
            </a:extLst>
          </p:cNvPr>
          <p:cNvSpPr txBox="1">
            <a:spLocks noChangeArrowheads="1"/>
          </p:cNvSpPr>
          <p:nvPr/>
        </p:nvSpPr>
        <p:spPr bwMode="auto">
          <a:xfrm>
            <a:off x="7467600" y="10668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7</a:t>
            </a:r>
          </a:p>
        </p:txBody>
      </p:sp>
      <p:sp>
        <p:nvSpPr>
          <p:cNvPr id="94211" name="Text Box 3">
            <a:extLst>
              <a:ext uri="{FF2B5EF4-FFF2-40B4-BE49-F238E27FC236}">
                <a16:creationId xmlns:a16="http://schemas.microsoft.com/office/drawing/2014/main" id="{DC256108-175B-4339-8954-024F9F77BE8A}"/>
              </a:ext>
            </a:extLst>
          </p:cNvPr>
          <p:cNvSpPr txBox="1">
            <a:spLocks noChangeArrowheads="1"/>
          </p:cNvSpPr>
          <p:nvPr/>
        </p:nvSpPr>
        <p:spPr bwMode="auto">
          <a:xfrm>
            <a:off x="5486400" y="35814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94212" name="Text Box 4">
            <a:extLst>
              <a:ext uri="{FF2B5EF4-FFF2-40B4-BE49-F238E27FC236}">
                <a16:creationId xmlns:a16="http://schemas.microsoft.com/office/drawing/2014/main" id="{1C8AC549-1676-49E6-AB5D-3E8FDB9A80D8}"/>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94213" name="Text Box 5">
            <a:extLst>
              <a:ext uri="{FF2B5EF4-FFF2-40B4-BE49-F238E27FC236}">
                <a16:creationId xmlns:a16="http://schemas.microsoft.com/office/drawing/2014/main" id="{C732B45F-CA73-48BD-A6B9-11C1A2F4C9A3}"/>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94214" name="Rectangle 6">
            <a:extLst>
              <a:ext uri="{FF2B5EF4-FFF2-40B4-BE49-F238E27FC236}">
                <a16:creationId xmlns:a16="http://schemas.microsoft.com/office/drawing/2014/main" id="{4A8BBBD1-4BDF-4821-AFEE-31D27F78EB33}"/>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Select vertex i</a:t>
            </a:r>
          </a:p>
        </p:txBody>
      </p:sp>
      <p:sp>
        <p:nvSpPr>
          <p:cNvPr id="94215" name="Text Box 7">
            <a:extLst>
              <a:ext uri="{FF2B5EF4-FFF2-40B4-BE49-F238E27FC236}">
                <a16:creationId xmlns:a16="http://schemas.microsoft.com/office/drawing/2014/main" id="{4DD0AF9A-F22D-46E1-AF24-DDBA958E8061}"/>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94216" name="Oval 8">
            <a:extLst>
              <a:ext uri="{FF2B5EF4-FFF2-40B4-BE49-F238E27FC236}">
                <a16:creationId xmlns:a16="http://schemas.microsoft.com/office/drawing/2014/main" id="{88CFA4A7-EF96-4453-8CC6-099BADEE3DCF}"/>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4217" name="Oval 9">
            <a:extLst>
              <a:ext uri="{FF2B5EF4-FFF2-40B4-BE49-F238E27FC236}">
                <a16:creationId xmlns:a16="http://schemas.microsoft.com/office/drawing/2014/main" id="{1F43052C-06D5-4588-A4C1-DB5CCB1FF8C8}"/>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4218" name="Oval 10">
            <a:extLst>
              <a:ext uri="{FF2B5EF4-FFF2-40B4-BE49-F238E27FC236}">
                <a16:creationId xmlns:a16="http://schemas.microsoft.com/office/drawing/2014/main" id="{6C5E48FE-6239-4F64-B62C-63375C2D9C7B}"/>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4219" name="Oval 11">
            <a:extLst>
              <a:ext uri="{FF2B5EF4-FFF2-40B4-BE49-F238E27FC236}">
                <a16:creationId xmlns:a16="http://schemas.microsoft.com/office/drawing/2014/main" id="{B38FFE22-A4C9-4A61-B9CD-AC6F33B89D46}"/>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4220" name="Oval 12">
            <a:extLst>
              <a:ext uri="{FF2B5EF4-FFF2-40B4-BE49-F238E27FC236}">
                <a16:creationId xmlns:a16="http://schemas.microsoft.com/office/drawing/2014/main" id="{69BD0F49-C3A2-4A2B-B7A7-0AB337AF0D80}"/>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4221" name="Oval 13">
            <a:extLst>
              <a:ext uri="{FF2B5EF4-FFF2-40B4-BE49-F238E27FC236}">
                <a16:creationId xmlns:a16="http://schemas.microsoft.com/office/drawing/2014/main" id="{92A16959-B301-4B57-8868-63442B95AB68}"/>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4222" name="Oval 14">
            <a:extLst>
              <a:ext uri="{FF2B5EF4-FFF2-40B4-BE49-F238E27FC236}">
                <a16:creationId xmlns:a16="http://schemas.microsoft.com/office/drawing/2014/main" id="{E5589129-D0D6-4954-B76B-EB4065C949C3}"/>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94223" name="Oval 15">
            <a:extLst>
              <a:ext uri="{FF2B5EF4-FFF2-40B4-BE49-F238E27FC236}">
                <a16:creationId xmlns:a16="http://schemas.microsoft.com/office/drawing/2014/main" id="{780C6589-B81D-46C0-92FA-DD1248FEC2E2}"/>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94224" name="Oval 16">
            <a:extLst>
              <a:ext uri="{FF2B5EF4-FFF2-40B4-BE49-F238E27FC236}">
                <a16:creationId xmlns:a16="http://schemas.microsoft.com/office/drawing/2014/main" id="{A727EB8F-6EC7-4354-B691-095C95226657}"/>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4225" name="Line 17">
            <a:extLst>
              <a:ext uri="{FF2B5EF4-FFF2-40B4-BE49-F238E27FC236}">
                <a16:creationId xmlns:a16="http://schemas.microsoft.com/office/drawing/2014/main" id="{5B000D71-E2E3-4D4A-8AF1-48305370FB6B}"/>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26" name="Line 18">
            <a:extLst>
              <a:ext uri="{FF2B5EF4-FFF2-40B4-BE49-F238E27FC236}">
                <a16:creationId xmlns:a16="http://schemas.microsoft.com/office/drawing/2014/main" id="{6D453974-47AE-46F2-8454-E141A8630FF6}"/>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27" name="Line 19">
            <a:extLst>
              <a:ext uri="{FF2B5EF4-FFF2-40B4-BE49-F238E27FC236}">
                <a16:creationId xmlns:a16="http://schemas.microsoft.com/office/drawing/2014/main" id="{A413CD70-13A6-4398-B7BA-DA822D66E4E7}"/>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28" name="Line 20">
            <a:extLst>
              <a:ext uri="{FF2B5EF4-FFF2-40B4-BE49-F238E27FC236}">
                <a16:creationId xmlns:a16="http://schemas.microsoft.com/office/drawing/2014/main" id="{9DC6BB28-5716-49E7-81C3-0DAC2C46AB59}"/>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29" name="Line 21">
            <a:extLst>
              <a:ext uri="{FF2B5EF4-FFF2-40B4-BE49-F238E27FC236}">
                <a16:creationId xmlns:a16="http://schemas.microsoft.com/office/drawing/2014/main" id="{2B6A058B-818E-469B-9884-FE881F966602}"/>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30" name="Line 22">
            <a:extLst>
              <a:ext uri="{FF2B5EF4-FFF2-40B4-BE49-F238E27FC236}">
                <a16:creationId xmlns:a16="http://schemas.microsoft.com/office/drawing/2014/main" id="{2F1200B2-262A-43AD-8E2E-6B4955086CDF}"/>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31" name="Line 23">
            <a:extLst>
              <a:ext uri="{FF2B5EF4-FFF2-40B4-BE49-F238E27FC236}">
                <a16:creationId xmlns:a16="http://schemas.microsoft.com/office/drawing/2014/main" id="{1881A528-456A-476C-AF5B-45AD1743A5BF}"/>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32" name="Text Box 24">
            <a:extLst>
              <a:ext uri="{FF2B5EF4-FFF2-40B4-BE49-F238E27FC236}">
                <a16:creationId xmlns:a16="http://schemas.microsoft.com/office/drawing/2014/main" id="{E524EE59-13A8-4B72-A61D-D8C202E1EF7C}"/>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94233" name="Line 25">
            <a:extLst>
              <a:ext uri="{FF2B5EF4-FFF2-40B4-BE49-F238E27FC236}">
                <a16:creationId xmlns:a16="http://schemas.microsoft.com/office/drawing/2014/main" id="{D12FF4A7-D956-4DA8-85CE-0CA4E59D0204}"/>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34" name="Line 26">
            <a:extLst>
              <a:ext uri="{FF2B5EF4-FFF2-40B4-BE49-F238E27FC236}">
                <a16:creationId xmlns:a16="http://schemas.microsoft.com/office/drawing/2014/main" id="{7A8DD03E-00A1-4763-8D71-E7653DCE2227}"/>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35" name="Line 27">
            <a:extLst>
              <a:ext uri="{FF2B5EF4-FFF2-40B4-BE49-F238E27FC236}">
                <a16:creationId xmlns:a16="http://schemas.microsoft.com/office/drawing/2014/main" id="{FF137743-A723-467C-BFD8-F3DB8AE38042}"/>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36" name="Line 28">
            <a:extLst>
              <a:ext uri="{FF2B5EF4-FFF2-40B4-BE49-F238E27FC236}">
                <a16:creationId xmlns:a16="http://schemas.microsoft.com/office/drawing/2014/main" id="{4923794B-8EC1-418F-84AE-8F58DD7A265C}"/>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37" name="Line 29">
            <a:extLst>
              <a:ext uri="{FF2B5EF4-FFF2-40B4-BE49-F238E27FC236}">
                <a16:creationId xmlns:a16="http://schemas.microsoft.com/office/drawing/2014/main" id="{094D578A-087C-49CC-B7DF-2A021DEA9060}"/>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38" name="Line 30">
            <a:extLst>
              <a:ext uri="{FF2B5EF4-FFF2-40B4-BE49-F238E27FC236}">
                <a16:creationId xmlns:a16="http://schemas.microsoft.com/office/drawing/2014/main" id="{E0771B5E-7004-4F90-8E68-343D057D7190}"/>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39" name="Line 31">
            <a:extLst>
              <a:ext uri="{FF2B5EF4-FFF2-40B4-BE49-F238E27FC236}">
                <a16:creationId xmlns:a16="http://schemas.microsoft.com/office/drawing/2014/main" id="{F2BA3CF9-129A-4800-B304-FD68D2DB7FF8}"/>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40" name="Line 32">
            <a:extLst>
              <a:ext uri="{FF2B5EF4-FFF2-40B4-BE49-F238E27FC236}">
                <a16:creationId xmlns:a16="http://schemas.microsoft.com/office/drawing/2014/main" id="{4CFBE63E-9A13-4E27-AE2F-A5E1981D96BF}"/>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41" name="Line 33">
            <a:extLst>
              <a:ext uri="{FF2B5EF4-FFF2-40B4-BE49-F238E27FC236}">
                <a16:creationId xmlns:a16="http://schemas.microsoft.com/office/drawing/2014/main" id="{8E2E5676-AB97-463C-896B-CAAF783C8D4C}"/>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42" name="Line 34">
            <a:extLst>
              <a:ext uri="{FF2B5EF4-FFF2-40B4-BE49-F238E27FC236}">
                <a16:creationId xmlns:a16="http://schemas.microsoft.com/office/drawing/2014/main" id="{3082E351-B470-43A1-8CFF-1C51363A04AE}"/>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43" name="Oval 35">
            <a:extLst>
              <a:ext uri="{FF2B5EF4-FFF2-40B4-BE49-F238E27FC236}">
                <a16:creationId xmlns:a16="http://schemas.microsoft.com/office/drawing/2014/main" id="{E42BFF0B-CE81-413C-AC9D-80781415DA23}"/>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4244" name="Rectangle 36">
            <a:extLst>
              <a:ext uri="{FF2B5EF4-FFF2-40B4-BE49-F238E27FC236}">
                <a16:creationId xmlns:a16="http://schemas.microsoft.com/office/drawing/2014/main" id="{AEB54F77-7D5A-4BA7-B62B-746282243F5E}"/>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4245" name="Rectangle 37">
            <a:extLst>
              <a:ext uri="{FF2B5EF4-FFF2-40B4-BE49-F238E27FC236}">
                <a16:creationId xmlns:a16="http://schemas.microsoft.com/office/drawing/2014/main" id="{6E6D1615-A0C0-40ED-B013-79D2D1D91253}"/>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46" name="Rectangle 38">
            <a:extLst>
              <a:ext uri="{FF2B5EF4-FFF2-40B4-BE49-F238E27FC236}">
                <a16:creationId xmlns:a16="http://schemas.microsoft.com/office/drawing/2014/main" id="{0C3A5113-B6D9-4F3E-9582-4B3B9B080F68}"/>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47" name="Rectangle 39">
            <a:extLst>
              <a:ext uri="{FF2B5EF4-FFF2-40B4-BE49-F238E27FC236}">
                <a16:creationId xmlns:a16="http://schemas.microsoft.com/office/drawing/2014/main" id="{944B9812-4011-4888-9668-CC3753790207}"/>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48" name="Rectangle 40">
            <a:extLst>
              <a:ext uri="{FF2B5EF4-FFF2-40B4-BE49-F238E27FC236}">
                <a16:creationId xmlns:a16="http://schemas.microsoft.com/office/drawing/2014/main" id="{CD431CAA-B6CA-4DAF-83DB-E28168E700B0}"/>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49" name="Rectangle 41">
            <a:extLst>
              <a:ext uri="{FF2B5EF4-FFF2-40B4-BE49-F238E27FC236}">
                <a16:creationId xmlns:a16="http://schemas.microsoft.com/office/drawing/2014/main" id="{F5AC8971-E6C0-41AC-A9D8-AF901E1219CF}"/>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50" name="Rectangle 42">
            <a:extLst>
              <a:ext uri="{FF2B5EF4-FFF2-40B4-BE49-F238E27FC236}">
                <a16:creationId xmlns:a16="http://schemas.microsoft.com/office/drawing/2014/main" id="{AE17F907-4A41-4F8C-8F4C-B81A246DF9A5}"/>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51" name="Rectangle 43">
            <a:extLst>
              <a:ext uri="{FF2B5EF4-FFF2-40B4-BE49-F238E27FC236}">
                <a16:creationId xmlns:a16="http://schemas.microsoft.com/office/drawing/2014/main" id="{E2730A24-468B-4D2C-B5BB-F5C2AEC2F1F7}"/>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52" name="Rectangle 44">
            <a:extLst>
              <a:ext uri="{FF2B5EF4-FFF2-40B4-BE49-F238E27FC236}">
                <a16:creationId xmlns:a16="http://schemas.microsoft.com/office/drawing/2014/main" id="{E510C3F0-68CD-4D08-991B-12BAD6C0568D}"/>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53" name="Text Box 47">
            <a:extLst>
              <a:ext uri="{FF2B5EF4-FFF2-40B4-BE49-F238E27FC236}">
                <a16:creationId xmlns:a16="http://schemas.microsoft.com/office/drawing/2014/main" id="{446BD16C-9313-47E4-919A-B4BD9137BE9F}"/>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94254" name="Rectangle 48">
            <a:extLst>
              <a:ext uri="{FF2B5EF4-FFF2-40B4-BE49-F238E27FC236}">
                <a16:creationId xmlns:a16="http://schemas.microsoft.com/office/drawing/2014/main" id="{593ED95A-6848-49D2-92AC-D2945A3797A5}"/>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4255" name="Rectangle 49">
            <a:extLst>
              <a:ext uri="{FF2B5EF4-FFF2-40B4-BE49-F238E27FC236}">
                <a16:creationId xmlns:a16="http://schemas.microsoft.com/office/drawing/2014/main" id="{2443A0AB-8833-4A50-BA9C-F3B114DCD9EE}"/>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4256" name="Text Box 50">
            <a:extLst>
              <a:ext uri="{FF2B5EF4-FFF2-40B4-BE49-F238E27FC236}">
                <a16:creationId xmlns:a16="http://schemas.microsoft.com/office/drawing/2014/main" id="{7DEFFEDF-4BB9-421B-95D9-871E96732397}"/>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94257" name="Line 51">
            <a:extLst>
              <a:ext uri="{FF2B5EF4-FFF2-40B4-BE49-F238E27FC236}">
                <a16:creationId xmlns:a16="http://schemas.microsoft.com/office/drawing/2014/main" id="{CAF65457-B8F9-4E71-BD20-DDA8E25B72D9}"/>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58" name="Oval 52">
            <a:extLst>
              <a:ext uri="{FF2B5EF4-FFF2-40B4-BE49-F238E27FC236}">
                <a16:creationId xmlns:a16="http://schemas.microsoft.com/office/drawing/2014/main" id="{F17A6C8D-DC5C-49AE-8ED9-CC4E30C723C7}"/>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4259" name="Text Box 53">
            <a:extLst>
              <a:ext uri="{FF2B5EF4-FFF2-40B4-BE49-F238E27FC236}">
                <a16:creationId xmlns:a16="http://schemas.microsoft.com/office/drawing/2014/main" id="{7FF8BEF7-9547-4BF7-A8EA-C3EB7C52C360}"/>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94260" name="Rectangle 54">
            <a:extLst>
              <a:ext uri="{FF2B5EF4-FFF2-40B4-BE49-F238E27FC236}">
                <a16:creationId xmlns:a16="http://schemas.microsoft.com/office/drawing/2014/main" id="{9C95ADA6-BBF6-46AD-983A-39D57D8A8996}"/>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4261" name="Line 55">
            <a:extLst>
              <a:ext uri="{FF2B5EF4-FFF2-40B4-BE49-F238E27FC236}">
                <a16:creationId xmlns:a16="http://schemas.microsoft.com/office/drawing/2014/main" id="{5350BD2B-C49E-46FA-8C9B-A4200ECF98DE}"/>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62" name="Line 56">
            <a:extLst>
              <a:ext uri="{FF2B5EF4-FFF2-40B4-BE49-F238E27FC236}">
                <a16:creationId xmlns:a16="http://schemas.microsoft.com/office/drawing/2014/main" id="{0BA3405E-C538-4F6E-B43C-A55AC07A0231}"/>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63" name="Rectangle 57">
            <a:extLst>
              <a:ext uri="{FF2B5EF4-FFF2-40B4-BE49-F238E27FC236}">
                <a16:creationId xmlns:a16="http://schemas.microsoft.com/office/drawing/2014/main" id="{3F5D69B6-91C4-44AB-995F-680553527FC6}"/>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4264" name="Oval 58">
            <a:extLst>
              <a:ext uri="{FF2B5EF4-FFF2-40B4-BE49-F238E27FC236}">
                <a16:creationId xmlns:a16="http://schemas.microsoft.com/office/drawing/2014/main" id="{D03F8012-A754-4383-B215-8A653F42670D}"/>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4265" name="Line 59">
            <a:extLst>
              <a:ext uri="{FF2B5EF4-FFF2-40B4-BE49-F238E27FC236}">
                <a16:creationId xmlns:a16="http://schemas.microsoft.com/office/drawing/2014/main" id="{1544E743-06B2-4235-8890-98A88416125F}"/>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66" name="Oval 60">
            <a:extLst>
              <a:ext uri="{FF2B5EF4-FFF2-40B4-BE49-F238E27FC236}">
                <a16:creationId xmlns:a16="http://schemas.microsoft.com/office/drawing/2014/main" id="{1E3EBCC8-B1A8-4966-AC85-4C54583B89D4}"/>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4267" name="Rectangle 61">
            <a:extLst>
              <a:ext uri="{FF2B5EF4-FFF2-40B4-BE49-F238E27FC236}">
                <a16:creationId xmlns:a16="http://schemas.microsoft.com/office/drawing/2014/main" id="{8A687DD0-AA5A-402F-8044-2FEC7E4FFA7F}"/>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4268" name="Rectangle 62">
            <a:extLst>
              <a:ext uri="{FF2B5EF4-FFF2-40B4-BE49-F238E27FC236}">
                <a16:creationId xmlns:a16="http://schemas.microsoft.com/office/drawing/2014/main" id="{6099A044-7DBA-4141-B89D-E35C81CBC7CE}"/>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4269" name="Rectangle 63">
            <a:extLst>
              <a:ext uri="{FF2B5EF4-FFF2-40B4-BE49-F238E27FC236}">
                <a16:creationId xmlns:a16="http://schemas.microsoft.com/office/drawing/2014/main" id="{DCDF3A78-1650-485E-8CC8-1E6AD222C7DC}"/>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70" name="Line 64">
            <a:extLst>
              <a:ext uri="{FF2B5EF4-FFF2-40B4-BE49-F238E27FC236}">
                <a16:creationId xmlns:a16="http://schemas.microsoft.com/office/drawing/2014/main" id="{8244A437-A982-4457-A369-1749845CB6B5}"/>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71" name="Oval 65">
            <a:extLst>
              <a:ext uri="{FF2B5EF4-FFF2-40B4-BE49-F238E27FC236}">
                <a16:creationId xmlns:a16="http://schemas.microsoft.com/office/drawing/2014/main" id="{2B55293E-FA21-4219-B47F-99710969518D}"/>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4272" name="Rectangle 66">
            <a:extLst>
              <a:ext uri="{FF2B5EF4-FFF2-40B4-BE49-F238E27FC236}">
                <a16:creationId xmlns:a16="http://schemas.microsoft.com/office/drawing/2014/main" id="{93B13181-5BC2-46C5-B90A-378B766A3E40}"/>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4273" name="Rectangle 67">
            <a:extLst>
              <a:ext uri="{FF2B5EF4-FFF2-40B4-BE49-F238E27FC236}">
                <a16:creationId xmlns:a16="http://schemas.microsoft.com/office/drawing/2014/main" id="{26D613FB-8FD1-4F7B-94D3-57CF81C6CE78}"/>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4274" name="Rectangle 68">
            <a:extLst>
              <a:ext uri="{FF2B5EF4-FFF2-40B4-BE49-F238E27FC236}">
                <a16:creationId xmlns:a16="http://schemas.microsoft.com/office/drawing/2014/main" id="{89A1ECA1-A07C-4023-9C5B-6A93576D8664}"/>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75" name="Line 69">
            <a:extLst>
              <a:ext uri="{FF2B5EF4-FFF2-40B4-BE49-F238E27FC236}">
                <a16:creationId xmlns:a16="http://schemas.microsoft.com/office/drawing/2014/main" id="{24F96420-2466-4464-84DE-45F162BBD24E}"/>
              </a:ext>
            </a:extLst>
          </p:cNvPr>
          <p:cNvSpPr>
            <a:spLocks noChangeShapeType="1"/>
          </p:cNvSpPr>
          <p:nvPr/>
        </p:nvSpPr>
        <p:spPr bwMode="auto">
          <a:xfrm>
            <a:off x="4572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76" name="Oval 70">
            <a:extLst>
              <a:ext uri="{FF2B5EF4-FFF2-40B4-BE49-F238E27FC236}">
                <a16:creationId xmlns:a16="http://schemas.microsoft.com/office/drawing/2014/main" id="{518A8520-BE61-4D4D-942D-F2113ADC7A6C}"/>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4277" name="Rectangle 71">
            <a:extLst>
              <a:ext uri="{FF2B5EF4-FFF2-40B4-BE49-F238E27FC236}">
                <a16:creationId xmlns:a16="http://schemas.microsoft.com/office/drawing/2014/main" id="{2968D9D6-8E24-41BF-A057-F32747F55704}"/>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4278" name="Rectangle 72">
            <a:extLst>
              <a:ext uri="{FF2B5EF4-FFF2-40B4-BE49-F238E27FC236}">
                <a16:creationId xmlns:a16="http://schemas.microsoft.com/office/drawing/2014/main" id="{39EC0738-A9A1-4199-A2D9-CDB959C1F65B}"/>
              </a:ext>
            </a:extLst>
          </p:cNvPr>
          <p:cNvSpPr>
            <a:spLocks noChangeArrowheads="1"/>
          </p:cNvSpPr>
          <p:nvPr/>
        </p:nvSpPr>
        <p:spPr bwMode="auto">
          <a:xfrm>
            <a:off x="4876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4279" name="Rectangle 73">
            <a:extLst>
              <a:ext uri="{FF2B5EF4-FFF2-40B4-BE49-F238E27FC236}">
                <a16:creationId xmlns:a16="http://schemas.microsoft.com/office/drawing/2014/main" id="{A93FCDCF-44AD-4515-A0CF-3C519B1C21B9}"/>
              </a:ext>
            </a:extLst>
          </p:cNvPr>
          <p:cNvSpPr>
            <a:spLocks noChangeArrowheads="1"/>
          </p:cNvSpPr>
          <p:nvPr/>
        </p:nvSpPr>
        <p:spPr bwMode="auto">
          <a:xfrm>
            <a:off x="2895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80" name="Rectangle 74">
            <a:extLst>
              <a:ext uri="{FF2B5EF4-FFF2-40B4-BE49-F238E27FC236}">
                <a16:creationId xmlns:a16="http://schemas.microsoft.com/office/drawing/2014/main" id="{1DA5C3ED-4847-451B-AC3A-ACAB08F3A6B7}"/>
              </a:ext>
            </a:extLst>
          </p:cNvPr>
          <p:cNvSpPr>
            <a:spLocks noChangeArrowheads="1"/>
          </p:cNvSpPr>
          <p:nvPr/>
        </p:nvSpPr>
        <p:spPr bwMode="auto">
          <a:xfrm>
            <a:off x="35052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95660" name="Text Box 76">
            <a:extLst>
              <a:ext uri="{FF2B5EF4-FFF2-40B4-BE49-F238E27FC236}">
                <a16:creationId xmlns:a16="http://schemas.microsoft.com/office/drawing/2014/main" id="{5600805D-2F32-4F30-A077-F253D3623589}"/>
              </a:ext>
            </a:extLst>
          </p:cNvPr>
          <p:cNvSpPr txBox="1">
            <a:spLocks noChangeArrowheads="1"/>
          </p:cNvSpPr>
          <p:nvPr/>
        </p:nvSpPr>
        <p:spPr bwMode="auto">
          <a:xfrm>
            <a:off x="381000" y="2819400"/>
            <a:ext cx="2209800" cy="40005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i := 6</a:t>
            </a:r>
          </a:p>
        </p:txBody>
      </p:sp>
      <p:sp>
        <p:nvSpPr>
          <p:cNvPr id="94282" name="Line 77">
            <a:extLst>
              <a:ext uri="{FF2B5EF4-FFF2-40B4-BE49-F238E27FC236}">
                <a16:creationId xmlns:a16="http://schemas.microsoft.com/office/drawing/2014/main" id="{DAF12203-ACD7-4295-9397-FA0226DB1F4D}"/>
              </a:ext>
            </a:extLst>
          </p:cNvPr>
          <p:cNvSpPr>
            <a:spLocks noChangeShapeType="1"/>
          </p:cNvSpPr>
          <p:nvPr/>
        </p:nvSpPr>
        <p:spPr bwMode="auto">
          <a:xfrm>
            <a:off x="5562600" y="1219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83" name="Oval 78">
            <a:extLst>
              <a:ext uri="{FF2B5EF4-FFF2-40B4-BE49-F238E27FC236}">
                <a16:creationId xmlns:a16="http://schemas.microsoft.com/office/drawing/2014/main" id="{A134CEEF-6E0D-4AD9-9EB3-F1DEA419A283}"/>
              </a:ext>
            </a:extLst>
          </p:cNvPr>
          <p:cNvSpPr>
            <a:spLocks noChangeArrowheads="1"/>
          </p:cNvSpPr>
          <p:nvPr/>
        </p:nvSpPr>
        <p:spPr bwMode="auto">
          <a:xfrm>
            <a:off x="716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4284" name="Rectangle 79">
            <a:extLst>
              <a:ext uri="{FF2B5EF4-FFF2-40B4-BE49-F238E27FC236}">
                <a16:creationId xmlns:a16="http://schemas.microsoft.com/office/drawing/2014/main" id="{589B1532-1F2D-45C1-933B-9250A07649B4}"/>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94285" name="Rectangle 80">
            <a:extLst>
              <a:ext uri="{FF2B5EF4-FFF2-40B4-BE49-F238E27FC236}">
                <a16:creationId xmlns:a16="http://schemas.microsoft.com/office/drawing/2014/main" id="{5B9E731E-9A7A-4142-9961-6BCF6C25E746}"/>
              </a:ext>
            </a:extLst>
          </p:cNvPr>
          <p:cNvSpPr>
            <a:spLocks noChangeArrowheads="1"/>
          </p:cNvSpPr>
          <p:nvPr/>
        </p:nvSpPr>
        <p:spPr bwMode="auto">
          <a:xfrm>
            <a:off x="5486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4286" name="Rectangle 81">
            <a:extLst>
              <a:ext uri="{FF2B5EF4-FFF2-40B4-BE49-F238E27FC236}">
                <a16:creationId xmlns:a16="http://schemas.microsoft.com/office/drawing/2014/main" id="{9E841A0F-C6D2-4024-9C30-BCFA5341D73A}"/>
              </a:ext>
            </a:extLst>
          </p:cNvPr>
          <p:cNvSpPr>
            <a:spLocks noChangeArrowheads="1"/>
          </p:cNvSpPr>
          <p:nvPr/>
        </p:nvSpPr>
        <p:spPr bwMode="auto">
          <a:xfrm>
            <a:off x="4191000" y="4845050"/>
            <a:ext cx="6858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87" name="Oval 83">
            <a:extLst>
              <a:ext uri="{FF2B5EF4-FFF2-40B4-BE49-F238E27FC236}">
                <a16:creationId xmlns:a16="http://schemas.microsoft.com/office/drawing/2014/main" id="{7215D8B4-B9B8-4225-9911-F77DD5EF1807}"/>
              </a:ext>
            </a:extLst>
          </p:cNvPr>
          <p:cNvSpPr>
            <a:spLocks noChangeArrowheads="1"/>
          </p:cNvSpPr>
          <p:nvPr/>
        </p:nvSpPr>
        <p:spPr bwMode="auto">
          <a:xfrm>
            <a:off x="5181600" y="32766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1" name="頁尾版面配置區 2">
            <a:extLst>
              <a:ext uri="{FF2B5EF4-FFF2-40B4-BE49-F238E27FC236}">
                <a16:creationId xmlns:a16="http://schemas.microsoft.com/office/drawing/2014/main" id="{DB1312B8-44AB-46F5-9671-E989243DF4B1}"/>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94289" name="投影片編號版面配置區 3">
            <a:extLst>
              <a:ext uri="{FF2B5EF4-FFF2-40B4-BE49-F238E27FC236}">
                <a16:creationId xmlns:a16="http://schemas.microsoft.com/office/drawing/2014/main" id="{AF5024CE-841F-4DC3-BD33-B30DFACFA96D}"/>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E4290D3E-DAF0-491C-9C40-7203120F2933}" type="slidenum">
              <a:rPr lang="zh-TW" altLang="en-US" sz="1400" smtClean="0"/>
              <a:pPr algn="l" eaLnBrk="0" hangingPunct="0"/>
              <a:t>45</a:t>
            </a:fld>
            <a:endParaRPr lang="en-US" altLang="zh-TW" sz="1400"/>
          </a:p>
        </p:txBody>
      </p:sp>
      <p:sp>
        <p:nvSpPr>
          <p:cNvPr id="94290" name="Text Box 12">
            <a:extLst>
              <a:ext uri="{FF2B5EF4-FFF2-40B4-BE49-F238E27FC236}">
                <a16:creationId xmlns:a16="http://schemas.microsoft.com/office/drawing/2014/main" id="{7FC854DC-805C-4251-929F-453F2A3BA1E7}"/>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94291" name="文字方塊 83">
            <a:extLst>
              <a:ext uri="{FF2B5EF4-FFF2-40B4-BE49-F238E27FC236}">
                <a16:creationId xmlns:a16="http://schemas.microsoft.com/office/drawing/2014/main" id="{292FF72B-CC40-4370-B68C-1BAF86CD517E}"/>
              </a:ext>
            </a:extLst>
          </p:cNvPr>
          <p:cNvSpPr txBox="1">
            <a:spLocks noChangeArrowheads="1"/>
          </p:cNvSpPr>
          <p:nvPr/>
        </p:nvSpPr>
        <p:spPr bwMode="auto">
          <a:xfrm>
            <a:off x="8494713" y="419100"/>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[VS]</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5660"/>
                                        </p:tgtEl>
                                        <p:attrNameLst>
                                          <p:attrName>style.visibility</p:attrName>
                                        </p:attrNameLst>
                                      </p:cBhvr>
                                      <p:to>
                                        <p:strVal val="visible"/>
                                      </p:to>
                                    </p:set>
                                    <p:animEffect transition="in" filter="wipe(left)">
                                      <p:cBhvr>
                                        <p:cTn id="7" dur="500"/>
                                        <p:tgtEl>
                                          <p:spTgt spid="1956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660" grpId="0" animBg="1"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6696" name="Text Box 88">
            <a:extLst>
              <a:ext uri="{FF2B5EF4-FFF2-40B4-BE49-F238E27FC236}">
                <a16:creationId xmlns:a16="http://schemas.microsoft.com/office/drawing/2014/main" id="{33F2F2F5-EFA1-4FF7-A198-8AE68D3DFFCE}"/>
              </a:ext>
            </a:extLst>
          </p:cNvPr>
          <p:cNvSpPr txBox="1">
            <a:spLocks noChangeArrowheads="1"/>
          </p:cNvSpPr>
          <p:nvPr/>
        </p:nvSpPr>
        <p:spPr bwMode="auto">
          <a:xfrm>
            <a:off x="6553200" y="2133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8</a:t>
            </a:r>
          </a:p>
        </p:txBody>
      </p:sp>
      <p:sp>
        <p:nvSpPr>
          <p:cNvPr id="96259" name="Text Box 2">
            <a:extLst>
              <a:ext uri="{FF2B5EF4-FFF2-40B4-BE49-F238E27FC236}">
                <a16:creationId xmlns:a16="http://schemas.microsoft.com/office/drawing/2014/main" id="{DDCA8EF7-32AC-4D1C-8B95-9A0730F3C93C}"/>
              </a:ext>
            </a:extLst>
          </p:cNvPr>
          <p:cNvSpPr txBox="1">
            <a:spLocks noChangeArrowheads="1"/>
          </p:cNvSpPr>
          <p:nvPr/>
        </p:nvSpPr>
        <p:spPr bwMode="auto">
          <a:xfrm>
            <a:off x="7467600" y="10668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7</a:t>
            </a:r>
          </a:p>
        </p:txBody>
      </p:sp>
      <p:sp>
        <p:nvSpPr>
          <p:cNvPr id="96260" name="Text Box 3">
            <a:extLst>
              <a:ext uri="{FF2B5EF4-FFF2-40B4-BE49-F238E27FC236}">
                <a16:creationId xmlns:a16="http://schemas.microsoft.com/office/drawing/2014/main" id="{4EFA1D51-0F6A-44E8-8E94-B76F1163ACF9}"/>
              </a:ext>
            </a:extLst>
          </p:cNvPr>
          <p:cNvSpPr txBox="1">
            <a:spLocks noChangeArrowheads="1"/>
          </p:cNvSpPr>
          <p:nvPr/>
        </p:nvSpPr>
        <p:spPr bwMode="auto">
          <a:xfrm>
            <a:off x="5486400" y="35814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96261" name="Text Box 4">
            <a:extLst>
              <a:ext uri="{FF2B5EF4-FFF2-40B4-BE49-F238E27FC236}">
                <a16:creationId xmlns:a16="http://schemas.microsoft.com/office/drawing/2014/main" id="{8D391EE8-D932-4E6F-868A-42322B4D58E7}"/>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96262" name="Text Box 5">
            <a:extLst>
              <a:ext uri="{FF2B5EF4-FFF2-40B4-BE49-F238E27FC236}">
                <a16:creationId xmlns:a16="http://schemas.microsoft.com/office/drawing/2014/main" id="{1E2EB54D-3D38-4DD4-8372-DEB2029C2FDA}"/>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96263" name="Rectangle 6">
            <a:extLst>
              <a:ext uri="{FF2B5EF4-FFF2-40B4-BE49-F238E27FC236}">
                <a16:creationId xmlns:a16="http://schemas.microsoft.com/office/drawing/2014/main" id="{DB72356C-636F-42EF-82FB-070C312B6F50}"/>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If vertex i is incident to an admissible edge …</a:t>
            </a:r>
          </a:p>
        </p:txBody>
      </p:sp>
      <p:sp>
        <p:nvSpPr>
          <p:cNvPr id="96264" name="Text Box 7">
            <a:extLst>
              <a:ext uri="{FF2B5EF4-FFF2-40B4-BE49-F238E27FC236}">
                <a16:creationId xmlns:a16="http://schemas.microsoft.com/office/drawing/2014/main" id="{A92E932E-7015-4B52-9344-8E945CD6CCA9}"/>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96265" name="Oval 8">
            <a:extLst>
              <a:ext uri="{FF2B5EF4-FFF2-40B4-BE49-F238E27FC236}">
                <a16:creationId xmlns:a16="http://schemas.microsoft.com/office/drawing/2014/main" id="{1B9AA6CE-3FE2-4088-AFF9-B480D4292562}"/>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6266" name="Oval 9">
            <a:extLst>
              <a:ext uri="{FF2B5EF4-FFF2-40B4-BE49-F238E27FC236}">
                <a16:creationId xmlns:a16="http://schemas.microsoft.com/office/drawing/2014/main" id="{0B144232-36E6-495F-9F08-9AFFE5B8477C}"/>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6267" name="Oval 10">
            <a:extLst>
              <a:ext uri="{FF2B5EF4-FFF2-40B4-BE49-F238E27FC236}">
                <a16:creationId xmlns:a16="http://schemas.microsoft.com/office/drawing/2014/main" id="{0A7E55E9-798F-44FB-9B87-14CFEEECC18C}"/>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6268" name="Oval 11">
            <a:extLst>
              <a:ext uri="{FF2B5EF4-FFF2-40B4-BE49-F238E27FC236}">
                <a16:creationId xmlns:a16="http://schemas.microsoft.com/office/drawing/2014/main" id="{6487D3E7-773F-4AA8-AF92-2460572528A3}"/>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6269" name="Oval 12">
            <a:extLst>
              <a:ext uri="{FF2B5EF4-FFF2-40B4-BE49-F238E27FC236}">
                <a16:creationId xmlns:a16="http://schemas.microsoft.com/office/drawing/2014/main" id="{13361982-323E-4AD6-B893-4DA6CCE62A50}"/>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6270" name="Oval 13">
            <a:extLst>
              <a:ext uri="{FF2B5EF4-FFF2-40B4-BE49-F238E27FC236}">
                <a16:creationId xmlns:a16="http://schemas.microsoft.com/office/drawing/2014/main" id="{ED144741-4A7B-4491-BBA7-7CA7738329C4}"/>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6271" name="Oval 14">
            <a:extLst>
              <a:ext uri="{FF2B5EF4-FFF2-40B4-BE49-F238E27FC236}">
                <a16:creationId xmlns:a16="http://schemas.microsoft.com/office/drawing/2014/main" id="{5A2D705C-AD42-4387-94CA-60F02C8D055A}"/>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96272" name="Oval 15">
            <a:extLst>
              <a:ext uri="{FF2B5EF4-FFF2-40B4-BE49-F238E27FC236}">
                <a16:creationId xmlns:a16="http://schemas.microsoft.com/office/drawing/2014/main" id="{A916906D-28D2-4E8A-AF25-C1E3B58DE893}"/>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96273" name="Oval 16">
            <a:extLst>
              <a:ext uri="{FF2B5EF4-FFF2-40B4-BE49-F238E27FC236}">
                <a16:creationId xmlns:a16="http://schemas.microsoft.com/office/drawing/2014/main" id="{9C8BF815-E75C-446F-9321-94F251D3CD1A}"/>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6274" name="Line 17">
            <a:extLst>
              <a:ext uri="{FF2B5EF4-FFF2-40B4-BE49-F238E27FC236}">
                <a16:creationId xmlns:a16="http://schemas.microsoft.com/office/drawing/2014/main" id="{FF08CED0-AFBF-4E85-9C7C-F6C787CB2BA6}"/>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75" name="Line 18">
            <a:extLst>
              <a:ext uri="{FF2B5EF4-FFF2-40B4-BE49-F238E27FC236}">
                <a16:creationId xmlns:a16="http://schemas.microsoft.com/office/drawing/2014/main" id="{8EC4C1C8-2D43-47B5-BD43-1203E81B0FEC}"/>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76" name="Line 19">
            <a:extLst>
              <a:ext uri="{FF2B5EF4-FFF2-40B4-BE49-F238E27FC236}">
                <a16:creationId xmlns:a16="http://schemas.microsoft.com/office/drawing/2014/main" id="{453004A7-4BC3-4246-8380-F7C90CC3D718}"/>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77" name="Line 20">
            <a:extLst>
              <a:ext uri="{FF2B5EF4-FFF2-40B4-BE49-F238E27FC236}">
                <a16:creationId xmlns:a16="http://schemas.microsoft.com/office/drawing/2014/main" id="{E21961C1-0019-4D49-8A84-642856766E45}"/>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78" name="Line 21">
            <a:extLst>
              <a:ext uri="{FF2B5EF4-FFF2-40B4-BE49-F238E27FC236}">
                <a16:creationId xmlns:a16="http://schemas.microsoft.com/office/drawing/2014/main" id="{FB54F355-EF2E-4497-8F6F-A56AD6A6C3F4}"/>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79" name="Line 22">
            <a:extLst>
              <a:ext uri="{FF2B5EF4-FFF2-40B4-BE49-F238E27FC236}">
                <a16:creationId xmlns:a16="http://schemas.microsoft.com/office/drawing/2014/main" id="{73F9D754-0EEE-4C18-94F6-4444008D9ECA}"/>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80" name="Line 23">
            <a:extLst>
              <a:ext uri="{FF2B5EF4-FFF2-40B4-BE49-F238E27FC236}">
                <a16:creationId xmlns:a16="http://schemas.microsoft.com/office/drawing/2014/main" id="{0EAE3271-3244-40B6-9274-22F844F5C245}"/>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81" name="Text Box 24">
            <a:extLst>
              <a:ext uri="{FF2B5EF4-FFF2-40B4-BE49-F238E27FC236}">
                <a16:creationId xmlns:a16="http://schemas.microsoft.com/office/drawing/2014/main" id="{75D5A6F9-C302-4127-B417-D4C135F817DE}"/>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96282" name="Line 25">
            <a:extLst>
              <a:ext uri="{FF2B5EF4-FFF2-40B4-BE49-F238E27FC236}">
                <a16:creationId xmlns:a16="http://schemas.microsoft.com/office/drawing/2014/main" id="{2DA06AD7-57D8-4C97-A46A-BC5755FAB87B}"/>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83" name="Line 26">
            <a:extLst>
              <a:ext uri="{FF2B5EF4-FFF2-40B4-BE49-F238E27FC236}">
                <a16:creationId xmlns:a16="http://schemas.microsoft.com/office/drawing/2014/main" id="{5FC93C4E-E6BD-4357-A35B-A2EF0147FB79}"/>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84" name="Line 27">
            <a:extLst>
              <a:ext uri="{FF2B5EF4-FFF2-40B4-BE49-F238E27FC236}">
                <a16:creationId xmlns:a16="http://schemas.microsoft.com/office/drawing/2014/main" id="{23BC308B-1D6C-4203-B0A8-3790A4EEF9E8}"/>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85" name="Line 28">
            <a:extLst>
              <a:ext uri="{FF2B5EF4-FFF2-40B4-BE49-F238E27FC236}">
                <a16:creationId xmlns:a16="http://schemas.microsoft.com/office/drawing/2014/main" id="{3B94369D-ED09-4DFE-B608-8A26482FECF9}"/>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86" name="Line 29">
            <a:extLst>
              <a:ext uri="{FF2B5EF4-FFF2-40B4-BE49-F238E27FC236}">
                <a16:creationId xmlns:a16="http://schemas.microsoft.com/office/drawing/2014/main" id="{FF781E73-6036-4B23-985E-1DFC10591505}"/>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87" name="Line 30">
            <a:extLst>
              <a:ext uri="{FF2B5EF4-FFF2-40B4-BE49-F238E27FC236}">
                <a16:creationId xmlns:a16="http://schemas.microsoft.com/office/drawing/2014/main" id="{2429C6F3-9149-495C-A99D-CF7AA5E80702}"/>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88" name="Line 31">
            <a:extLst>
              <a:ext uri="{FF2B5EF4-FFF2-40B4-BE49-F238E27FC236}">
                <a16:creationId xmlns:a16="http://schemas.microsoft.com/office/drawing/2014/main" id="{EE28BD78-B0AA-42D2-8478-8167CDD96DB1}"/>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89" name="Line 32">
            <a:extLst>
              <a:ext uri="{FF2B5EF4-FFF2-40B4-BE49-F238E27FC236}">
                <a16:creationId xmlns:a16="http://schemas.microsoft.com/office/drawing/2014/main" id="{735FD4CC-B436-46C9-9D7A-3D52CF25B923}"/>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90" name="Line 33">
            <a:extLst>
              <a:ext uri="{FF2B5EF4-FFF2-40B4-BE49-F238E27FC236}">
                <a16:creationId xmlns:a16="http://schemas.microsoft.com/office/drawing/2014/main" id="{24664F6A-EB21-428B-ADDA-241C7749AB78}"/>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91" name="Line 34">
            <a:extLst>
              <a:ext uri="{FF2B5EF4-FFF2-40B4-BE49-F238E27FC236}">
                <a16:creationId xmlns:a16="http://schemas.microsoft.com/office/drawing/2014/main" id="{7E45C2F9-B822-4443-B46A-B91DCAB5310E}"/>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92" name="Oval 35">
            <a:extLst>
              <a:ext uri="{FF2B5EF4-FFF2-40B4-BE49-F238E27FC236}">
                <a16:creationId xmlns:a16="http://schemas.microsoft.com/office/drawing/2014/main" id="{32F2E736-182A-4FBB-9D75-DD114938A3B5}"/>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6293" name="Rectangle 36">
            <a:extLst>
              <a:ext uri="{FF2B5EF4-FFF2-40B4-BE49-F238E27FC236}">
                <a16:creationId xmlns:a16="http://schemas.microsoft.com/office/drawing/2014/main" id="{274E3263-A309-4279-B87D-2BD69C9F8B2A}"/>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6294" name="Rectangle 37">
            <a:extLst>
              <a:ext uri="{FF2B5EF4-FFF2-40B4-BE49-F238E27FC236}">
                <a16:creationId xmlns:a16="http://schemas.microsoft.com/office/drawing/2014/main" id="{402FD146-23A3-4D69-A08E-45F8AD7B014D}"/>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295" name="Rectangle 38">
            <a:extLst>
              <a:ext uri="{FF2B5EF4-FFF2-40B4-BE49-F238E27FC236}">
                <a16:creationId xmlns:a16="http://schemas.microsoft.com/office/drawing/2014/main" id="{95AC0824-31BC-4430-940F-3FBA335E227D}"/>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296" name="Rectangle 39">
            <a:extLst>
              <a:ext uri="{FF2B5EF4-FFF2-40B4-BE49-F238E27FC236}">
                <a16:creationId xmlns:a16="http://schemas.microsoft.com/office/drawing/2014/main" id="{D3DBACA3-FEA3-44B3-9E56-EC4894A065D3}"/>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297" name="Rectangle 40">
            <a:extLst>
              <a:ext uri="{FF2B5EF4-FFF2-40B4-BE49-F238E27FC236}">
                <a16:creationId xmlns:a16="http://schemas.microsoft.com/office/drawing/2014/main" id="{36DBB754-32E1-44D8-84B4-DF0C817103F7}"/>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298" name="Rectangle 41">
            <a:extLst>
              <a:ext uri="{FF2B5EF4-FFF2-40B4-BE49-F238E27FC236}">
                <a16:creationId xmlns:a16="http://schemas.microsoft.com/office/drawing/2014/main" id="{35DA1504-635A-4F16-846E-2DCF655FBA7F}"/>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299" name="Rectangle 42">
            <a:extLst>
              <a:ext uri="{FF2B5EF4-FFF2-40B4-BE49-F238E27FC236}">
                <a16:creationId xmlns:a16="http://schemas.microsoft.com/office/drawing/2014/main" id="{876A86E1-689F-46B9-8D40-06C04DF2D420}"/>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300" name="Rectangle 43">
            <a:extLst>
              <a:ext uri="{FF2B5EF4-FFF2-40B4-BE49-F238E27FC236}">
                <a16:creationId xmlns:a16="http://schemas.microsoft.com/office/drawing/2014/main" id="{1BECBB39-D452-41D2-9D56-248120CA5429}"/>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301" name="Rectangle 44">
            <a:extLst>
              <a:ext uri="{FF2B5EF4-FFF2-40B4-BE49-F238E27FC236}">
                <a16:creationId xmlns:a16="http://schemas.microsoft.com/office/drawing/2014/main" id="{921C025E-1E7A-458C-96A7-17F25CDA0766}"/>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302" name="Text Box 47">
            <a:extLst>
              <a:ext uri="{FF2B5EF4-FFF2-40B4-BE49-F238E27FC236}">
                <a16:creationId xmlns:a16="http://schemas.microsoft.com/office/drawing/2014/main" id="{88D105C3-84CA-43D4-98D6-9E14E66365A5}"/>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96303" name="Rectangle 48">
            <a:extLst>
              <a:ext uri="{FF2B5EF4-FFF2-40B4-BE49-F238E27FC236}">
                <a16:creationId xmlns:a16="http://schemas.microsoft.com/office/drawing/2014/main" id="{66973FAA-22F0-49C9-AFA4-5956B8BAA859}"/>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6304" name="Rectangle 49">
            <a:extLst>
              <a:ext uri="{FF2B5EF4-FFF2-40B4-BE49-F238E27FC236}">
                <a16:creationId xmlns:a16="http://schemas.microsoft.com/office/drawing/2014/main" id="{F58F5A3A-CC6B-4BC0-8F3C-62B9D7101F88}"/>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6305" name="Text Box 50">
            <a:extLst>
              <a:ext uri="{FF2B5EF4-FFF2-40B4-BE49-F238E27FC236}">
                <a16:creationId xmlns:a16="http://schemas.microsoft.com/office/drawing/2014/main" id="{43211AE9-AC1B-4CE1-A35F-CC46EAEF5819}"/>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96306" name="Line 51">
            <a:extLst>
              <a:ext uri="{FF2B5EF4-FFF2-40B4-BE49-F238E27FC236}">
                <a16:creationId xmlns:a16="http://schemas.microsoft.com/office/drawing/2014/main" id="{3668D709-89F5-4E37-B553-98EF4AB148AA}"/>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307" name="Oval 52">
            <a:extLst>
              <a:ext uri="{FF2B5EF4-FFF2-40B4-BE49-F238E27FC236}">
                <a16:creationId xmlns:a16="http://schemas.microsoft.com/office/drawing/2014/main" id="{566F8DCD-9F87-43DC-862D-D827EB4A47D8}"/>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6308" name="Text Box 53">
            <a:extLst>
              <a:ext uri="{FF2B5EF4-FFF2-40B4-BE49-F238E27FC236}">
                <a16:creationId xmlns:a16="http://schemas.microsoft.com/office/drawing/2014/main" id="{EA939378-806A-457F-AC3E-176E243D6321}"/>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96309" name="Rectangle 54">
            <a:extLst>
              <a:ext uri="{FF2B5EF4-FFF2-40B4-BE49-F238E27FC236}">
                <a16:creationId xmlns:a16="http://schemas.microsoft.com/office/drawing/2014/main" id="{60347AAF-630E-4A24-A9C8-B26972064F30}"/>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6310" name="Line 55">
            <a:extLst>
              <a:ext uri="{FF2B5EF4-FFF2-40B4-BE49-F238E27FC236}">
                <a16:creationId xmlns:a16="http://schemas.microsoft.com/office/drawing/2014/main" id="{107CE79B-8602-47E0-96DB-FBF673DC59F7}"/>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311" name="Line 56">
            <a:extLst>
              <a:ext uri="{FF2B5EF4-FFF2-40B4-BE49-F238E27FC236}">
                <a16:creationId xmlns:a16="http://schemas.microsoft.com/office/drawing/2014/main" id="{B62FB4F1-0D64-435F-B5CC-9A0BAB7C0CF0}"/>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312" name="Rectangle 57">
            <a:extLst>
              <a:ext uri="{FF2B5EF4-FFF2-40B4-BE49-F238E27FC236}">
                <a16:creationId xmlns:a16="http://schemas.microsoft.com/office/drawing/2014/main" id="{4B76D47C-01D1-4238-BAA7-215B3AE043F8}"/>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6313" name="Oval 58">
            <a:extLst>
              <a:ext uri="{FF2B5EF4-FFF2-40B4-BE49-F238E27FC236}">
                <a16:creationId xmlns:a16="http://schemas.microsoft.com/office/drawing/2014/main" id="{C7F21EE9-FE8B-462E-8D79-B6A6606321D0}"/>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6314" name="Line 59">
            <a:extLst>
              <a:ext uri="{FF2B5EF4-FFF2-40B4-BE49-F238E27FC236}">
                <a16:creationId xmlns:a16="http://schemas.microsoft.com/office/drawing/2014/main" id="{A850463C-32A7-4642-9BB0-CDB23F4273F6}"/>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315" name="Oval 60">
            <a:extLst>
              <a:ext uri="{FF2B5EF4-FFF2-40B4-BE49-F238E27FC236}">
                <a16:creationId xmlns:a16="http://schemas.microsoft.com/office/drawing/2014/main" id="{820A8C9D-654F-4318-85A7-A469EC928D9F}"/>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6316" name="Rectangle 61">
            <a:extLst>
              <a:ext uri="{FF2B5EF4-FFF2-40B4-BE49-F238E27FC236}">
                <a16:creationId xmlns:a16="http://schemas.microsoft.com/office/drawing/2014/main" id="{63720765-C1A7-4645-BD85-8BFCA8A70109}"/>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6317" name="Rectangle 62">
            <a:extLst>
              <a:ext uri="{FF2B5EF4-FFF2-40B4-BE49-F238E27FC236}">
                <a16:creationId xmlns:a16="http://schemas.microsoft.com/office/drawing/2014/main" id="{C39FCD71-717B-45AE-9922-748D02519025}"/>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6318" name="Rectangle 63">
            <a:extLst>
              <a:ext uri="{FF2B5EF4-FFF2-40B4-BE49-F238E27FC236}">
                <a16:creationId xmlns:a16="http://schemas.microsoft.com/office/drawing/2014/main" id="{840067EC-6BE0-4D1D-B22B-A12CAD4F31AA}"/>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319" name="Line 64">
            <a:extLst>
              <a:ext uri="{FF2B5EF4-FFF2-40B4-BE49-F238E27FC236}">
                <a16:creationId xmlns:a16="http://schemas.microsoft.com/office/drawing/2014/main" id="{1080A813-692C-4FA1-8AAF-1943AF2FF195}"/>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320" name="Oval 65">
            <a:extLst>
              <a:ext uri="{FF2B5EF4-FFF2-40B4-BE49-F238E27FC236}">
                <a16:creationId xmlns:a16="http://schemas.microsoft.com/office/drawing/2014/main" id="{2896FB6B-053D-4F60-89D5-1F18D97CEB64}"/>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6321" name="Rectangle 66">
            <a:extLst>
              <a:ext uri="{FF2B5EF4-FFF2-40B4-BE49-F238E27FC236}">
                <a16:creationId xmlns:a16="http://schemas.microsoft.com/office/drawing/2014/main" id="{D9AF2353-B2C5-4B1D-A5CA-485F881AD3D0}"/>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6322" name="Rectangle 67">
            <a:extLst>
              <a:ext uri="{FF2B5EF4-FFF2-40B4-BE49-F238E27FC236}">
                <a16:creationId xmlns:a16="http://schemas.microsoft.com/office/drawing/2014/main" id="{6151B658-B66D-4CC5-9267-5568D7A49EF8}"/>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6323" name="Rectangle 68">
            <a:extLst>
              <a:ext uri="{FF2B5EF4-FFF2-40B4-BE49-F238E27FC236}">
                <a16:creationId xmlns:a16="http://schemas.microsoft.com/office/drawing/2014/main" id="{CA480322-357A-433B-8745-B704CB257A2C}"/>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324" name="Line 69">
            <a:extLst>
              <a:ext uri="{FF2B5EF4-FFF2-40B4-BE49-F238E27FC236}">
                <a16:creationId xmlns:a16="http://schemas.microsoft.com/office/drawing/2014/main" id="{DC8B4802-6883-4A37-B552-A24D9AD38A55}"/>
              </a:ext>
            </a:extLst>
          </p:cNvPr>
          <p:cNvSpPr>
            <a:spLocks noChangeShapeType="1"/>
          </p:cNvSpPr>
          <p:nvPr/>
        </p:nvSpPr>
        <p:spPr bwMode="auto">
          <a:xfrm>
            <a:off x="4572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325" name="Oval 70">
            <a:extLst>
              <a:ext uri="{FF2B5EF4-FFF2-40B4-BE49-F238E27FC236}">
                <a16:creationId xmlns:a16="http://schemas.microsoft.com/office/drawing/2014/main" id="{01A04475-4432-44A5-AC46-F78ADBF7DC7F}"/>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6326" name="Rectangle 71">
            <a:extLst>
              <a:ext uri="{FF2B5EF4-FFF2-40B4-BE49-F238E27FC236}">
                <a16:creationId xmlns:a16="http://schemas.microsoft.com/office/drawing/2014/main" id="{55456791-9E43-428C-9E24-1C3B781FA13F}"/>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6327" name="Rectangle 72">
            <a:extLst>
              <a:ext uri="{FF2B5EF4-FFF2-40B4-BE49-F238E27FC236}">
                <a16:creationId xmlns:a16="http://schemas.microsoft.com/office/drawing/2014/main" id="{0F312D89-EFE8-48FD-9915-D4613A7D06AA}"/>
              </a:ext>
            </a:extLst>
          </p:cNvPr>
          <p:cNvSpPr>
            <a:spLocks noChangeArrowheads="1"/>
          </p:cNvSpPr>
          <p:nvPr/>
        </p:nvSpPr>
        <p:spPr bwMode="auto">
          <a:xfrm>
            <a:off x="4876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6328" name="Rectangle 73">
            <a:extLst>
              <a:ext uri="{FF2B5EF4-FFF2-40B4-BE49-F238E27FC236}">
                <a16:creationId xmlns:a16="http://schemas.microsoft.com/office/drawing/2014/main" id="{D884EDE4-F6E8-4B70-A4F3-516A419224A8}"/>
              </a:ext>
            </a:extLst>
          </p:cNvPr>
          <p:cNvSpPr>
            <a:spLocks noChangeArrowheads="1"/>
          </p:cNvSpPr>
          <p:nvPr/>
        </p:nvSpPr>
        <p:spPr bwMode="auto">
          <a:xfrm>
            <a:off x="2895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329" name="Rectangle 74">
            <a:extLst>
              <a:ext uri="{FF2B5EF4-FFF2-40B4-BE49-F238E27FC236}">
                <a16:creationId xmlns:a16="http://schemas.microsoft.com/office/drawing/2014/main" id="{0328B31B-07C5-4695-88B8-BAA04102DF61}"/>
              </a:ext>
            </a:extLst>
          </p:cNvPr>
          <p:cNvSpPr>
            <a:spLocks noChangeArrowheads="1"/>
          </p:cNvSpPr>
          <p:nvPr/>
        </p:nvSpPr>
        <p:spPr bwMode="auto">
          <a:xfrm>
            <a:off x="35052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330" name="Line 76">
            <a:extLst>
              <a:ext uri="{FF2B5EF4-FFF2-40B4-BE49-F238E27FC236}">
                <a16:creationId xmlns:a16="http://schemas.microsoft.com/office/drawing/2014/main" id="{8DA3511D-A1E4-412A-80FA-DF5BDAB22197}"/>
              </a:ext>
            </a:extLst>
          </p:cNvPr>
          <p:cNvSpPr>
            <a:spLocks noChangeShapeType="1"/>
          </p:cNvSpPr>
          <p:nvPr/>
        </p:nvSpPr>
        <p:spPr bwMode="auto">
          <a:xfrm>
            <a:off x="5562600" y="1219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331" name="Oval 77">
            <a:extLst>
              <a:ext uri="{FF2B5EF4-FFF2-40B4-BE49-F238E27FC236}">
                <a16:creationId xmlns:a16="http://schemas.microsoft.com/office/drawing/2014/main" id="{B3249DE5-20D3-4D8D-AA89-68ADCC78DCC9}"/>
              </a:ext>
            </a:extLst>
          </p:cNvPr>
          <p:cNvSpPr>
            <a:spLocks noChangeArrowheads="1"/>
          </p:cNvSpPr>
          <p:nvPr/>
        </p:nvSpPr>
        <p:spPr bwMode="auto">
          <a:xfrm>
            <a:off x="716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6332" name="Rectangle 78">
            <a:extLst>
              <a:ext uri="{FF2B5EF4-FFF2-40B4-BE49-F238E27FC236}">
                <a16:creationId xmlns:a16="http://schemas.microsoft.com/office/drawing/2014/main" id="{4376E491-7106-4FCC-8DA3-7C374EE5C2CA}"/>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96333" name="Rectangle 79">
            <a:extLst>
              <a:ext uri="{FF2B5EF4-FFF2-40B4-BE49-F238E27FC236}">
                <a16:creationId xmlns:a16="http://schemas.microsoft.com/office/drawing/2014/main" id="{FB6BED4D-4B75-402D-871B-494CF83CDF69}"/>
              </a:ext>
            </a:extLst>
          </p:cNvPr>
          <p:cNvSpPr>
            <a:spLocks noChangeArrowheads="1"/>
          </p:cNvSpPr>
          <p:nvPr/>
        </p:nvSpPr>
        <p:spPr bwMode="auto">
          <a:xfrm>
            <a:off x="5486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6334" name="Rectangle 80">
            <a:extLst>
              <a:ext uri="{FF2B5EF4-FFF2-40B4-BE49-F238E27FC236}">
                <a16:creationId xmlns:a16="http://schemas.microsoft.com/office/drawing/2014/main" id="{4BEE256E-6989-4A72-AF69-535B7264C2B8}"/>
              </a:ext>
            </a:extLst>
          </p:cNvPr>
          <p:cNvSpPr>
            <a:spLocks noChangeArrowheads="1"/>
          </p:cNvSpPr>
          <p:nvPr/>
        </p:nvSpPr>
        <p:spPr bwMode="auto">
          <a:xfrm>
            <a:off x="4191000" y="4845050"/>
            <a:ext cx="6858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335" name="Oval 81">
            <a:extLst>
              <a:ext uri="{FF2B5EF4-FFF2-40B4-BE49-F238E27FC236}">
                <a16:creationId xmlns:a16="http://schemas.microsoft.com/office/drawing/2014/main" id="{807796B6-3C61-4D8C-B3D4-85D8DBE23B18}"/>
              </a:ext>
            </a:extLst>
          </p:cNvPr>
          <p:cNvSpPr>
            <a:spLocks noChangeArrowheads="1"/>
          </p:cNvSpPr>
          <p:nvPr/>
        </p:nvSpPr>
        <p:spPr bwMode="auto">
          <a:xfrm>
            <a:off x="5181600" y="32766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96690" name="Text Box 82">
            <a:extLst>
              <a:ext uri="{FF2B5EF4-FFF2-40B4-BE49-F238E27FC236}">
                <a16:creationId xmlns:a16="http://schemas.microsoft.com/office/drawing/2014/main" id="{F1C383E9-D7E2-476B-963F-0829AE450E06}"/>
              </a:ext>
            </a:extLst>
          </p:cNvPr>
          <p:cNvSpPr txBox="1">
            <a:spLocks noChangeArrowheads="1"/>
          </p:cNvSpPr>
          <p:nvPr/>
        </p:nvSpPr>
        <p:spPr bwMode="auto">
          <a:xfrm>
            <a:off x="381000" y="2819400"/>
            <a:ext cx="2209800" cy="10160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Select an admissible edge (i,j)</a:t>
            </a:r>
          </a:p>
        </p:txBody>
      </p:sp>
      <p:sp>
        <p:nvSpPr>
          <p:cNvPr id="196691" name="Text Box 83">
            <a:extLst>
              <a:ext uri="{FF2B5EF4-FFF2-40B4-BE49-F238E27FC236}">
                <a16:creationId xmlns:a16="http://schemas.microsoft.com/office/drawing/2014/main" id="{8E4E9A93-4B3A-4D9D-A887-87BCA6528B79}"/>
              </a:ext>
            </a:extLst>
          </p:cNvPr>
          <p:cNvSpPr txBox="1">
            <a:spLocks noChangeArrowheads="1"/>
          </p:cNvSpPr>
          <p:nvPr/>
        </p:nvSpPr>
        <p:spPr bwMode="auto">
          <a:xfrm>
            <a:off x="349250" y="2828925"/>
            <a:ext cx="2209800" cy="1185863"/>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Mark vertex j</a:t>
            </a:r>
          </a:p>
          <a:p>
            <a:pPr>
              <a:spcBef>
                <a:spcPct val="50000"/>
              </a:spcBef>
            </a:pPr>
            <a:r>
              <a:rPr lang="en-US" altLang="zh-TW" sz="2000" b="1">
                <a:solidFill>
                  <a:schemeClr val="bg2"/>
                </a:solidFill>
                <a:ea typeface="新細明體" panose="02020500000000000000" pitchFamily="18" charset="-120"/>
              </a:rPr>
              <a:t>pred(j) := i</a:t>
            </a:r>
          </a:p>
          <a:p>
            <a:pPr>
              <a:spcBef>
                <a:spcPct val="50000"/>
              </a:spcBef>
            </a:pPr>
            <a:endParaRPr lang="zh-TW" altLang="en-US" sz="1400" b="1">
              <a:solidFill>
                <a:schemeClr val="bg2"/>
              </a:solidFill>
              <a:ea typeface="新細明體" panose="02020500000000000000" pitchFamily="18" charset="-120"/>
            </a:endParaRPr>
          </a:p>
        </p:txBody>
      </p:sp>
      <p:sp>
        <p:nvSpPr>
          <p:cNvPr id="196692" name="Text Box 84">
            <a:extLst>
              <a:ext uri="{FF2B5EF4-FFF2-40B4-BE49-F238E27FC236}">
                <a16:creationId xmlns:a16="http://schemas.microsoft.com/office/drawing/2014/main" id="{1AA77935-27A7-408D-8844-B85E2F0CE64C}"/>
              </a:ext>
            </a:extLst>
          </p:cNvPr>
          <p:cNvSpPr txBox="1">
            <a:spLocks noChangeArrowheads="1"/>
          </p:cNvSpPr>
          <p:nvPr/>
        </p:nvSpPr>
        <p:spPr bwMode="auto">
          <a:xfrm>
            <a:off x="365125" y="2843213"/>
            <a:ext cx="2209800" cy="13239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next := next + 1</a:t>
            </a:r>
          </a:p>
          <a:p>
            <a:pPr>
              <a:spcBef>
                <a:spcPct val="50000"/>
              </a:spcBef>
            </a:pPr>
            <a:r>
              <a:rPr lang="en-US" altLang="zh-TW" sz="2000" b="1">
                <a:solidFill>
                  <a:schemeClr val="bg2"/>
                </a:solidFill>
                <a:ea typeface="新細明體" panose="02020500000000000000" pitchFamily="18" charset="-120"/>
              </a:rPr>
              <a:t>order(j) := next</a:t>
            </a:r>
          </a:p>
          <a:p>
            <a:pPr>
              <a:spcBef>
                <a:spcPct val="50000"/>
              </a:spcBef>
            </a:pPr>
            <a:r>
              <a:rPr lang="en-US" altLang="zh-TW" sz="2000" b="1">
                <a:solidFill>
                  <a:schemeClr val="bg2"/>
                </a:solidFill>
                <a:ea typeface="新細明體" panose="02020500000000000000" pitchFamily="18" charset="-120"/>
              </a:rPr>
              <a:t>add j to LIST</a:t>
            </a:r>
          </a:p>
        </p:txBody>
      </p:sp>
      <p:sp>
        <p:nvSpPr>
          <p:cNvPr id="196693" name="Line 85">
            <a:extLst>
              <a:ext uri="{FF2B5EF4-FFF2-40B4-BE49-F238E27FC236}">
                <a16:creationId xmlns:a16="http://schemas.microsoft.com/office/drawing/2014/main" id="{9B8B674E-9AD9-4698-A7BE-679115BAB4B0}"/>
              </a:ext>
            </a:extLst>
          </p:cNvPr>
          <p:cNvSpPr>
            <a:spLocks noChangeShapeType="1"/>
          </p:cNvSpPr>
          <p:nvPr/>
        </p:nvSpPr>
        <p:spPr bwMode="auto">
          <a:xfrm flipV="1">
            <a:off x="5486400" y="2590800"/>
            <a:ext cx="762000" cy="7620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96694" name="Oval 86">
            <a:extLst>
              <a:ext uri="{FF2B5EF4-FFF2-40B4-BE49-F238E27FC236}">
                <a16:creationId xmlns:a16="http://schemas.microsoft.com/office/drawing/2014/main" id="{A8FEA591-2633-4406-9EFA-6DD89D466943}"/>
              </a:ext>
            </a:extLst>
          </p:cNvPr>
          <p:cNvSpPr>
            <a:spLocks noChangeArrowheads="1"/>
          </p:cNvSpPr>
          <p:nvPr/>
        </p:nvSpPr>
        <p:spPr bwMode="auto">
          <a:xfrm>
            <a:off x="61722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96695" name="Rectangle 87">
            <a:extLst>
              <a:ext uri="{FF2B5EF4-FFF2-40B4-BE49-F238E27FC236}">
                <a16:creationId xmlns:a16="http://schemas.microsoft.com/office/drawing/2014/main" id="{DF5946AF-7570-4FF4-B4F6-2A9A36ED42BE}"/>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96697" name="Rectangle 89">
            <a:extLst>
              <a:ext uri="{FF2B5EF4-FFF2-40B4-BE49-F238E27FC236}">
                <a16:creationId xmlns:a16="http://schemas.microsoft.com/office/drawing/2014/main" id="{0A54AC50-77CB-48C9-940F-1E5896B70183}"/>
              </a:ext>
            </a:extLst>
          </p:cNvPr>
          <p:cNvSpPr>
            <a:spLocks noChangeArrowheads="1"/>
          </p:cNvSpPr>
          <p:nvPr/>
        </p:nvSpPr>
        <p:spPr bwMode="auto">
          <a:xfrm>
            <a:off x="6096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88" name="頁尾版面配置區 2">
            <a:extLst>
              <a:ext uri="{FF2B5EF4-FFF2-40B4-BE49-F238E27FC236}">
                <a16:creationId xmlns:a16="http://schemas.microsoft.com/office/drawing/2014/main" id="{3157C179-BD55-4211-8ACD-3E7B9A85F1D8}"/>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96344" name="投影片編號版面配置區 3">
            <a:extLst>
              <a:ext uri="{FF2B5EF4-FFF2-40B4-BE49-F238E27FC236}">
                <a16:creationId xmlns:a16="http://schemas.microsoft.com/office/drawing/2014/main" id="{ED1A19A0-9B93-47B5-AB81-24033350C03E}"/>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DA150C29-E65A-4377-BD7D-4D687A1F8289}" type="slidenum">
              <a:rPr lang="zh-TW" altLang="en-US" sz="1400" smtClean="0"/>
              <a:pPr algn="l" eaLnBrk="0" hangingPunct="0"/>
              <a:t>46</a:t>
            </a:fld>
            <a:endParaRPr lang="en-US" altLang="zh-TW" sz="1400"/>
          </a:p>
        </p:txBody>
      </p:sp>
      <p:sp>
        <p:nvSpPr>
          <p:cNvPr id="96345" name="Text Box 12">
            <a:extLst>
              <a:ext uri="{FF2B5EF4-FFF2-40B4-BE49-F238E27FC236}">
                <a16:creationId xmlns:a16="http://schemas.microsoft.com/office/drawing/2014/main" id="{1C10AB40-E2B5-4B4D-BF6E-FAB1A5C5EECA}"/>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96346" name="文字方塊 90">
            <a:extLst>
              <a:ext uri="{FF2B5EF4-FFF2-40B4-BE49-F238E27FC236}">
                <a16:creationId xmlns:a16="http://schemas.microsoft.com/office/drawing/2014/main" id="{59569AD1-26D9-4542-BFF3-2AD31312CA4A}"/>
              </a:ext>
            </a:extLst>
          </p:cNvPr>
          <p:cNvSpPr txBox="1">
            <a:spLocks noChangeArrowheads="1"/>
          </p:cNvSpPr>
          <p:nvPr/>
        </p:nvSpPr>
        <p:spPr bwMode="auto">
          <a:xfrm>
            <a:off x="8494713"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6690"/>
                                        </p:tgtEl>
                                        <p:attrNameLst>
                                          <p:attrName>style.visibility</p:attrName>
                                        </p:attrNameLst>
                                      </p:cBhvr>
                                      <p:to>
                                        <p:strVal val="visible"/>
                                      </p:to>
                                    </p:set>
                                    <p:animEffect transition="in" filter="wipe(left)">
                                      <p:cBhvr>
                                        <p:cTn id="7" dur="500"/>
                                        <p:tgtEl>
                                          <p:spTgt spid="1966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96693"/>
                                        </p:tgtEl>
                                        <p:attrNameLst>
                                          <p:attrName>style.visibility</p:attrName>
                                        </p:attrNameLst>
                                      </p:cBhvr>
                                      <p:to>
                                        <p:strVal val="visible"/>
                                      </p:to>
                                    </p:set>
                                    <p:animEffect transition="in" filter="wipe(left)">
                                      <p:cBhvr>
                                        <p:cTn id="12" dur="500"/>
                                        <p:tgtEl>
                                          <p:spTgt spid="19669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6691"/>
                                        </p:tgtEl>
                                        <p:attrNameLst>
                                          <p:attrName>style.visibility</p:attrName>
                                        </p:attrNameLst>
                                      </p:cBhvr>
                                      <p:to>
                                        <p:strVal val="visible"/>
                                      </p:to>
                                    </p:set>
                                    <p:animEffect transition="in" filter="wipe(left)">
                                      <p:cBhvr>
                                        <p:cTn id="17" dur="500"/>
                                        <p:tgtEl>
                                          <p:spTgt spid="19669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96694"/>
                                        </p:tgtEl>
                                        <p:attrNameLst>
                                          <p:attrName>style.visibility</p:attrName>
                                        </p:attrNameLst>
                                      </p:cBhvr>
                                      <p:to>
                                        <p:strVal val="visible"/>
                                      </p:to>
                                    </p:set>
                                    <p:animEffect transition="in" filter="dissolve">
                                      <p:cBhvr>
                                        <p:cTn id="22" dur="500"/>
                                        <p:tgtEl>
                                          <p:spTgt spid="19669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6692"/>
                                        </p:tgtEl>
                                        <p:attrNameLst>
                                          <p:attrName>style.visibility</p:attrName>
                                        </p:attrNameLst>
                                      </p:cBhvr>
                                      <p:to>
                                        <p:strVal val="visible"/>
                                      </p:to>
                                    </p:set>
                                    <p:animEffect transition="in" filter="wipe(left)">
                                      <p:cBhvr>
                                        <p:cTn id="27" dur="500"/>
                                        <p:tgtEl>
                                          <p:spTgt spid="19669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96695"/>
                                        </p:tgtEl>
                                        <p:attrNameLst>
                                          <p:attrName>style.visibility</p:attrName>
                                        </p:attrNameLst>
                                      </p:cBhvr>
                                      <p:to>
                                        <p:strVal val="visible"/>
                                      </p:to>
                                    </p:set>
                                    <p:animEffect transition="in" filter="dissolve">
                                      <p:cBhvr>
                                        <p:cTn id="32" dur="500"/>
                                        <p:tgtEl>
                                          <p:spTgt spid="19669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96696"/>
                                        </p:tgtEl>
                                        <p:attrNameLst>
                                          <p:attrName>style.visibility</p:attrName>
                                        </p:attrNameLst>
                                      </p:cBhvr>
                                      <p:to>
                                        <p:strVal val="visible"/>
                                      </p:to>
                                    </p:set>
                                    <p:animEffect transition="in" filter="dissolve">
                                      <p:cBhvr>
                                        <p:cTn id="37" dur="500"/>
                                        <p:tgtEl>
                                          <p:spTgt spid="19669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6697"/>
                                        </p:tgtEl>
                                        <p:attrNameLst>
                                          <p:attrName>style.visibility</p:attrName>
                                        </p:attrNameLst>
                                      </p:cBhvr>
                                      <p:to>
                                        <p:strVal val="visible"/>
                                      </p:to>
                                    </p:set>
                                    <p:animEffect transition="in" filter="wipe(left)">
                                      <p:cBhvr>
                                        <p:cTn id="42" dur="500"/>
                                        <p:tgtEl>
                                          <p:spTgt spid="1966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96" grpId="0" animBg="1" autoUpdateAnimBg="0"/>
      <p:bldP spid="196690" grpId="0" animBg="1" autoUpdateAnimBg="0"/>
      <p:bldP spid="196691" grpId="0" animBg="1" autoUpdateAnimBg="0"/>
      <p:bldP spid="196692" grpId="0" animBg="1" autoUpdateAnimBg="0"/>
      <p:bldP spid="196694" grpId="0" animBg="1" autoUpdateAnimBg="0"/>
      <p:bldP spid="196695" grpId="0" animBg="1" autoUpdateAnimBg="0"/>
      <p:bldP spid="196697" grpId="0" animBg="1"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8658" name="Text Box 2">
            <a:extLst>
              <a:ext uri="{FF2B5EF4-FFF2-40B4-BE49-F238E27FC236}">
                <a16:creationId xmlns:a16="http://schemas.microsoft.com/office/drawing/2014/main" id="{B1140EB6-D073-40BD-B675-1A43C10FB026}"/>
              </a:ext>
            </a:extLst>
          </p:cNvPr>
          <p:cNvSpPr txBox="1">
            <a:spLocks noChangeArrowheads="1"/>
          </p:cNvSpPr>
          <p:nvPr/>
        </p:nvSpPr>
        <p:spPr bwMode="auto">
          <a:xfrm>
            <a:off x="73914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9</a:t>
            </a:r>
          </a:p>
        </p:txBody>
      </p:sp>
      <p:sp>
        <p:nvSpPr>
          <p:cNvPr id="98307" name="Text Box 3">
            <a:extLst>
              <a:ext uri="{FF2B5EF4-FFF2-40B4-BE49-F238E27FC236}">
                <a16:creationId xmlns:a16="http://schemas.microsoft.com/office/drawing/2014/main" id="{7B739470-891B-4D00-A16E-7047B47867A2}"/>
              </a:ext>
            </a:extLst>
          </p:cNvPr>
          <p:cNvSpPr txBox="1">
            <a:spLocks noChangeArrowheads="1"/>
          </p:cNvSpPr>
          <p:nvPr/>
        </p:nvSpPr>
        <p:spPr bwMode="auto">
          <a:xfrm>
            <a:off x="6553200" y="2133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8</a:t>
            </a:r>
          </a:p>
        </p:txBody>
      </p:sp>
      <p:sp>
        <p:nvSpPr>
          <p:cNvPr id="98308" name="Text Box 4">
            <a:extLst>
              <a:ext uri="{FF2B5EF4-FFF2-40B4-BE49-F238E27FC236}">
                <a16:creationId xmlns:a16="http://schemas.microsoft.com/office/drawing/2014/main" id="{549F7413-B567-4212-8D14-FF6FE768B172}"/>
              </a:ext>
            </a:extLst>
          </p:cNvPr>
          <p:cNvSpPr txBox="1">
            <a:spLocks noChangeArrowheads="1"/>
          </p:cNvSpPr>
          <p:nvPr/>
        </p:nvSpPr>
        <p:spPr bwMode="auto">
          <a:xfrm>
            <a:off x="7467600" y="10668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7</a:t>
            </a:r>
          </a:p>
        </p:txBody>
      </p:sp>
      <p:sp>
        <p:nvSpPr>
          <p:cNvPr id="98309" name="Text Box 5">
            <a:extLst>
              <a:ext uri="{FF2B5EF4-FFF2-40B4-BE49-F238E27FC236}">
                <a16:creationId xmlns:a16="http://schemas.microsoft.com/office/drawing/2014/main" id="{00174795-0CA5-402B-B47A-6D10044CB053}"/>
              </a:ext>
            </a:extLst>
          </p:cNvPr>
          <p:cNvSpPr txBox="1">
            <a:spLocks noChangeArrowheads="1"/>
          </p:cNvSpPr>
          <p:nvPr/>
        </p:nvSpPr>
        <p:spPr bwMode="auto">
          <a:xfrm>
            <a:off x="5486400" y="35814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98310" name="Text Box 6">
            <a:extLst>
              <a:ext uri="{FF2B5EF4-FFF2-40B4-BE49-F238E27FC236}">
                <a16:creationId xmlns:a16="http://schemas.microsoft.com/office/drawing/2014/main" id="{2FB2EF32-DFA2-4EE1-B15E-74661128FCD1}"/>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98311" name="Text Box 7">
            <a:extLst>
              <a:ext uri="{FF2B5EF4-FFF2-40B4-BE49-F238E27FC236}">
                <a16:creationId xmlns:a16="http://schemas.microsoft.com/office/drawing/2014/main" id="{21260190-99FE-4361-84AC-D32CF1AB61AB}"/>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98312" name="Rectangle 8">
            <a:extLst>
              <a:ext uri="{FF2B5EF4-FFF2-40B4-BE49-F238E27FC236}">
                <a16:creationId xmlns:a16="http://schemas.microsoft.com/office/drawing/2014/main" id="{52902CCC-0E94-4E4F-A6FB-AB28E9D95934}"/>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If vertex i is incident to an admissible edge …</a:t>
            </a:r>
          </a:p>
        </p:txBody>
      </p:sp>
      <p:sp>
        <p:nvSpPr>
          <p:cNvPr id="98313" name="Text Box 9">
            <a:extLst>
              <a:ext uri="{FF2B5EF4-FFF2-40B4-BE49-F238E27FC236}">
                <a16:creationId xmlns:a16="http://schemas.microsoft.com/office/drawing/2014/main" id="{DC7FD962-66AA-4EA1-B58D-70312B950E45}"/>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98314" name="Oval 10">
            <a:extLst>
              <a:ext uri="{FF2B5EF4-FFF2-40B4-BE49-F238E27FC236}">
                <a16:creationId xmlns:a16="http://schemas.microsoft.com/office/drawing/2014/main" id="{166EC00E-DAED-4660-9131-2300513FF102}"/>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8315" name="Oval 11">
            <a:extLst>
              <a:ext uri="{FF2B5EF4-FFF2-40B4-BE49-F238E27FC236}">
                <a16:creationId xmlns:a16="http://schemas.microsoft.com/office/drawing/2014/main" id="{7CD9AE28-6F2E-4FEE-80EB-A5AFE5758C5C}"/>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8316" name="Oval 12">
            <a:extLst>
              <a:ext uri="{FF2B5EF4-FFF2-40B4-BE49-F238E27FC236}">
                <a16:creationId xmlns:a16="http://schemas.microsoft.com/office/drawing/2014/main" id="{5F2804E1-2852-473D-9654-40BCDDDE227E}"/>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8317" name="Oval 13">
            <a:extLst>
              <a:ext uri="{FF2B5EF4-FFF2-40B4-BE49-F238E27FC236}">
                <a16:creationId xmlns:a16="http://schemas.microsoft.com/office/drawing/2014/main" id="{190ED8A0-BAF9-4C7B-BFFD-B99242FF8D4C}"/>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8318" name="Oval 14">
            <a:extLst>
              <a:ext uri="{FF2B5EF4-FFF2-40B4-BE49-F238E27FC236}">
                <a16:creationId xmlns:a16="http://schemas.microsoft.com/office/drawing/2014/main" id="{3F13E1C2-C836-4861-930F-71062456599D}"/>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8319" name="Oval 15">
            <a:extLst>
              <a:ext uri="{FF2B5EF4-FFF2-40B4-BE49-F238E27FC236}">
                <a16:creationId xmlns:a16="http://schemas.microsoft.com/office/drawing/2014/main" id="{7FFDD328-79F3-45AC-9725-F62F4662554B}"/>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8320" name="Oval 16">
            <a:extLst>
              <a:ext uri="{FF2B5EF4-FFF2-40B4-BE49-F238E27FC236}">
                <a16:creationId xmlns:a16="http://schemas.microsoft.com/office/drawing/2014/main" id="{46D5CB5A-9E9F-4AED-BC34-A64F7B80B35F}"/>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98321" name="Oval 17">
            <a:extLst>
              <a:ext uri="{FF2B5EF4-FFF2-40B4-BE49-F238E27FC236}">
                <a16:creationId xmlns:a16="http://schemas.microsoft.com/office/drawing/2014/main" id="{387DE366-D09B-4444-B00F-CA8869BFC9F1}"/>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98322" name="Oval 18">
            <a:extLst>
              <a:ext uri="{FF2B5EF4-FFF2-40B4-BE49-F238E27FC236}">
                <a16:creationId xmlns:a16="http://schemas.microsoft.com/office/drawing/2014/main" id="{1F8143EC-DEC7-4D5A-A364-ACDBD0AF65FC}"/>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8323" name="Line 19">
            <a:extLst>
              <a:ext uri="{FF2B5EF4-FFF2-40B4-BE49-F238E27FC236}">
                <a16:creationId xmlns:a16="http://schemas.microsoft.com/office/drawing/2014/main" id="{C60EF7AE-FDDE-4BD0-9975-031679DD92B2}"/>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24" name="Line 20">
            <a:extLst>
              <a:ext uri="{FF2B5EF4-FFF2-40B4-BE49-F238E27FC236}">
                <a16:creationId xmlns:a16="http://schemas.microsoft.com/office/drawing/2014/main" id="{E3FEFDC3-5E85-4150-81FB-DF2E179E398A}"/>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25" name="Line 21">
            <a:extLst>
              <a:ext uri="{FF2B5EF4-FFF2-40B4-BE49-F238E27FC236}">
                <a16:creationId xmlns:a16="http://schemas.microsoft.com/office/drawing/2014/main" id="{1CEFD052-3E38-48F0-9FE1-5B107ACD980F}"/>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26" name="Line 22">
            <a:extLst>
              <a:ext uri="{FF2B5EF4-FFF2-40B4-BE49-F238E27FC236}">
                <a16:creationId xmlns:a16="http://schemas.microsoft.com/office/drawing/2014/main" id="{CAB76234-FFCD-438E-A620-195D4BCC223D}"/>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27" name="Line 23">
            <a:extLst>
              <a:ext uri="{FF2B5EF4-FFF2-40B4-BE49-F238E27FC236}">
                <a16:creationId xmlns:a16="http://schemas.microsoft.com/office/drawing/2014/main" id="{6635046F-7071-4F2E-BED5-7630ECEAE966}"/>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28" name="Line 24">
            <a:extLst>
              <a:ext uri="{FF2B5EF4-FFF2-40B4-BE49-F238E27FC236}">
                <a16:creationId xmlns:a16="http://schemas.microsoft.com/office/drawing/2014/main" id="{7524155E-7AC5-4342-973D-99E138E0143F}"/>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29" name="Line 25">
            <a:extLst>
              <a:ext uri="{FF2B5EF4-FFF2-40B4-BE49-F238E27FC236}">
                <a16:creationId xmlns:a16="http://schemas.microsoft.com/office/drawing/2014/main" id="{AD819088-AD01-4355-8190-0084C88C26C0}"/>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30" name="Text Box 26">
            <a:extLst>
              <a:ext uri="{FF2B5EF4-FFF2-40B4-BE49-F238E27FC236}">
                <a16:creationId xmlns:a16="http://schemas.microsoft.com/office/drawing/2014/main" id="{CB4C69ED-8C9A-42BE-ADBB-703ED44C87F8}"/>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98331" name="Line 27">
            <a:extLst>
              <a:ext uri="{FF2B5EF4-FFF2-40B4-BE49-F238E27FC236}">
                <a16:creationId xmlns:a16="http://schemas.microsoft.com/office/drawing/2014/main" id="{FB0A5BEE-63FF-4C6E-81BC-7C62D5ACAEF0}"/>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32" name="Line 28">
            <a:extLst>
              <a:ext uri="{FF2B5EF4-FFF2-40B4-BE49-F238E27FC236}">
                <a16:creationId xmlns:a16="http://schemas.microsoft.com/office/drawing/2014/main" id="{4020C594-3C8E-4D0F-8C3E-3F3F9BA5E3B6}"/>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33" name="Line 29">
            <a:extLst>
              <a:ext uri="{FF2B5EF4-FFF2-40B4-BE49-F238E27FC236}">
                <a16:creationId xmlns:a16="http://schemas.microsoft.com/office/drawing/2014/main" id="{C5C716A3-FDD7-426A-B3B1-D7A49B6E70E2}"/>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34" name="Line 30">
            <a:extLst>
              <a:ext uri="{FF2B5EF4-FFF2-40B4-BE49-F238E27FC236}">
                <a16:creationId xmlns:a16="http://schemas.microsoft.com/office/drawing/2014/main" id="{B4D17F02-8B65-440F-90EF-0FCE04A00918}"/>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35" name="Line 31">
            <a:extLst>
              <a:ext uri="{FF2B5EF4-FFF2-40B4-BE49-F238E27FC236}">
                <a16:creationId xmlns:a16="http://schemas.microsoft.com/office/drawing/2014/main" id="{D633BA20-4654-4F87-B6BC-6F064872ED58}"/>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36" name="Line 32">
            <a:extLst>
              <a:ext uri="{FF2B5EF4-FFF2-40B4-BE49-F238E27FC236}">
                <a16:creationId xmlns:a16="http://schemas.microsoft.com/office/drawing/2014/main" id="{85D542BC-4450-4B4C-94FB-A7F289D32BD5}"/>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37" name="Line 33">
            <a:extLst>
              <a:ext uri="{FF2B5EF4-FFF2-40B4-BE49-F238E27FC236}">
                <a16:creationId xmlns:a16="http://schemas.microsoft.com/office/drawing/2014/main" id="{5972355E-D28A-475C-A4D2-3F053CE7F8A3}"/>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38" name="Line 34">
            <a:extLst>
              <a:ext uri="{FF2B5EF4-FFF2-40B4-BE49-F238E27FC236}">
                <a16:creationId xmlns:a16="http://schemas.microsoft.com/office/drawing/2014/main" id="{734421D1-1D7A-4DD1-8666-970FB1D99C99}"/>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39" name="Line 35">
            <a:extLst>
              <a:ext uri="{FF2B5EF4-FFF2-40B4-BE49-F238E27FC236}">
                <a16:creationId xmlns:a16="http://schemas.microsoft.com/office/drawing/2014/main" id="{C312735C-B6BC-4968-A154-73BE7467555D}"/>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40" name="Line 36">
            <a:extLst>
              <a:ext uri="{FF2B5EF4-FFF2-40B4-BE49-F238E27FC236}">
                <a16:creationId xmlns:a16="http://schemas.microsoft.com/office/drawing/2014/main" id="{E2C246FE-ACA6-42E4-9B40-6CEFE1EE5DFB}"/>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41" name="Oval 37">
            <a:extLst>
              <a:ext uri="{FF2B5EF4-FFF2-40B4-BE49-F238E27FC236}">
                <a16:creationId xmlns:a16="http://schemas.microsoft.com/office/drawing/2014/main" id="{362C26ED-38D5-46A5-BCDE-46067B1ACAFF}"/>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8342" name="Rectangle 38">
            <a:extLst>
              <a:ext uri="{FF2B5EF4-FFF2-40B4-BE49-F238E27FC236}">
                <a16:creationId xmlns:a16="http://schemas.microsoft.com/office/drawing/2014/main" id="{2EA9B5F3-5AD1-43CD-8625-F47124CCE1AF}"/>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8343" name="Rectangle 39">
            <a:extLst>
              <a:ext uri="{FF2B5EF4-FFF2-40B4-BE49-F238E27FC236}">
                <a16:creationId xmlns:a16="http://schemas.microsoft.com/office/drawing/2014/main" id="{3A3F1393-86CE-40F3-9C45-302C97287969}"/>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44" name="Rectangle 40">
            <a:extLst>
              <a:ext uri="{FF2B5EF4-FFF2-40B4-BE49-F238E27FC236}">
                <a16:creationId xmlns:a16="http://schemas.microsoft.com/office/drawing/2014/main" id="{B4578936-1933-4187-972B-082DDD1920F1}"/>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45" name="Rectangle 41">
            <a:extLst>
              <a:ext uri="{FF2B5EF4-FFF2-40B4-BE49-F238E27FC236}">
                <a16:creationId xmlns:a16="http://schemas.microsoft.com/office/drawing/2014/main" id="{BAF33979-9653-4FAA-A8D9-2CAD9006CEDE}"/>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46" name="Rectangle 42">
            <a:extLst>
              <a:ext uri="{FF2B5EF4-FFF2-40B4-BE49-F238E27FC236}">
                <a16:creationId xmlns:a16="http://schemas.microsoft.com/office/drawing/2014/main" id="{503EE34A-39C4-470B-AD71-BBB3E0BEEF7A}"/>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47" name="Rectangle 43">
            <a:extLst>
              <a:ext uri="{FF2B5EF4-FFF2-40B4-BE49-F238E27FC236}">
                <a16:creationId xmlns:a16="http://schemas.microsoft.com/office/drawing/2014/main" id="{3680F73A-6577-426B-B19E-1ACF26AB7EC6}"/>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48" name="Rectangle 44">
            <a:extLst>
              <a:ext uri="{FF2B5EF4-FFF2-40B4-BE49-F238E27FC236}">
                <a16:creationId xmlns:a16="http://schemas.microsoft.com/office/drawing/2014/main" id="{E5292AB0-E2F2-4747-9B32-2A2D69474B37}"/>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49" name="Rectangle 45">
            <a:extLst>
              <a:ext uri="{FF2B5EF4-FFF2-40B4-BE49-F238E27FC236}">
                <a16:creationId xmlns:a16="http://schemas.microsoft.com/office/drawing/2014/main" id="{108FE4EC-9890-42D3-B092-F1D0A1E6DD60}"/>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50" name="Rectangle 46">
            <a:extLst>
              <a:ext uri="{FF2B5EF4-FFF2-40B4-BE49-F238E27FC236}">
                <a16:creationId xmlns:a16="http://schemas.microsoft.com/office/drawing/2014/main" id="{C21ADD9D-F77A-4F05-B944-60FDACF9B649}"/>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51" name="Text Box 49">
            <a:extLst>
              <a:ext uri="{FF2B5EF4-FFF2-40B4-BE49-F238E27FC236}">
                <a16:creationId xmlns:a16="http://schemas.microsoft.com/office/drawing/2014/main" id="{CB532ADA-FD4D-40EA-AAD0-3B6127F27911}"/>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98352" name="Rectangle 50">
            <a:extLst>
              <a:ext uri="{FF2B5EF4-FFF2-40B4-BE49-F238E27FC236}">
                <a16:creationId xmlns:a16="http://schemas.microsoft.com/office/drawing/2014/main" id="{F293E7AA-8AFA-424A-805C-EAA9926B90A0}"/>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8353" name="Rectangle 51">
            <a:extLst>
              <a:ext uri="{FF2B5EF4-FFF2-40B4-BE49-F238E27FC236}">
                <a16:creationId xmlns:a16="http://schemas.microsoft.com/office/drawing/2014/main" id="{1D6184F3-1520-4FB2-A8A2-91657300FD41}"/>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8354" name="Text Box 52">
            <a:extLst>
              <a:ext uri="{FF2B5EF4-FFF2-40B4-BE49-F238E27FC236}">
                <a16:creationId xmlns:a16="http://schemas.microsoft.com/office/drawing/2014/main" id="{92F7B590-ECD8-4AE6-B1F4-7DAA26E0AA39}"/>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98355" name="Line 53">
            <a:extLst>
              <a:ext uri="{FF2B5EF4-FFF2-40B4-BE49-F238E27FC236}">
                <a16:creationId xmlns:a16="http://schemas.microsoft.com/office/drawing/2014/main" id="{034590E9-C4B7-48F8-86C1-95178BF00811}"/>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56" name="Oval 54">
            <a:extLst>
              <a:ext uri="{FF2B5EF4-FFF2-40B4-BE49-F238E27FC236}">
                <a16:creationId xmlns:a16="http://schemas.microsoft.com/office/drawing/2014/main" id="{4BE0691B-5D71-4AC2-8E67-8EC1BBDD59D3}"/>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8357" name="Text Box 55">
            <a:extLst>
              <a:ext uri="{FF2B5EF4-FFF2-40B4-BE49-F238E27FC236}">
                <a16:creationId xmlns:a16="http://schemas.microsoft.com/office/drawing/2014/main" id="{3A33A6C0-E42D-47F7-976A-BB6818BEB7BF}"/>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98358" name="Rectangle 56">
            <a:extLst>
              <a:ext uri="{FF2B5EF4-FFF2-40B4-BE49-F238E27FC236}">
                <a16:creationId xmlns:a16="http://schemas.microsoft.com/office/drawing/2014/main" id="{01A1960A-6102-441F-8A57-DF08A4A7EEEE}"/>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8359" name="Line 57">
            <a:extLst>
              <a:ext uri="{FF2B5EF4-FFF2-40B4-BE49-F238E27FC236}">
                <a16:creationId xmlns:a16="http://schemas.microsoft.com/office/drawing/2014/main" id="{7FCF12E0-DBE0-4053-8010-8B8FF2E3FBEB}"/>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60" name="Line 58">
            <a:extLst>
              <a:ext uri="{FF2B5EF4-FFF2-40B4-BE49-F238E27FC236}">
                <a16:creationId xmlns:a16="http://schemas.microsoft.com/office/drawing/2014/main" id="{4A78458C-8F47-461B-B381-74EBF41F0FA2}"/>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61" name="Rectangle 59">
            <a:extLst>
              <a:ext uri="{FF2B5EF4-FFF2-40B4-BE49-F238E27FC236}">
                <a16:creationId xmlns:a16="http://schemas.microsoft.com/office/drawing/2014/main" id="{905EE9BA-CCEF-403B-94BE-75909C5E938A}"/>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8362" name="Oval 60">
            <a:extLst>
              <a:ext uri="{FF2B5EF4-FFF2-40B4-BE49-F238E27FC236}">
                <a16:creationId xmlns:a16="http://schemas.microsoft.com/office/drawing/2014/main" id="{4C93DAE2-287B-4551-9842-C3D5C9E09898}"/>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8363" name="Line 61">
            <a:extLst>
              <a:ext uri="{FF2B5EF4-FFF2-40B4-BE49-F238E27FC236}">
                <a16:creationId xmlns:a16="http://schemas.microsoft.com/office/drawing/2014/main" id="{CF656FFE-97E3-42CD-A18D-85E46F65CFE4}"/>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64" name="Oval 62">
            <a:extLst>
              <a:ext uri="{FF2B5EF4-FFF2-40B4-BE49-F238E27FC236}">
                <a16:creationId xmlns:a16="http://schemas.microsoft.com/office/drawing/2014/main" id="{2B93EDB1-2198-4BC6-9AC0-A7F4BE9D8B8F}"/>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8365" name="Rectangle 63">
            <a:extLst>
              <a:ext uri="{FF2B5EF4-FFF2-40B4-BE49-F238E27FC236}">
                <a16:creationId xmlns:a16="http://schemas.microsoft.com/office/drawing/2014/main" id="{7E24106D-EBC2-4BC0-B0AC-780F803E0586}"/>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8366" name="Rectangle 64">
            <a:extLst>
              <a:ext uri="{FF2B5EF4-FFF2-40B4-BE49-F238E27FC236}">
                <a16:creationId xmlns:a16="http://schemas.microsoft.com/office/drawing/2014/main" id="{A234E972-2EAD-4207-8394-409B00FAB02A}"/>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8367" name="Rectangle 65">
            <a:extLst>
              <a:ext uri="{FF2B5EF4-FFF2-40B4-BE49-F238E27FC236}">
                <a16:creationId xmlns:a16="http://schemas.microsoft.com/office/drawing/2014/main" id="{02BBCC60-EC49-4382-9777-CD61D5C90E43}"/>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68" name="Line 66">
            <a:extLst>
              <a:ext uri="{FF2B5EF4-FFF2-40B4-BE49-F238E27FC236}">
                <a16:creationId xmlns:a16="http://schemas.microsoft.com/office/drawing/2014/main" id="{A1C1CB02-05A5-470D-B45A-19DD8CB7C69D}"/>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69" name="Oval 67">
            <a:extLst>
              <a:ext uri="{FF2B5EF4-FFF2-40B4-BE49-F238E27FC236}">
                <a16:creationId xmlns:a16="http://schemas.microsoft.com/office/drawing/2014/main" id="{524E7C43-55F2-4CA3-9E14-AD4990C95CDA}"/>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8370" name="Rectangle 68">
            <a:extLst>
              <a:ext uri="{FF2B5EF4-FFF2-40B4-BE49-F238E27FC236}">
                <a16:creationId xmlns:a16="http://schemas.microsoft.com/office/drawing/2014/main" id="{2C606ED5-63F4-442B-A604-F9B234833447}"/>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8371" name="Rectangle 69">
            <a:extLst>
              <a:ext uri="{FF2B5EF4-FFF2-40B4-BE49-F238E27FC236}">
                <a16:creationId xmlns:a16="http://schemas.microsoft.com/office/drawing/2014/main" id="{F345EC54-7916-421B-8A04-86C69B68FCAE}"/>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8372" name="Rectangle 70">
            <a:extLst>
              <a:ext uri="{FF2B5EF4-FFF2-40B4-BE49-F238E27FC236}">
                <a16:creationId xmlns:a16="http://schemas.microsoft.com/office/drawing/2014/main" id="{298C0A60-9A3C-406D-B1C3-72D61C1B3A52}"/>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73" name="Line 71">
            <a:extLst>
              <a:ext uri="{FF2B5EF4-FFF2-40B4-BE49-F238E27FC236}">
                <a16:creationId xmlns:a16="http://schemas.microsoft.com/office/drawing/2014/main" id="{C986D6E5-B370-4D68-B65D-4452BEE9D785}"/>
              </a:ext>
            </a:extLst>
          </p:cNvPr>
          <p:cNvSpPr>
            <a:spLocks noChangeShapeType="1"/>
          </p:cNvSpPr>
          <p:nvPr/>
        </p:nvSpPr>
        <p:spPr bwMode="auto">
          <a:xfrm>
            <a:off x="4572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74" name="Oval 72">
            <a:extLst>
              <a:ext uri="{FF2B5EF4-FFF2-40B4-BE49-F238E27FC236}">
                <a16:creationId xmlns:a16="http://schemas.microsoft.com/office/drawing/2014/main" id="{F53D5CE2-7DC2-4CC5-A890-622DD1F8445E}"/>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8375" name="Rectangle 73">
            <a:extLst>
              <a:ext uri="{FF2B5EF4-FFF2-40B4-BE49-F238E27FC236}">
                <a16:creationId xmlns:a16="http://schemas.microsoft.com/office/drawing/2014/main" id="{119757BD-1684-41A9-8FEA-921027F46180}"/>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8376" name="Rectangle 74">
            <a:extLst>
              <a:ext uri="{FF2B5EF4-FFF2-40B4-BE49-F238E27FC236}">
                <a16:creationId xmlns:a16="http://schemas.microsoft.com/office/drawing/2014/main" id="{EACB383D-AAF7-4591-9E16-136C749CEF48}"/>
              </a:ext>
            </a:extLst>
          </p:cNvPr>
          <p:cNvSpPr>
            <a:spLocks noChangeArrowheads="1"/>
          </p:cNvSpPr>
          <p:nvPr/>
        </p:nvSpPr>
        <p:spPr bwMode="auto">
          <a:xfrm>
            <a:off x="4876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8377" name="Rectangle 75">
            <a:extLst>
              <a:ext uri="{FF2B5EF4-FFF2-40B4-BE49-F238E27FC236}">
                <a16:creationId xmlns:a16="http://schemas.microsoft.com/office/drawing/2014/main" id="{615369E1-8276-4453-B3E5-E752F1DCED5C}"/>
              </a:ext>
            </a:extLst>
          </p:cNvPr>
          <p:cNvSpPr>
            <a:spLocks noChangeArrowheads="1"/>
          </p:cNvSpPr>
          <p:nvPr/>
        </p:nvSpPr>
        <p:spPr bwMode="auto">
          <a:xfrm>
            <a:off x="2895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78" name="Rectangle 76">
            <a:extLst>
              <a:ext uri="{FF2B5EF4-FFF2-40B4-BE49-F238E27FC236}">
                <a16:creationId xmlns:a16="http://schemas.microsoft.com/office/drawing/2014/main" id="{98FE6924-AD19-4ED3-86EC-14078BB0E79F}"/>
              </a:ext>
            </a:extLst>
          </p:cNvPr>
          <p:cNvSpPr>
            <a:spLocks noChangeArrowheads="1"/>
          </p:cNvSpPr>
          <p:nvPr/>
        </p:nvSpPr>
        <p:spPr bwMode="auto">
          <a:xfrm>
            <a:off x="35052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79" name="Line 77">
            <a:extLst>
              <a:ext uri="{FF2B5EF4-FFF2-40B4-BE49-F238E27FC236}">
                <a16:creationId xmlns:a16="http://schemas.microsoft.com/office/drawing/2014/main" id="{27A39064-C18F-45CE-B70B-FA8B3AC940C5}"/>
              </a:ext>
            </a:extLst>
          </p:cNvPr>
          <p:cNvSpPr>
            <a:spLocks noChangeShapeType="1"/>
          </p:cNvSpPr>
          <p:nvPr/>
        </p:nvSpPr>
        <p:spPr bwMode="auto">
          <a:xfrm>
            <a:off x="5562600" y="1219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80" name="Oval 78">
            <a:extLst>
              <a:ext uri="{FF2B5EF4-FFF2-40B4-BE49-F238E27FC236}">
                <a16:creationId xmlns:a16="http://schemas.microsoft.com/office/drawing/2014/main" id="{850A7CF4-5590-422A-9568-D3FD6C216930}"/>
              </a:ext>
            </a:extLst>
          </p:cNvPr>
          <p:cNvSpPr>
            <a:spLocks noChangeArrowheads="1"/>
          </p:cNvSpPr>
          <p:nvPr/>
        </p:nvSpPr>
        <p:spPr bwMode="auto">
          <a:xfrm>
            <a:off x="716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8381" name="Rectangle 79">
            <a:extLst>
              <a:ext uri="{FF2B5EF4-FFF2-40B4-BE49-F238E27FC236}">
                <a16:creationId xmlns:a16="http://schemas.microsoft.com/office/drawing/2014/main" id="{7D884F8F-C5B5-42B6-88E1-2578A512E196}"/>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98382" name="Rectangle 80">
            <a:extLst>
              <a:ext uri="{FF2B5EF4-FFF2-40B4-BE49-F238E27FC236}">
                <a16:creationId xmlns:a16="http://schemas.microsoft.com/office/drawing/2014/main" id="{1BEE461F-0BC2-48BA-95CC-68448CDED919}"/>
              </a:ext>
            </a:extLst>
          </p:cNvPr>
          <p:cNvSpPr>
            <a:spLocks noChangeArrowheads="1"/>
          </p:cNvSpPr>
          <p:nvPr/>
        </p:nvSpPr>
        <p:spPr bwMode="auto">
          <a:xfrm>
            <a:off x="5486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8383" name="Rectangle 81">
            <a:extLst>
              <a:ext uri="{FF2B5EF4-FFF2-40B4-BE49-F238E27FC236}">
                <a16:creationId xmlns:a16="http://schemas.microsoft.com/office/drawing/2014/main" id="{2402199E-EB86-42C7-AD5D-6023FEDFBC72}"/>
              </a:ext>
            </a:extLst>
          </p:cNvPr>
          <p:cNvSpPr>
            <a:spLocks noChangeArrowheads="1"/>
          </p:cNvSpPr>
          <p:nvPr/>
        </p:nvSpPr>
        <p:spPr bwMode="auto">
          <a:xfrm>
            <a:off x="4191000" y="4845050"/>
            <a:ext cx="6858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84" name="Oval 82">
            <a:extLst>
              <a:ext uri="{FF2B5EF4-FFF2-40B4-BE49-F238E27FC236}">
                <a16:creationId xmlns:a16="http://schemas.microsoft.com/office/drawing/2014/main" id="{91970BA5-AB97-47CC-B4BE-557CADA2AB24}"/>
              </a:ext>
            </a:extLst>
          </p:cNvPr>
          <p:cNvSpPr>
            <a:spLocks noChangeArrowheads="1"/>
          </p:cNvSpPr>
          <p:nvPr/>
        </p:nvSpPr>
        <p:spPr bwMode="auto">
          <a:xfrm>
            <a:off x="5181600" y="32766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98739" name="Text Box 83">
            <a:extLst>
              <a:ext uri="{FF2B5EF4-FFF2-40B4-BE49-F238E27FC236}">
                <a16:creationId xmlns:a16="http://schemas.microsoft.com/office/drawing/2014/main" id="{7719421E-6F28-49DB-8381-FAC2A3292CFC}"/>
              </a:ext>
            </a:extLst>
          </p:cNvPr>
          <p:cNvSpPr txBox="1">
            <a:spLocks noChangeArrowheads="1"/>
          </p:cNvSpPr>
          <p:nvPr/>
        </p:nvSpPr>
        <p:spPr bwMode="auto">
          <a:xfrm>
            <a:off x="381000" y="2819400"/>
            <a:ext cx="2209800" cy="10160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Select an admissible arc (i,j)</a:t>
            </a:r>
          </a:p>
        </p:txBody>
      </p:sp>
      <p:sp>
        <p:nvSpPr>
          <p:cNvPr id="198740" name="Text Box 84">
            <a:extLst>
              <a:ext uri="{FF2B5EF4-FFF2-40B4-BE49-F238E27FC236}">
                <a16:creationId xmlns:a16="http://schemas.microsoft.com/office/drawing/2014/main" id="{93EE4805-73CA-4A07-8C0F-5B1E84847C36}"/>
              </a:ext>
            </a:extLst>
          </p:cNvPr>
          <p:cNvSpPr txBox="1">
            <a:spLocks noChangeArrowheads="1"/>
          </p:cNvSpPr>
          <p:nvPr/>
        </p:nvSpPr>
        <p:spPr bwMode="auto">
          <a:xfrm>
            <a:off x="438150" y="2782888"/>
            <a:ext cx="2209800" cy="1185862"/>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Mark vertex j</a:t>
            </a:r>
          </a:p>
          <a:p>
            <a:pPr>
              <a:spcBef>
                <a:spcPct val="50000"/>
              </a:spcBef>
            </a:pPr>
            <a:r>
              <a:rPr lang="en-US" altLang="zh-TW" sz="2000" b="1">
                <a:solidFill>
                  <a:schemeClr val="bg2"/>
                </a:solidFill>
                <a:ea typeface="新細明體" panose="02020500000000000000" pitchFamily="18" charset="-120"/>
              </a:rPr>
              <a:t>pred(j) := i</a:t>
            </a:r>
          </a:p>
          <a:p>
            <a:pPr>
              <a:spcBef>
                <a:spcPct val="50000"/>
              </a:spcBef>
            </a:pPr>
            <a:endParaRPr lang="zh-TW" altLang="en-US" sz="1400" b="1">
              <a:solidFill>
                <a:schemeClr val="bg2"/>
              </a:solidFill>
              <a:ea typeface="新細明體" panose="02020500000000000000" pitchFamily="18" charset="-120"/>
            </a:endParaRPr>
          </a:p>
        </p:txBody>
      </p:sp>
      <p:sp>
        <p:nvSpPr>
          <p:cNvPr id="198741" name="Text Box 85">
            <a:extLst>
              <a:ext uri="{FF2B5EF4-FFF2-40B4-BE49-F238E27FC236}">
                <a16:creationId xmlns:a16="http://schemas.microsoft.com/office/drawing/2014/main" id="{D1AF27A6-75D3-4F90-B231-261F5B342C88}"/>
              </a:ext>
            </a:extLst>
          </p:cNvPr>
          <p:cNvSpPr txBox="1">
            <a:spLocks noChangeArrowheads="1"/>
          </p:cNvSpPr>
          <p:nvPr/>
        </p:nvSpPr>
        <p:spPr bwMode="auto">
          <a:xfrm>
            <a:off x="419100" y="2782888"/>
            <a:ext cx="2209800" cy="13239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next := next + 1</a:t>
            </a:r>
          </a:p>
          <a:p>
            <a:pPr>
              <a:spcBef>
                <a:spcPct val="50000"/>
              </a:spcBef>
            </a:pPr>
            <a:r>
              <a:rPr lang="en-US" altLang="zh-TW" sz="2000" b="1">
                <a:solidFill>
                  <a:schemeClr val="bg2"/>
                </a:solidFill>
                <a:ea typeface="新細明體" panose="02020500000000000000" pitchFamily="18" charset="-120"/>
              </a:rPr>
              <a:t>order(j) := next</a:t>
            </a:r>
          </a:p>
          <a:p>
            <a:pPr>
              <a:spcBef>
                <a:spcPct val="50000"/>
              </a:spcBef>
            </a:pPr>
            <a:r>
              <a:rPr lang="en-US" altLang="zh-TW" sz="2000" b="1">
                <a:solidFill>
                  <a:schemeClr val="bg2"/>
                </a:solidFill>
                <a:ea typeface="新細明體" panose="02020500000000000000" pitchFamily="18" charset="-120"/>
              </a:rPr>
              <a:t>add j to LIST</a:t>
            </a:r>
          </a:p>
        </p:txBody>
      </p:sp>
      <p:sp>
        <p:nvSpPr>
          <p:cNvPr id="98388" name="Line 86">
            <a:extLst>
              <a:ext uri="{FF2B5EF4-FFF2-40B4-BE49-F238E27FC236}">
                <a16:creationId xmlns:a16="http://schemas.microsoft.com/office/drawing/2014/main" id="{0D3DFA32-181F-46EC-B115-81922B81CE7B}"/>
              </a:ext>
            </a:extLst>
          </p:cNvPr>
          <p:cNvSpPr>
            <a:spLocks noChangeShapeType="1"/>
          </p:cNvSpPr>
          <p:nvPr/>
        </p:nvSpPr>
        <p:spPr bwMode="auto">
          <a:xfrm flipV="1">
            <a:off x="54864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89" name="Oval 87">
            <a:extLst>
              <a:ext uri="{FF2B5EF4-FFF2-40B4-BE49-F238E27FC236}">
                <a16:creationId xmlns:a16="http://schemas.microsoft.com/office/drawing/2014/main" id="{C0156BA2-5B3E-4DB2-B579-6E2AF978BBF2}"/>
              </a:ext>
            </a:extLst>
          </p:cNvPr>
          <p:cNvSpPr>
            <a:spLocks noChangeArrowheads="1"/>
          </p:cNvSpPr>
          <p:nvPr/>
        </p:nvSpPr>
        <p:spPr bwMode="auto">
          <a:xfrm>
            <a:off x="61722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98390" name="Rectangle 88">
            <a:extLst>
              <a:ext uri="{FF2B5EF4-FFF2-40B4-BE49-F238E27FC236}">
                <a16:creationId xmlns:a16="http://schemas.microsoft.com/office/drawing/2014/main" id="{78780A3C-00C7-4764-8183-0B6EE6F842C9}"/>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8391" name="Rectangle 89">
            <a:extLst>
              <a:ext uri="{FF2B5EF4-FFF2-40B4-BE49-F238E27FC236}">
                <a16:creationId xmlns:a16="http://schemas.microsoft.com/office/drawing/2014/main" id="{26994726-AE29-42B8-9A33-13C54A408254}"/>
              </a:ext>
            </a:extLst>
          </p:cNvPr>
          <p:cNvSpPr>
            <a:spLocks noChangeArrowheads="1"/>
          </p:cNvSpPr>
          <p:nvPr/>
        </p:nvSpPr>
        <p:spPr bwMode="auto">
          <a:xfrm>
            <a:off x="6096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98746" name="Line 90">
            <a:extLst>
              <a:ext uri="{FF2B5EF4-FFF2-40B4-BE49-F238E27FC236}">
                <a16:creationId xmlns:a16="http://schemas.microsoft.com/office/drawing/2014/main" id="{7EDD5F08-61F1-47F9-897A-CD22763ADD23}"/>
              </a:ext>
            </a:extLst>
          </p:cNvPr>
          <p:cNvSpPr>
            <a:spLocks noChangeShapeType="1"/>
          </p:cNvSpPr>
          <p:nvPr/>
        </p:nvSpPr>
        <p:spPr bwMode="auto">
          <a:xfrm>
            <a:off x="5562600" y="3505200"/>
            <a:ext cx="1676400"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98747" name="Oval 91">
            <a:extLst>
              <a:ext uri="{FF2B5EF4-FFF2-40B4-BE49-F238E27FC236}">
                <a16:creationId xmlns:a16="http://schemas.microsoft.com/office/drawing/2014/main" id="{B721C7E3-A5E6-451D-B8A3-60EC856F0F69}"/>
              </a:ext>
            </a:extLst>
          </p:cNvPr>
          <p:cNvSpPr>
            <a:spLocks noChangeArrowheads="1"/>
          </p:cNvSpPr>
          <p:nvPr/>
        </p:nvSpPr>
        <p:spPr bwMode="auto">
          <a:xfrm>
            <a:off x="7162800" y="32004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98748" name="Rectangle 92">
            <a:extLst>
              <a:ext uri="{FF2B5EF4-FFF2-40B4-BE49-F238E27FC236}">
                <a16:creationId xmlns:a16="http://schemas.microsoft.com/office/drawing/2014/main" id="{369EDA19-231A-4041-82C2-966B9BD281C2}"/>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98749" name="Rectangle 93">
            <a:extLst>
              <a:ext uri="{FF2B5EF4-FFF2-40B4-BE49-F238E27FC236}">
                <a16:creationId xmlns:a16="http://schemas.microsoft.com/office/drawing/2014/main" id="{4F35DF26-A271-432B-A40A-F11FD2868B16}"/>
              </a:ext>
            </a:extLst>
          </p:cNvPr>
          <p:cNvSpPr>
            <a:spLocks noChangeArrowheads="1"/>
          </p:cNvSpPr>
          <p:nvPr/>
        </p:nvSpPr>
        <p:spPr bwMode="auto">
          <a:xfrm>
            <a:off x="6705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93" name="頁尾版面配置區 2">
            <a:extLst>
              <a:ext uri="{FF2B5EF4-FFF2-40B4-BE49-F238E27FC236}">
                <a16:creationId xmlns:a16="http://schemas.microsoft.com/office/drawing/2014/main" id="{F3EF9973-6FBC-48CE-A8DB-2D2F4E46BBDE}"/>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98397" name="投影片編號版面配置區 3">
            <a:extLst>
              <a:ext uri="{FF2B5EF4-FFF2-40B4-BE49-F238E27FC236}">
                <a16:creationId xmlns:a16="http://schemas.microsoft.com/office/drawing/2014/main" id="{99603112-B9EC-49D1-952C-6DBC1F2D0196}"/>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F72EA124-D3AE-40E5-AF4D-C35255DC285C}" type="slidenum">
              <a:rPr lang="zh-TW" altLang="en-US" sz="1400" smtClean="0"/>
              <a:pPr algn="l" eaLnBrk="0" hangingPunct="0"/>
              <a:t>47</a:t>
            </a:fld>
            <a:endParaRPr lang="en-US" altLang="zh-TW" sz="1400"/>
          </a:p>
        </p:txBody>
      </p:sp>
      <p:sp>
        <p:nvSpPr>
          <p:cNvPr id="98398" name="Text Box 12">
            <a:extLst>
              <a:ext uri="{FF2B5EF4-FFF2-40B4-BE49-F238E27FC236}">
                <a16:creationId xmlns:a16="http://schemas.microsoft.com/office/drawing/2014/main" id="{DF55C842-8341-4FA9-9D18-D53736961D0B}"/>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98399" name="文字方塊 95">
            <a:extLst>
              <a:ext uri="{FF2B5EF4-FFF2-40B4-BE49-F238E27FC236}">
                <a16:creationId xmlns:a16="http://schemas.microsoft.com/office/drawing/2014/main" id="{DE0968E6-890B-4F20-97DB-68861FC8BB2B}"/>
              </a:ext>
            </a:extLst>
          </p:cNvPr>
          <p:cNvSpPr txBox="1">
            <a:spLocks noChangeArrowheads="1"/>
          </p:cNvSpPr>
          <p:nvPr/>
        </p:nvSpPr>
        <p:spPr bwMode="auto">
          <a:xfrm>
            <a:off x="8494713"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8739"/>
                                        </p:tgtEl>
                                        <p:attrNameLst>
                                          <p:attrName>style.visibility</p:attrName>
                                        </p:attrNameLst>
                                      </p:cBhvr>
                                      <p:to>
                                        <p:strVal val="visible"/>
                                      </p:to>
                                    </p:set>
                                    <p:animEffect transition="in" filter="wipe(left)">
                                      <p:cBhvr>
                                        <p:cTn id="7" dur="500"/>
                                        <p:tgtEl>
                                          <p:spTgt spid="1987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98746"/>
                                        </p:tgtEl>
                                        <p:attrNameLst>
                                          <p:attrName>style.visibility</p:attrName>
                                        </p:attrNameLst>
                                      </p:cBhvr>
                                      <p:to>
                                        <p:strVal val="visible"/>
                                      </p:to>
                                    </p:set>
                                    <p:animEffect transition="in" filter="wipe(left)">
                                      <p:cBhvr>
                                        <p:cTn id="12" dur="500"/>
                                        <p:tgtEl>
                                          <p:spTgt spid="19874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8740"/>
                                        </p:tgtEl>
                                        <p:attrNameLst>
                                          <p:attrName>style.visibility</p:attrName>
                                        </p:attrNameLst>
                                      </p:cBhvr>
                                      <p:to>
                                        <p:strVal val="visible"/>
                                      </p:to>
                                    </p:set>
                                    <p:animEffect transition="in" filter="wipe(left)">
                                      <p:cBhvr>
                                        <p:cTn id="17" dur="500"/>
                                        <p:tgtEl>
                                          <p:spTgt spid="19874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98747"/>
                                        </p:tgtEl>
                                        <p:attrNameLst>
                                          <p:attrName>style.visibility</p:attrName>
                                        </p:attrNameLst>
                                      </p:cBhvr>
                                      <p:to>
                                        <p:strVal val="visible"/>
                                      </p:to>
                                    </p:set>
                                    <p:animEffect transition="in" filter="dissolve">
                                      <p:cBhvr>
                                        <p:cTn id="22" dur="500"/>
                                        <p:tgtEl>
                                          <p:spTgt spid="19874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8741"/>
                                        </p:tgtEl>
                                        <p:attrNameLst>
                                          <p:attrName>style.visibility</p:attrName>
                                        </p:attrNameLst>
                                      </p:cBhvr>
                                      <p:to>
                                        <p:strVal val="visible"/>
                                      </p:to>
                                    </p:set>
                                    <p:animEffect transition="in" filter="wipe(left)">
                                      <p:cBhvr>
                                        <p:cTn id="27" dur="500"/>
                                        <p:tgtEl>
                                          <p:spTgt spid="19874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98748"/>
                                        </p:tgtEl>
                                        <p:attrNameLst>
                                          <p:attrName>style.visibility</p:attrName>
                                        </p:attrNameLst>
                                      </p:cBhvr>
                                      <p:to>
                                        <p:strVal val="visible"/>
                                      </p:to>
                                    </p:set>
                                    <p:animEffect transition="in" filter="wipe(left)">
                                      <p:cBhvr>
                                        <p:cTn id="32" dur="500"/>
                                        <p:tgtEl>
                                          <p:spTgt spid="19874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98658"/>
                                        </p:tgtEl>
                                        <p:attrNameLst>
                                          <p:attrName>style.visibility</p:attrName>
                                        </p:attrNameLst>
                                      </p:cBhvr>
                                      <p:to>
                                        <p:strVal val="visible"/>
                                      </p:to>
                                    </p:set>
                                    <p:animEffect transition="in" filter="dissolve">
                                      <p:cBhvr>
                                        <p:cTn id="37" dur="500"/>
                                        <p:tgtEl>
                                          <p:spTgt spid="19865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8749"/>
                                        </p:tgtEl>
                                        <p:attrNameLst>
                                          <p:attrName>style.visibility</p:attrName>
                                        </p:attrNameLst>
                                      </p:cBhvr>
                                      <p:to>
                                        <p:strVal val="visible"/>
                                      </p:to>
                                    </p:set>
                                    <p:animEffect transition="in" filter="wipe(left)">
                                      <p:cBhvr>
                                        <p:cTn id="42" dur="500"/>
                                        <p:tgtEl>
                                          <p:spTgt spid="1987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8" grpId="0" animBg="1" autoUpdateAnimBg="0"/>
      <p:bldP spid="198739" grpId="0" animBg="1" autoUpdateAnimBg="0"/>
      <p:bldP spid="198740" grpId="0" animBg="1" autoUpdateAnimBg="0"/>
      <p:bldP spid="198741" grpId="0" animBg="1" autoUpdateAnimBg="0"/>
      <p:bldP spid="198747" grpId="0" animBg="1" autoUpdateAnimBg="0"/>
      <p:bldP spid="198748" grpId="0" animBg="1" autoUpdateAnimBg="0"/>
      <p:bldP spid="198749" grpId="0" animBg="1"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0354" name="Text Box 92">
            <a:extLst>
              <a:ext uri="{FF2B5EF4-FFF2-40B4-BE49-F238E27FC236}">
                <a16:creationId xmlns:a16="http://schemas.microsoft.com/office/drawing/2014/main" id="{1F4FCACD-0D1C-4B01-A6E4-A0439F43EBD3}"/>
              </a:ext>
            </a:extLst>
          </p:cNvPr>
          <p:cNvSpPr txBox="1">
            <a:spLocks noChangeArrowheads="1"/>
          </p:cNvSpPr>
          <p:nvPr/>
        </p:nvSpPr>
        <p:spPr bwMode="auto">
          <a:xfrm>
            <a:off x="73914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9</a:t>
            </a:r>
          </a:p>
        </p:txBody>
      </p:sp>
      <p:sp>
        <p:nvSpPr>
          <p:cNvPr id="100355" name="Text Box 2">
            <a:extLst>
              <a:ext uri="{FF2B5EF4-FFF2-40B4-BE49-F238E27FC236}">
                <a16:creationId xmlns:a16="http://schemas.microsoft.com/office/drawing/2014/main" id="{AC94A3D1-3A6E-4C59-AFFC-9D180E34F0FC}"/>
              </a:ext>
            </a:extLst>
          </p:cNvPr>
          <p:cNvSpPr txBox="1">
            <a:spLocks noChangeArrowheads="1"/>
          </p:cNvSpPr>
          <p:nvPr/>
        </p:nvSpPr>
        <p:spPr bwMode="auto">
          <a:xfrm>
            <a:off x="6553200" y="2133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8</a:t>
            </a:r>
          </a:p>
        </p:txBody>
      </p:sp>
      <p:sp>
        <p:nvSpPr>
          <p:cNvPr id="100356" name="Text Box 3">
            <a:extLst>
              <a:ext uri="{FF2B5EF4-FFF2-40B4-BE49-F238E27FC236}">
                <a16:creationId xmlns:a16="http://schemas.microsoft.com/office/drawing/2014/main" id="{E40939FF-2C8A-4CDC-8C59-A020D4552293}"/>
              </a:ext>
            </a:extLst>
          </p:cNvPr>
          <p:cNvSpPr txBox="1">
            <a:spLocks noChangeArrowheads="1"/>
          </p:cNvSpPr>
          <p:nvPr/>
        </p:nvSpPr>
        <p:spPr bwMode="auto">
          <a:xfrm>
            <a:off x="7467600" y="10668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7</a:t>
            </a:r>
          </a:p>
        </p:txBody>
      </p:sp>
      <p:sp>
        <p:nvSpPr>
          <p:cNvPr id="100357" name="Text Box 4">
            <a:extLst>
              <a:ext uri="{FF2B5EF4-FFF2-40B4-BE49-F238E27FC236}">
                <a16:creationId xmlns:a16="http://schemas.microsoft.com/office/drawing/2014/main" id="{B9311BE9-4B4D-48F9-B074-988D317A3B49}"/>
              </a:ext>
            </a:extLst>
          </p:cNvPr>
          <p:cNvSpPr txBox="1">
            <a:spLocks noChangeArrowheads="1"/>
          </p:cNvSpPr>
          <p:nvPr/>
        </p:nvSpPr>
        <p:spPr bwMode="auto">
          <a:xfrm>
            <a:off x="5486400" y="35814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100358" name="Text Box 5">
            <a:extLst>
              <a:ext uri="{FF2B5EF4-FFF2-40B4-BE49-F238E27FC236}">
                <a16:creationId xmlns:a16="http://schemas.microsoft.com/office/drawing/2014/main" id="{CBBFA47A-2EF8-4A5C-84E6-B4AE102FEA9F}"/>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100359" name="Text Box 6">
            <a:extLst>
              <a:ext uri="{FF2B5EF4-FFF2-40B4-BE49-F238E27FC236}">
                <a16:creationId xmlns:a16="http://schemas.microsoft.com/office/drawing/2014/main" id="{CC9C04D6-0918-4685-B690-F73CCF297D49}"/>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100360" name="Rectangle 7">
            <a:extLst>
              <a:ext uri="{FF2B5EF4-FFF2-40B4-BE49-F238E27FC236}">
                <a16:creationId xmlns:a16="http://schemas.microsoft.com/office/drawing/2014/main" id="{8AC1A9B8-C963-49B3-92E1-C8BD88FD36F0}"/>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If vertex i is </a:t>
            </a:r>
            <a:r>
              <a:rPr lang="en-US" altLang="zh-TW" sz="2800" u="sng">
                <a:ea typeface="新細明體" panose="02020500000000000000" pitchFamily="18" charset="-120"/>
              </a:rPr>
              <a:t>not</a:t>
            </a:r>
            <a:r>
              <a:rPr lang="en-US" altLang="zh-TW" sz="2800">
                <a:ea typeface="新細明體" panose="02020500000000000000" pitchFamily="18" charset="-120"/>
              </a:rPr>
              <a:t> incident to an admissible edge …</a:t>
            </a:r>
          </a:p>
        </p:txBody>
      </p:sp>
      <p:sp>
        <p:nvSpPr>
          <p:cNvPr id="100361" name="Text Box 8">
            <a:extLst>
              <a:ext uri="{FF2B5EF4-FFF2-40B4-BE49-F238E27FC236}">
                <a16:creationId xmlns:a16="http://schemas.microsoft.com/office/drawing/2014/main" id="{8B359F09-6D68-4ADA-8E50-3F33B7ACD17A}"/>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100362" name="Oval 9">
            <a:extLst>
              <a:ext uri="{FF2B5EF4-FFF2-40B4-BE49-F238E27FC236}">
                <a16:creationId xmlns:a16="http://schemas.microsoft.com/office/drawing/2014/main" id="{6A6F7683-C58A-44CB-9702-C3E45E3F1FDA}"/>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0363" name="Oval 10">
            <a:extLst>
              <a:ext uri="{FF2B5EF4-FFF2-40B4-BE49-F238E27FC236}">
                <a16:creationId xmlns:a16="http://schemas.microsoft.com/office/drawing/2014/main" id="{05BFA073-AF37-4E2E-AE55-3D62EBF0B527}"/>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0364" name="Oval 11">
            <a:extLst>
              <a:ext uri="{FF2B5EF4-FFF2-40B4-BE49-F238E27FC236}">
                <a16:creationId xmlns:a16="http://schemas.microsoft.com/office/drawing/2014/main" id="{3CCB231C-B185-4EE4-A350-0656D9736F12}"/>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0365" name="Oval 12">
            <a:extLst>
              <a:ext uri="{FF2B5EF4-FFF2-40B4-BE49-F238E27FC236}">
                <a16:creationId xmlns:a16="http://schemas.microsoft.com/office/drawing/2014/main" id="{E4ED3F15-B19F-4AD0-8C3A-7B0E8C68487F}"/>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0366" name="Oval 13">
            <a:extLst>
              <a:ext uri="{FF2B5EF4-FFF2-40B4-BE49-F238E27FC236}">
                <a16:creationId xmlns:a16="http://schemas.microsoft.com/office/drawing/2014/main" id="{F26CD0E8-6B66-4E51-A70D-153C525165E5}"/>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0367" name="Oval 14">
            <a:extLst>
              <a:ext uri="{FF2B5EF4-FFF2-40B4-BE49-F238E27FC236}">
                <a16:creationId xmlns:a16="http://schemas.microsoft.com/office/drawing/2014/main" id="{2504DC11-3390-4375-AE79-AA77D9536D86}"/>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0368" name="Oval 15">
            <a:extLst>
              <a:ext uri="{FF2B5EF4-FFF2-40B4-BE49-F238E27FC236}">
                <a16:creationId xmlns:a16="http://schemas.microsoft.com/office/drawing/2014/main" id="{815F5BB2-4E02-4C4B-A897-F53877F0651E}"/>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0369" name="Oval 16">
            <a:extLst>
              <a:ext uri="{FF2B5EF4-FFF2-40B4-BE49-F238E27FC236}">
                <a16:creationId xmlns:a16="http://schemas.microsoft.com/office/drawing/2014/main" id="{DAA03850-4B87-43E2-A01E-CA9C8F130CC5}"/>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0370" name="Oval 17">
            <a:extLst>
              <a:ext uri="{FF2B5EF4-FFF2-40B4-BE49-F238E27FC236}">
                <a16:creationId xmlns:a16="http://schemas.microsoft.com/office/drawing/2014/main" id="{13A43F2E-3285-40F2-981A-422DB3E78540}"/>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0371" name="Line 18">
            <a:extLst>
              <a:ext uri="{FF2B5EF4-FFF2-40B4-BE49-F238E27FC236}">
                <a16:creationId xmlns:a16="http://schemas.microsoft.com/office/drawing/2014/main" id="{62ED644F-A0C4-47F3-B3B3-C4A922296764}"/>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72" name="Line 19">
            <a:extLst>
              <a:ext uri="{FF2B5EF4-FFF2-40B4-BE49-F238E27FC236}">
                <a16:creationId xmlns:a16="http://schemas.microsoft.com/office/drawing/2014/main" id="{40EFEB7B-99C8-4059-874D-7BDECDAC75F2}"/>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73" name="Line 20">
            <a:extLst>
              <a:ext uri="{FF2B5EF4-FFF2-40B4-BE49-F238E27FC236}">
                <a16:creationId xmlns:a16="http://schemas.microsoft.com/office/drawing/2014/main" id="{BBD677E0-2B88-4CF9-BB8C-2F13E60BBA83}"/>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74" name="Line 21">
            <a:extLst>
              <a:ext uri="{FF2B5EF4-FFF2-40B4-BE49-F238E27FC236}">
                <a16:creationId xmlns:a16="http://schemas.microsoft.com/office/drawing/2014/main" id="{DD5573E1-2E99-4F5E-A6AB-FDECC4D775C0}"/>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75" name="Line 22">
            <a:extLst>
              <a:ext uri="{FF2B5EF4-FFF2-40B4-BE49-F238E27FC236}">
                <a16:creationId xmlns:a16="http://schemas.microsoft.com/office/drawing/2014/main" id="{397A8056-6617-4475-A822-F43392D7E986}"/>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76" name="Line 23">
            <a:extLst>
              <a:ext uri="{FF2B5EF4-FFF2-40B4-BE49-F238E27FC236}">
                <a16:creationId xmlns:a16="http://schemas.microsoft.com/office/drawing/2014/main" id="{4282F858-45D7-4700-9F2A-D04477BC3FC8}"/>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77" name="Line 24">
            <a:extLst>
              <a:ext uri="{FF2B5EF4-FFF2-40B4-BE49-F238E27FC236}">
                <a16:creationId xmlns:a16="http://schemas.microsoft.com/office/drawing/2014/main" id="{26C7AAF7-89C2-4514-8C2F-563CD7240293}"/>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78" name="Text Box 25">
            <a:extLst>
              <a:ext uri="{FF2B5EF4-FFF2-40B4-BE49-F238E27FC236}">
                <a16:creationId xmlns:a16="http://schemas.microsoft.com/office/drawing/2014/main" id="{3A8A64AE-4B38-4338-ACFF-E63779FA059B}"/>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100379" name="Line 26">
            <a:extLst>
              <a:ext uri="{FF2B5EF4-FFF2-40B4-BE49-F238E27FC236}">
                <a16:creationId xmlns:a16="http://schemas.microsoft.com/office/drawing/2014/main" id="{53E5BA33-C165-4D80-9A66-92F389645B73}"/>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80" name="Line 27">
            <a:extLst>
              <a:ext uri="{FF2B5EF4-FFF2-40B4-BE49-F238E27FC236}">
                <a16:creationId xmlns:a16="http://schemas.microsoft.com/office/drawing/2014/main" id="{8976CFFC-55ED-4F75-8A31-C78DB0EA4DB9}"/>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81" name="Line 28">
            <a:extLst>
              <a:ext uri="{FF2B5EF4-FFF2-40B4-BE49-F238E27FC236}">
                <a16:creationId xmlns:a16="http://schemas.microsoft.com/office/drawing/2014/main" id="{21056056-7A5E-4C21-AA84-ADA23F4E88F6}"/>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82" name="Line 29">
            <a:extLst>
              <a:ext uri="{FF2B5EF4-FFF2-40B4-BE49-F238E27FC236}">
                <a16:creationId xmlns:a16="http://schemas.microsoft.com/office/drawing/2014/main" id="{52A4094E-B91C-4C6B-85C7-243EB75AE9ED}"/>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83" name="Line 30">
            <a:extLst>
              <a:ext uri="{FF2B5EF4-FFF2-40B4-BE49-F238E27FC236}">
                <a16:creationId xmlns:a16="http://schemas.microsoft.com/office/drawing/2014/main" id="{ACF72A49-D6EB-4646-9CDB-25620ED6DD95}"/>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84" name="Line 31">
            <a:extLst>
              <a:ext uri="{FF2B5EF4-FFF2-40B4-BE49-F238E27FC236}">
                <a16:creationId xmlns:a16="http://schemas.microsoft.com/office/drawing/2014/main" id="{F1FC80C9-55EB-4919-A786-068C3CA93841}"/>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85" name="Line 32">
            <a:extLst>
              <a:ext uri="{FF2B5EF4-FFF2-40B4-BE49-F238E27FC236}">
                <a16:creationId xmlns:a16="http://schemas.microsoft.com/office/drawing/2014/main" id="{6A50F756-9CDF-4044-B380-F7D00AD6B827}"/>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86" name="Line 33">
            <a:extLst>
              <a:ext uri="{FF2B5EF4-FFF2-40B4-BE49-F238E27FC236}">
                <a16:creationId xmlns:a16="http://schemas.microsoft.com/office/drawing/2014/main" id="{9A61F815-2792-4979-A78F-49AC3E4EC98D}"/>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87" name="Line 34">
            <a:extLst>
              <a:ext uri="{FF2B5EF4-FFF2-40B4-BE49-F238E27FC236}">
                <a16:creationId xmlns:a16="http://schemas.microsoft.com/office/drawing/2014/main" id="{220D5F62-9685-4064-8422-D73274CF02FE}"/>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88" name="Line 35">
            <a:extLst>
              <a:ext uri="{FF2B5EF4-FFF2-40B4-BE49-F238E27FC236}">
                <a16:creationId xmlns:a16="http://schemas.microsoft.com/office/drawing/2014/main" id="{286F10FE-A6F1-484A-AE5F-9B977126543C}"/>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89" name="Oval 36">
            <a:extLst>
              <a:ext uri="{FF2B5EF4-FFF2-40B4-BE49-F238E27FC236}">
                <a16:creationId xmlns:a16="http://schemas.microsoft.com/office/drawing/2014/main" id="{A45D7911-8479-4671-8E7A-6575DB2677C7}"/>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0390" name="Rectangle 37">
            <a:extLst>
              <a:ext uri="{FF2B5EF4-FFF2-40B4-BE49-F238E27FC236}">
                <a16:creationId xmlns:a16="http://schemas.microsoft.com/office/drawing/2014/main" id="{11BA8845-57F8-4F81-9649-CA2B1C639E0F}"/>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0391" name="Rectangle 38">
            <a:extLst>
              <a:ext uri="{FF2B5EF4-FFF2-40B4-BE49-F238E27FC236}">
                <a16:creationId xmlns:a16="http://schemas.microsoft.com/office/drawing/2014/main" id="{4962A8E1-81A6-4BE0-BED5-8A4269DEF64F}"/>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392" name="Rectangle 39">
            <a:extLst>
              <a:ext uri="{FF2B5EF4-FFF2-40B4-BE49-F238E27FC236}">
                <a16:creationId xmlns:a16="http://schemas.microsoft.com/office/drawing/2014/main" id="{2607026D-8B92-477B-A486-0DFB066E5138}"/>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393" name="Rectangle 40">
            <a:extLst>
              <a:ext uri="{FF2B5EF4-FFF2-40B4-BE49-F238E27FC236}">
                <a16:creationId xmlns:a16="http://schemas.microsoft.com/office/drawing/2014/main" id="{21C1128E-0D22-4720-82A3-5105E635198E}"/>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394" name="Rectangle 41">
            <a:extLst>
              <a:ext uri="{FF2B5EF4-FFF2-40B4-BE49-F238E27FC236}">
                <a16:creationId xmlns:a16="http://schemas.microsoft.com/office/drawing/2014/main" id="{B1177DD0-C8E7-4B6E-BA71-702377EA5531}"/>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395" name="Rectangle 42">
            <a:extLst>
              <a:ext uri="{FF2B5EF4-FFF2-40B4-BE49-F238E27FC236}">
                <a16:creationId xmlns:a16="http://schemas.microsoft.com/office/drawing/2014/main" id="{22911C32-D753-4C9B-AC48-DFB5216D1DC2}"/>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396" name="Rectangle 43">
            <a:extLst>
              <a:ext uri="{FF2B5EF4-FFF2-40B4-BE49-F238E27FC236}">
                <a16:creationId xmlns:a16="http://schemas.microsoft.com/office/drawing/2014/main" id="{6F3A5AB2-6D63-4796-98B1-CA073F7153F3}"/>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397" name="Rectangle 44">
            <a:extLst>
              <a:ext uri="{FF2B5EF4-FFF2-40B4-BE49-F238E27FC236}">
                <a16:creationId xmlns:a16="http://schemas.microsoft.com/office/drawing/2014/main" id="{44DAF3E8-3F27-4E37-BEB6-5384A979A7C9}"/>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398" name="Rectangle 45">
            <a:extLst>
              <a:ext uri="{FF2B5EF4-FFF2-40B4-BE49-F238E27FC236}">
                <a16:creationId xmlns:a16="http://schemas.microsoft.com/office/drawing/2014/main" id="{A541F189-CBA2-4883-99A8-5DADF4B727DF}"/>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399" name="Text Box 48">
            <a:extLst>
              <a:ext uri="{FF2B5EF4-FFF2-40B4-BE49-F238E27FC236}">
                <a16:creationId xmlns:a16="http://schemas.microsoft.com/office/drawing/2014/main" id="{2F3AEB76-4F22-40A1-8C3C-C362E8CFD031}"/>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100400" name="Rectangle 49">
            <a:extLst>
              <a:ext uri="{FF2B5EF4-FFF2-40B4-BE49-F238E27FC236}">
                <a16:creationId xmlns:a16="http://schemas.microsoft.com/office/drawing/2014/main" id="{57C9FD80-0F83-4394-BADE-AB712BED94CC}"/>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0401" name="Rectangle 50">
            <a:extLst>
              <a:ext uri="{FF2B5EF4-FFF2-40B4-BE49-F238E27FC236}">
                <a16:creationId xmlns:a16="http://schemas.microsoft.com/office/drawing/2014/main" id="{3E3B366F-31B4-4978-B73C-B830501CBA85}"/>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0402" name="Text Box 51">
            <a:extLst>
              <a:ext uri="{FF2B5EF4-FFF2-40B4-BE49-F238E27FC236}">
                <a16:creationId xmlns:a16="http://schemas.microsoft.com/office/drawing/2014/main" id="{C4849D52-8D51-46C1-815D-FE44A3C18247}"/>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100403" name="Line 52">
            <a:extLst>
              <a:ext uri="{FF2B5EF4-FFF2-40B4-BE49-F238E27FC236}">
                <a16:creationId xmlns:a16="http://schemas.microsoft.com/office/drawing/2014/main" id="{4A12E878-0FBD-4B9E-97A4-A4F98A4BA031}"/>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404" name="Oval 53">
            <a:extLst>
              <a:ext uri="{FF2B5EF4-FFF2-40B4-BE49-F238E27FC236}">
                <a16:creationId xmlns:a16="http://schemas.microsoft.com/office/drawing/2014/main" id="{B94F8B57-40A7-41BB-BAC8-DCDAE972B301}"/>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0405" name="Text Box 54">
            <a:extLst>
              <a:ext uri="{FF2B5EF4-FFF2-40B4-BE49-F238E27FC236}">
                <a16:creationId xmlns:a16="http://schemas.microsoft.com/office/drawing/2014/main" id="{22D969B4-240F-4D5A-8B93-89DE59C1061B}"/>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100406" name="Rectangle 55">
            <a:extLst>
              <a:ext uri="{FF2B5EF4-FFF2-40B4-BE49-F238E27FC236}">
                <a16:creationId xmlns:a16="http://schemas.microsoft.com/office/drawing/2014/main" id="{2EB468E0-3CE9-4AC3-B669-BAA67D0A3460}"/>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0407" name="Line 56">
            <a:extLst>
              <a:ext uri="{FF2B5EF4-FFF2-40B4-BE49-F238E27FC236}">
                <a16:creationId xmlns:a16="http://schemas.microsoft.com/office/drawing/2014/main" id="{3F2A2DEF-B63B-4481-AA8A-C0CDAD628E53}"/>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408" name="Line 57">
            <a:extLst>
              <a:ext uri="{FF2B5EF4-FFF2-40B4-BE49-F238E27FC236}">
                <a16:creationId xmlns:a16="http://schemas.microsoft.com/office/drawing/2014/main" id="{F33F4834-1E47-4ECF-A084-D976A516EBE4}"/>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409" name="Rectangle 58">
            <a:extLst>
              <a:ext uri="{FF2B5EF4-FFF2-40B4-BE49-F238E27FC236}">
                <a16:creationId xmlns:a16="http://schemas.microsoft.com/office/drawing/2014/main" id="{383BA5B1-145C-43CD-9156-F2E3F34826E5}"/>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0410" name="Oval 59">
            <a:extLst>
              <a:ext uri="{FF2B5EF4-FFF2-40B4-BE49-F238E27FC236}">
                <a16:creationId xmlns:a16="http://schemas.microsoft.com/office/drawing/2014/main" id="{C451F0D7-0048-40AC-B692-B944E6EE2FC5}"/>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0411" name="Line 60">
            <a:extLst>
              <a:ext uri="{FF2B5EF4-FFF2-40B4-BE49-F238E27FC236}">
                <a16:creationId xmlns:a16="http://schemas.microsoft.com/office/drawing/2014/main" id="{1B39DAC6-8430-40E4-9F86-C06F8ECF4297}"/>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412" name="Oval 61">
            <a:extLst>
              <a:ext uri="{FF2B5EF4-FFF2-40B4-BE49-F238E27FC236}">
                <a16:creationId xmlns:a16="http://schemas.microsoft.com/office/drawing/2014/main" id="{CB2E7A2C-3E47-4748-BBAF-109888A5AE0C}"/>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0413" name="Rectangle 62">
            <a:extLst>
              <a:ext uri="{FF2B5EF4-FFF2-40B4-BE49-F238E27FC236}">
                <a16:creationId xmlns:a16="http://schemas.microsoft.com/office/drawing/2014/main" id="{137DCE6D-C37A-4DB5-A8BF-ED1A6C1C7030}"/>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0414" name="Rectangle 63">
            <a:extLst>
              <a:ext uri="{FF2B5EF4-FFF2-40B4-BE49-F238E27FC236}">
                <a16:creationId xmlns:a16="http://schemas.microsoft.com/office/drawing/2014/main" id="{365A4082-088F-4359-B511-FBA052301602}"/>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0415" name="Rectangle 64">
            <a:extLst>
              <a:ext uri="{FF2B5EF4-FFF2-40B4-BE49-F238E27FC236}">
                <a16:creationId xmlns:a16="http://schemas.microsoft.com/office/drawing/2014/main" id="{397FE6F7-BFA3-4D37-932A-0A169F06EFB4}"/>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416" name="Line 65">
            <a:extLst>
              <a:ext uri="{FF2B5EF4-FFF2-40B4-BE49-F238E27FC236}">
                <a16:creationId xmlns:a16="http://schemas.microsoft.com/office/drawing/2014/main" id="{3AA76019-E344-4AD0-A9AE-77B723DA39D0}"/>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417" name="Oval 66">
            <a:extLst>
              <a:ext uri="{FF2B5EF4-FFF2-40B4-BE49-F238E27FC236}">
                <a16:creationId xmlns:a16="http://schemas.microsoft.com/office/drawing/2014/main" id="{31C6ABF7-E0C5-44D0-8A66-796194D6B4C1}"/>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0418" name="Rectangle 67">
            <a:extLst>
              <a:ext uri="{FF2B5EF4-FFF2-40B4-BE49-F238E27FC236}">
                <a16:creationId xmlns:a16="http://schemas.microsoft.com/office/drawing/2014/main" id="{7B6E14D2-F42E-4A33-B782-05458C834BAA}"/>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0419" name="Rectangle 68">
            <a:extLst>
              <a:ext uri="{FF2B5EF4-FFF2-40B4-BE49-F238E27FC236}">
                <a16:creationId xmlns:a16="http://schemas.microsoft.com/office/drawing/2014/main" id="{891D4450-BF4B-4AE9-96BE-200A94E6CB88}"/>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0420" name="Rectangle 69">
            <a:extLst>
              <a:ext uri="{FF2B5EF4-FFF2-40B4-BE49-F238E27FC236}">
                <a16:creationId xmlns:a16="http://schemas.microsoft.com/office/drawing/2014/main" id="{EA6D800B-BB11-4047-9F9C-E90B89C10393}"/>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421" name="Line 70">
            <a:extLst>
              <a:ext uri="{FF2B5EF4-FFF2-40B4-BE49-F238E27FC236}">
                <a16:creationId xmlns:a16="http://schemas.microsoft.com/office/drawing/2014/main" id="{3046066F-2339-4573-97C4-0C86263B8635}"/>
              </a:ext>
            </a:extLst>
          </p:cNvPr>
          <p:cNvSpPr>
            <a:spLocks noChangeShapeType="1"/>
          </p:cNvSpPr>
          <p:nvPr/>
        </p:nvSpPr>
        <p:spPr bwMode="auto">
          <a:xfrm>
            <a:off x="4572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422" name="Oval 71">
            <a:extLst>
              <a:ext uri="{FF2B5EF4-FFF2-40B4-BE49-F238E27FC236}">
                <a16:creationId xmlns:a16="http://schemas.microsoft.com/office/drawing/2014/main" id="{1B56B3B2-3DDC-435B-95C5-91D22FD52A57}"/>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0423" name="Rectangle 72">
            <a:extLst>
              <a:ext uri="{FF2B5EF4-FFF2-40B4-BE49-F238E27FC236}">
                <a16:creationId xmlns:a16="http://schemas.microsoft.com/office/drawing/2014/main" id="{5FC653E1-FCA2-4863-B121-A86AE0D408A0}"/>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0424" name="Rectangle 73">
            <a:extLst>
              <a:ext uri="{FF2B5EF4-FFF2-40B4-BE49-F238E27FC236}">
                <a16:creationId xmlns:a16="http://schemas.microsoft.com/office/drawing/2014/main" id="{4C268B5D-3054-4260-B83F-676003E647AE}"/>
              </a:ext>
            </a:extLst>
          </p:cNvPr>
          <p:cNvSpPr>
            <a:spLocks noChangeArrowheads="1"/>
          </p:cNvSpPr>
          <p:nvPr/>
        </p:nvSpPr>
        <p:spPr bwMode="auto">
          <a:xfrm>
            <a:off x="4876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0425" name="Rectangle 74">
            <a:extLst>
              <a:ext uri="{FF2B5EF4-FFF2-40B4-BE49-F238E27FC236}">
                <a16:creationId xmlns:a16="http://schemas.microsoft.com/office/drawing/2014/main" id="{975AD4D3-CAB6-470A-8037-D717782FF468}"/>
              </a:ext>
            </a:extLst>
          </p:cNvPr>
          <p:cNvSpPr>
            <a:spLocks noChangeArrowheads="1"/>
          </p:cNvSpPr>
          <p:nvPr/>
        </p:nvSpPr>
        <p:spPr bwMode="auto">
          <a:xfrm>
            <a:off x="2895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426" name="Rectangle 75">
            <a:extLst>
              <a:ext uri="{FF2B5EF4-FFF2-40B4-BE49-F238E27FC236}">
                <a16:creationId xmlns:a16="http://schemas.microsoft.com/office/drawing/2014/main" id="{86140D20-876D-42B3-A028-00EAF7AD9ADF}"/>
              </a:ext>
            </a:extLst>
          </p:cNvPr>
          <p:cNvSpPr>
            <a:spLocks noChangeArrowheads="1"/>
          </p:cNvSpPr>
          <p:nvPr/>
        </p:nvSpPr>
        <p:spPr bwMode="auto">
          <a:xfrm>
            <a:off x="35052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427" name="Line 76">
            <a:extLst>
              <a:ext uri="{FF2B5EF4-FFF2-40B4-BE49-F238E27FC236}">
                <a16:creationId xmlns:a16="http://schemas.microsoft.com/office/drawing/2014/main" id="{3FFE52AE-7C88-4E89-8DF6-7A6185B8DC18}"/>
              </a:ext>
            </a:extLst>
          </p:cNvPr>
          <p:cNvSpPr>
            <a:spLocks noChangeShapeType="1"/>
          </p:cNvSpPr>
          <p:nvPr/>
        </p:nvSpPr>
        <p:spPr bwMode="auto">
          <a:xfrm>
            <a:off x="5562600" y="1219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428" name="Oval 77">
            <a:extLst>
              <a:ext uri="{FF2B5EF4-FFF2-40B4-BE49-F238E27FC236}">
                <a16:creationId xmlns:a16="http://schemas.microsoft.com/office/drawing/2014/main" id="{D99CE067-7249-44B6-ADFE-CC9302E0B86D}"/>
              </a:ext>
            </a:extLst>
          </p:cNvPr>
          <p:cNvSpPr>
            <a:spLocks noChangeArrowheads="1"/>
          </p:cNvSpPr>
          <p:nvPr/>
        </p:nvSpPr>
        <p:spPr bwMode="auto">
          <a:xfrm>
            <a:off x="716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0429" name="Rectangle 78">
            <a:extLst>
              <a:ext uri="{FF2B5EF4-FFF2-40B4-BE49-F238E27FC236}">
                <a16:creationId xmlns:a16="http://schemas.microsoft.com/office/drawing/2014/main" id="{B6DEC120-A2AD-4EB5-8A41-E476D9472EB7}"/>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0430" name="Rectangle 79">
            <a:extLst>
              <a:ext uri="{FF2B5EF4-FFF2-40B4-BE49-F238E27FC236}">
                <a16:creationId xmlns:a16="http://schemas.microsoft.com/office/drawing/2014/main" id="{B1F0939C-B562-4D0A-9005-ACD7FD08C82E}"/>
              </a:ext>
            </a:extLst>
          </p:cNvPr>
          <p:cNvSpPr>
            <a:spLocks noChangeArrowheads="1"/>
          </p:cNvSpPr>
          <p:nvPr/>
        </p:nvSpPr>
        <p:spPr bwMode="auto">
          <a:xfrm>
            <a:off x="5486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0431" name="Rectangle 80">
            <a:extLst>
              <a:ext uri="{FF2B5EF4-FFF2-40B4-BE49-F238E27FC236}">
                <a16:creationId xmlns:a16="http://schemas.microsoft.com/office/drawing/2014/main" id="{01FC6255-2EAA-441B-8CD2-B89A852F1353}"/>
              </a:ext>
            </a:extLst>
          </p:cNvPr>
          <p:cNvSpPr>
            <a:spLocks noChangeArrowheads="1"/>
          </p:cNvSpPr>
          <p:nvPr/>
        </p:nvSpPr>
        <p:spPr bwMode="auto">
          <a:xfrm>
            <a:off x="4191000" y="4845050"/>
            <a:ext cx="6858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432" name="Oval 81">
            <a:extLst>
              <a:ext uri="{FF2B5EF4-FFF2-40B4-BE49-F238E27FC236}">
                <a16:creationId xmlns:a16="http://schemas.microsoft.com/office/drawing/2014/main" id="{1C0FD5A7-F434-44CD-8B86-9BCE2870BE30}"/>
              </a:ext>
            </a:extLst>
          </p:cNvPr>
          <p:cNvSpPr>
            <a:spLocks noChangeArrowheads="1"/>
          </p:cNvSpPr>
          <p:nvPr/>
        </p:nvSpPr>
        <p:spPr bwMode="auto">
          <a:xfrm>
            <a:off x="5181600" y="32766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97714" name="Text Box 82">
            <a:extLst>
              <a:ext uri="{FF2B5EF4-FFF2-40B4-BE49-F238E27FC236}">
                <a16:creationId xmlns:a16="http://schemas.microsoft.com/office/drawing/2014/main" id="{7A6C9355-0E59-48B4-B489-328673E305B5}"/>
              </a:ext>
            </a:extLst>
          </p:cNvPr>
          <p:cNvSpPr txBox="1">
            <a:spLocks noChangeArrowheads="1"/>
          </p:cNvSpPr>
          <p:nvPr/>
        </p:nvSpPr>
        <p:spPr bwMode="auto">
          <a:xfrm>
            <a:off x="381000" y="2819400"/>
            <a:ext cx="2209800" cy="70802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Delete vertex i from LIST</a:t>
            </a:r>
          </a:p>
        </p:txBody>
      </p:sp>
      <p:sp>
        <p:nvSpPr>
          <p:cNvPr id="100434" name="Line 85">
            <a:extLst>
              <a:ext uri="{FF2B5EF4-FFF2-40B4-BE49-F238E27FC236}">
                <a16:creationId xmlns:a16="http://schemas.microsoft.com/office/drawing/2014/main" id="{3954C340-3C8D-4DAB-89E8-52208DB0B064}"/>
              </a:ext>
            </a:extLst>
          </p:cNvPr>
          <p:cNvSpPr>
            <a:spLocks noChangeShapeType="1"/>
          </p:cNvSpPr>
          <p:nvPr/>
        </p:nvSpPr>
        <p:spPr bwMode="auto">
          <a:xfrm flipV="1">
            <a:off x="54864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435" name="Oval 86">
            <a:extLst>
              <a:ext uri="{FF2B5EF4-FFF2-40B4-BE49-F238E27FC236}">
                <a16:creationId xmlns:a16="http://schemas.microsoft.com/office/drawing/2014/main" id="{2E12D3F0-E30D-4B00-97AF-DF27342FB2E8}"/>
              </a:ext>
            </a:extLst>
          </p:cNvPr>
          <p:cNvSpPr>
            <a:spLocks noChangeArrowheads="1"/>
          </p:cNvSpPr>
          <p:nvPr/>
        </p:nvSpPr>
        <p:spPr bwMode="auto">
          <a:xfrm>
            <a:off x="61722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0436" name="Rectangle 87">
            <a:extLst>
              <a:ext uri="{FF2B5EF4-FFF2-40B4-BE49-F238E27FC236}">
                <a16:creationId xmlns:a16="http://schemas.microsoft.com/office/drawing/2014/main" id="{069619C4-2AFF-4BBD-942F-FE7583645F19}"/>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0437" name="Rectangle 88">
            <a:extLst>
              <a:ext uri="{FF2B5EF4-FFF2-40B4-BE49-F238E27FC236}">
                <a16:creationId xmlns:a16="http://schemas.microsoft.com/office/drawing/2014/main" id="{35D8D4AA-7774-4BBC-8B66-C0A8B4EC9BE7}"/>
              </a:ext>
            </a:extLst>
          </p:cNvPr>
          <p:cNvSpPr>
            <a:spLocks noChangeArrowheads="1"/>
          </p:cNvSpPr>
          <p:nvPr/>
        </p:nvSpPr>
        <p:spPr bwMode="auto">
          <a:xfrm>
            <a:off x="6096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0438" name="Line 89">
            <a:extLst>
              <a:ext uri="{FF2B5EF4-FFF2-40B4-BE49-F238E27FC236}">
                <a16:creationId xmlns:a16="http://schemas.microsoft.com/office/drawing/2014/main" id="{9D80EAB1-E59E-4A18-9A31-3CC7049B2E8C}"/>
              </a:ext>
            </a:extLst>
          </p:cNvPr>
          <p:cNvSpPr>
            <a:spLocks noChangeShapeType="1"/>
          </p:cNvSpPr>
          <p:nvPr/>
        </p:nvSpPr>
        <p:spPr bwMode="auto">
          <a:xfrm>
            <a:off x="5562600" y="3505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439" name="Oval 90">
            <a:extLst>
              <a:ext uri="{FF2B5EF4-FFF2-40B4-BE49-F238E27FC236}">
                <a16:creationId xmlns:a16="http://schemas.microsoft.com/office/drawing/2014/main" id="{7CE2448D-AD81-41AD-B78D-402E6062466C}"/>
              </a:ext>
            </a:extLst>
          </p:cNvPr>
          <p:cNvSpPr>
            <a:spLocks noChangeArrowheads="1"/>
          </p:cNvSpPr>
          <p:nvPr/>
        </p:nvSpPr>
        <p:spPr bwMode="auto">
          <a:xfrm>
            <a:off x="7162800" y="32004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0440" name="Rectangle 91">
            <a:extLst>
              <a:ext uri="{FF2B5EF4-FFF2-40B4-BE49-F238E27FC236}">
                <a16:creationId xmlns:a16="http://schemas.microsoft.com/office/drawing/2014/main" id="{53CEB7DB-E3EB-4AA9-9CCE-D08676B69E2D}"/>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97725" name="Rectangle 93">
            <a:extLst>
              <a:ext uri="{FF2B5EF4-FFF2-40B4-BE49-F238E27FC236}">
                <a16:creationId xmlns:a16="http://schemas.microsoft.com/office/drawing/2014/main" id="{B6372C45-AE2A-4415-ABFD-6F824AECF7B2}"/>
              </a:ext>
            </a:extLst>
          </p:cNvPr>
          <p:cNvSpPr>
            <a:spLocks noChangeArrowheads="1"/>
          </p:cNvSpPr>
          <p:nvPr/>
        </p:nvSpPr>
        <p:spPr bwMode="auto">
          <a:xfrm>
            <a:off x="4724400" y="4768850"/>
            <a:ext cx="762000" cy="838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97726" name="Oval 94">
            <a:extLst>
              <a:ext uri="{FF2B5EF4-FFF2-40B4-BE49-F238E27FC236}">
                <a16:creationId xmlns:a16="http://schemas.microsoft.com/office/drawing/2014/main" id="{6A7C3156-52D4-4C65-91F6-51DF9DC0F1FD}"/>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0443" name="Rectangle 95">
            <a:extLst>
              <a:ext uri="{FF2B5EF4-FFF2-40B4-BE49-F238E27FC236}">
                <a16:creationId xmlns:a16="http://schemas.microsoft.com/office/drawing/2014/main" id="{8964CE3F-A159-49BC-BD8C-9C86EEBFD084}"/>
              </a:ext>
            </a:extLst>
          </p:cNvPr>
          <p:cNvSpPr>
            <a:spLocks noChangeArrowheads="1"/>
          </p:cNvSpPr>
          <p:nvPr/>
        </p:nvSpPr>
        <p:spPr bwMode="auto">
          <a:xfrm>
            <a:off x="6705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93" name="頁尾版面配置區 2">
            <a:extLst>
              <a:ext uri="{FF2B5EF4-FFF2-40B4-BE49-F238E27FC236}">
                <a16:creationId xmlns:a16="http://schemas.microsoft.com/office/drawing/2014/main" id="{488EEDE9-BBFB-4562-B815-5535B922EF03}"/>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100445" name="投影片編號版面配置區 3">
            <a:extLst>
              <a:ext uri="{FF2B5EF4-FFF2-40B4-BE49-F238E27FC236}">
                <a16:creationId xmlns:a16="http://schemas.microsoft.com/office/drawing/2014/main" id="{AD35DC1C-2FBC-4C4A-9A45-F26DB840995B}"/>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D698726A-8506-4079-A07F-12D376677FAE}" type="slidenum">
              <a:rPr lang="zh-TW" altLang="en-US" sz="1400" smtClean="0"/>
              <a:pPr algn="l" eaLnBrk="0" hangingPunct="0"/>
              <a:t>48</a:t>
            </a:fld>
            <a:endParaRPr lang="en-US" altLang="zh-TW" sz="1400"/>
          </a:p>
        </p:txBody>
      </p:sp>
      <p:sp>
        <p:nvSpPr>
          <p:cNvPr id="100446" name="Text Box 12">
            <a:extLst>
              <a:ext uri="{FF2B5EF4-FFF2-40B4-BE49-F238E27FC236}">
                <a16:creationId xmlns:a16="http://schemas.microsoft.com/office/drawing/2014/main" id="{49BC8DC2-EF74-446F-8A4F-C102E583E70C}"/>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100447" name="文字方塊 95">
            <a:extLst>
              <a:ext uri="{FF2B5EF4-FFF2-40B4-BE49-F238E27FC236}">
                <a16:creationId xmlns:a16="http://schemas.microsoft.com/office/drawing/2014/main" id="{72764DF1-EC0C-4BCF-A8E1-F78BFC55A1FB}"/>
              </a:ext>
            </a:extLst>
          </p:cNvPr>
          <p:cNvSpPr txBox="1">
            <a:spLocks noChangeArrowheads="1"/>
          </p:cNvSpPr>
          <p:nvPr/>
        </p:nvSpPr>
        <p:spPr bwMode="auto">
          <a:xfrm>
            <a:off x="8494713"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7714"/>
                                        </p:tgtEl>
                                        <p:attrNameLst>
                                          <p:attrName>style.visibility</p:attrName>
                                        </p:attrNameLst>
                                      </p:cBhvr>
                                      <p:to>
                                        <p:strVal val="visible"/>
                                      </p:to>
                                    </p:set>
                                    <p:animEffect transition="in" filter="wipe(left)">
                                      <p:cBhvr>
                                        <p:cTn id="7" dur="500"/>
                                        <p:tgtEl>
                                          <p:spTgt spid="1977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97725"/>
                                        </p:tgtEl>
                                        <p:attrNameLst>
                                          <p:attrName>style.visibility</p:attrName>
                                        </p:attrNameLst>
                                      </p:cBhvr>
                                      <p:to>
                                        <p:strVal val="visible"/>
                                      </p:to>
                                    </p:set>
                                    <p:animEffect transition="in" filter="wipe(left)">
                                      <p:cBhvr>
                                        <p:cTn id="12" dur="500"/>
                                        <p:tgtEl>
                                          <p:spTgt spid="1977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7726"/>
                                        </p:tgtEl>
                                        <p:attrNameLst>
                                          <p:attrName>style.visibility</p:attrName>
                                        </p:attrNameLst>
                                      </p:cBhvr>
                                      <p:to>
                                        <p:strVal val="visible"/>
                                      </p:to>
                                    </p:set>
                                    <p:animEffect transition="in" filter="dissolve">
                                      <p:cBhvr>
                                        <p:cTn id="17" dur="500"/>
                                        <p:tgtEl>
                                          <p:spTgt spid="1977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714" grpId="0" animBg="1" autoUpdateAnimBg="0"/>
      <p:bldP spid="197726" grpId="0" animBg="1"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02" name="Text Box 2">
            <a:extLst>
              <a:ext uri="{FF2B5EF4-FFF2-40B4-BE49-F238E27FC236}">
                <a16:creationId xmlns:a16="http://schemas.microsoft.com/office/drawing/2014/main" id="{BCA6FE50-35E0-4235-982F-3AC2B22A6CCA}"/>
              </a:ext>
            </a:extLst>
          </p:cNvPr>
          <p:cNvSpPr txBox="1">
            <a:spLocks noChangeArrowheads="1"/>
          </p:cNvSpPr>
          <p:nvPr/>
        </p:nvSpPr>
        <p:spPr bwMode="auto">
          <a:xfrm>
            <a:off x="73914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9</a:t>
            </a:r>
          </a:p>
        </p:txBody>
      </p:sp>
      <p:sp>
        <p:nvSpPr>
          <p:cNvPr id="102403" name="Text Box 3">
            <a:extLst>
              <a:ext uri="{FF2B5EF4-FFF2-40B4-BE49-F238E27FC236}">
                <a16:creationId xmlns:a16="http://schemas.microsoft.com/office/drawing/2014/main" id="{D2AED835-06E9-4BB0-9AB9-CC959510B18A}"/>
              </a:ext>
            </a:extLst>
          </p:cNvPr>
          <p:cNvSpPr txBox="1">
            <a:spLocks noChangeArrowheads="1"/>
          </p:cNvSpPr>
          <p:nvPr/>
        </p:nvSpPr>
        <p:spPr bwMode="auto">
          <a:xfrm>
            <a:off x="6553200" y="2133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8</a:t>
            </a:r>
          </a:p>
        </p:txBody>
      </p:sp>
      <p:sp>
        <p:nvSpPr>
          <p:cNvPr id="102404" name="Text Box 4">
            <a:extLst>
              <a:ext uri="{FF2B5EF4-FFF2-40B4-BE49-F238E27FC236}">
                <a16:creationId xmlns:a16="http://schemas.microsoft.com/office/drawing/2014/main" id="{8F90A058-1093-497D-A0ED-DA92F6B7C350}"/>
              </a:ext>
            </a:extLst>
          </p:cNvPr>
          <p:cNvSpPr txBox="1">
            <a:spLocks noChangeArrowheads="1"/>
          </p:cNvSpPr>
          <p:nvPr/>
        </p:nvSpPr>
        <p:spPr bwMode="auto">
          <a:xfrm>
            <a:off x="7467600" y="10668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7</a:t>
            </a:r>
          </a:p>
        </p:txBody>
      </p:sp>
      <p:sp>
        <p:nvSpPr>
          <p:cNvPr id="102405" name="Text Box 5">
            <a:extLst>
              <a:ext uri="{FF2B5EF4-FFF2-40B4-BE49-F238E27FC236}">
                <a16:creationId xmlns:a16="http://schemas.microsoft.com/office/drawing/2014/main" id="{659E17DD-98E5-40EB-8E18-482154B0A3B9}"/>
              </a:ext>
            </a:extLst>
          </p:cNvPr>
          <p:cNvSpPr txBox="1">
            <a:spLocks noChangeArrowheads="1"/>
          </p:cNvSpPr>
          <p:nvPr/>
        </p:nvSpPr>
        <p:spPr bwMode="auto">
          <a:xfrm>
            <a:off x="5486400" y="35814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102406" name="Text Box 6">
            <a:extLst>
              <a:ext uri="{FF2B5EF4-FFF2-40B4-BE49-F238E27FC236}">
                <a16:creationId xmlns:a16="http://schemas.microsoft.com/office/drawing/2014/main" id="{00A42FBF-F1FC-4A6C-80E0-3E5731194DB2}"/>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102407" name="Text Box 7">
            <a:extLst>
              <a:ext uri="{FF2B5EF4-FFF2-40B4-BE49-F238E27FC236}">
                <a16:creationId xmlns:a16="http://schemas.microsoft.com/office/drawing/2014/main" id="{8D7F4139-9DF1-4C19-A103-2410CB3A8604}"/>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102408" name="Rectangle 8">
            <a:extLst>
              <a:ext uri="{FF2B5EF4-FFF2-40B4-BE49-F238E27FC236}">
                <a16:creationId xmlns:a16="http://schemas.microsoft.com/office/drawing/2014/main" id="{F427ADE1-BEBA-4460-96C4-BFCA352C755D}"/>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Select vertex 8</a:t>
            </a:r>
          </a:p>
        </p:txBody>
      </p:sp>
      <p:sp>
        <p:nvSpPr>
          <p:cNvPr id="102409" name="Text Box 9">
            <a:extLst>
              <a:ext uri="{FF2B5EF4-FFF2-40B4-BE49-F238E27FC236}">
                <a16:creationId xmlns:a16="http://schemas.microsoft.com/office/drawing/2014/main" id="{822F0B77-120E-4AFA-8F5E-280556CF1905}"/>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102410" name="Oval 10">
            <a:extLst>
              <a:ext uri="{FF2B5EF4-FFF2-40B4-BE49-F238E27FC236}">
                <a16:creationId xmlns:a16="http://schemas.microsoft.com/office/drawing/2014/main" id="{901E95D0-8660-4F0F-9753-7B07932181FF}"/>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2411" name="Oval 11">
            <a:extLst>
              <a:ext uri="{FF2B5EF4-FFF2-40B4-BE49-F238E27FC236}">
                <a16:creationId xmlns:a16="http://schemas.microsoft.com/office/drawing/2014/main" id="{223FE1ED-3B08-4658-9A80-9E11E18CA19D}"/>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2412" name="Oval 12">
            <a:extLst>
              <a:ext uri="{FF2B5EF4-FFF2-40B4-BE49-F238E27FC236}">
                <a16:creationId xmlns:a16="http://schemas.microsoft.com/office/drawing/2014/main" id="{D630C3FF-5F8C-4E9F-8FAB-243B84E71C73}"/>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2413" name="Oval 13">
            <a:extLst>
              <a:ext uri="{FF2B5EF4-FFF2-40B4-BE49-F238E27FC236}">
                <a16:creationId xmlns:a16="http://schemas.microsoft.com/office/drawing/2014/main" id="{F7433225-6597-4824-91AF-A360703A8176}"/>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2414" name="Oval 14">
            <a:extLst>
              <a:ext uri="{FF2B5EF4-FFF2-40B4-BE49-F238E27FC236}">
                <a16:creationId xmlns:a16="http://schemas.microsoft.com/office/drawing/2014/main" id="{2D51C077-94A2-49DD-889D-19B0951024D4}"/>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2415" name="Oval 15">
            <a:extLst>
              <a:ext uri="{FF2B5EF4-FFF2-40B4-BE49-F238E27FC236}">
                <a16:creationId xmlns:a16="http://schemas.microsoft.com/office/drawing/2014/main" id="{19DF0B64-858A-4F42-9753-CB9DCE823117}"/>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2416" name="Oval 16">
            <a:extLst>
              <a:ext uri="{FF2B5EF4-FFF2-40B4-BE49-F238E27FC236}">
                <a16:creationId xmlns:a16="http://schemas.microsoft.com/office/drawing/2014/main" id="{E23127FA-E5C0-4963-B53D-18DE2D79AF55}"/>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2417" name="Oval 17">
            <a:extLst>
              <a:ext uri="{FF2B5EF4-FFF2-40B4-BE49-F238E27FC236}">
                <a16:creationId xmlns:a16="http://schemas.microsoft.com/office/drawing/2014/main" id="{55D5E3DF-375E-4110-A359-AFDFEA269328}"/>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2418" name="Oval 18">
            <a:extLst>
              <a:ext uri="{FF2B5EF4-FFF2-40B4-BE49-F238E27FC236}">
                <a16:creationId xmlns:a16="http://schemas.microsoft.com/office/drawing/2014/main" id="{6DE8E23A-19D6-48E4-811B-BCEC273B62B3}"/>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2419" name="Line 19">
            <a:extLst>
              <a:ext uri="{FF2B5EF4-FFF2-40B4-BE49-F238E27FC236}">
                <a16:creationId xmlns:a16="http://schemas.microsoft.com/office/drawing/2014/main" id="{C08D8506-B2FB-49FD-A8AA-FAC1377E8934}"/>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20" name="Line 20">
            <a:extLst>
              <a:ext uri="{FF2B5EF4-FFF2-40B4-BE49-F238E27FC236}">
                <a16:creationId xmlns:a16="http://schemas.microsoft.com/office/drawing/2014/main" id="{CCB09C0C-E0E7-47AD-921C-650578B260F5}"/>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21" name="Line 21">
            <a:extLst>
              <a:ext uri="{FF2B5EF4-FFF2-40B4-BE49-F238E27FC236}">
                <a16:creationId xmlns:a16="http://schemas.microsoft.com/office/drawing/2014/main" id="{5B0E5BE7-28F5-47E3-9C9E-B52E0668571C}"/>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22" name="Line 22">
            <a:extLst>
              <a:ext uri="{FF2B5EF4-FFF2-40B4-BE49-F238E27FC236}">
                <a16:creationId xmlns:a16="http://schemas.microsoft.com/office/drawing/2014/main" id="{B61B3F73-CA16-4D0B-82B3-79B46ED26D7A}"/>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23" name="Line 23">
            <a:extLst>
              <a:ext uri="{FF2B5EF4-FFF2-40B4-BE49-F238E27FC236}">
                <a16:creationId xmlns:a16="http://schemas.microsoft.com/office/drawing/2014/main" id="{18914A68-4DF0-4F22-97F9-97D5B17D67AC}"/>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24" name="Line 24">
            <a:extLst>
              <a:ext uri="{FF2B5EF4-FFF2-40B4-BE49-F238E27FC236}">
                <a16:creationId xmlns:a16="http://schemas.microsoft.com/office/drawing/2014/main" id="{9705696C-6623-4D38-BA9E-F8BD36EF2AA5}"/>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25" name="Line 25">
            <a:extLst>
              <a:ext uri="{FF2B5EF4-FFF2-40B4-BE49-F238E27FC236}">
                <a16:creationId xmlns:a16="http://schemas.microsoft.com/office/drawing/2014/main" id="{F0927244-6022-4982-B991-E0FCB922418B}"/>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26" name="Text Box 26">
            <a:extLst>
              <a:ext uri="{FF2B5EF4-FFF2-40B4-BE49-F238E27FC236}">
                <a16:creationId xmlns:a16="http://schemas.microsoft.com/office/drawing/2014/main" id="{9947F938-F01F-40B8-8C60-F9BDD45C95DB}"/>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102427" name="Line 27">
            <a:extLst>
              <a:ext uri="{FF2B5EF4-FFF2-40B4-BE49-F238E27FC236}">
                <a16:creationId xmlns:a16="http://schemas.microsoft.com/office/drawing/2014/main" id="{54316BAC-10F0-4099-A241-5B08EFCC7E6A}"/>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28" name="Line 28">
            <a:extLst>
              <a:ext uri="{FF2B5EF4-FFF2-40B4-BE49-F238E27FC236}">
                <a16:creationId xmlns:a16="http://schemas.microsoft.com/office/drawing/2014/main" id="{6D63F499-9DFF-4258-A891-5A1712683BAF}"/>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29" name="Line 29">
            <a:extLst>
              <a:ext uri="{FF2B5EF4-FFF2-40B4-BE49-F238E27FC236}">
                <a16:creationId xmlns:a16="http://schemas.microsoft.com/office/drawing/2014/main" id="{9AD0218F-41A8-4206-9E53-6F6603A2E197}"/>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30" name="Line 30">
            <a:extLst>
              <a:ext uri="{FF2B5EF4-FFF2-40B4-BE49-F238E27FC236}">
                <a16:creationId xmlns:a16="http://schemas.microsoft.com/office/drawing/2014/main" id="{DDDF7233-6A63-474D-88DC-53E4C0C5D008}"/>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31" name="Line 31">
            <a:extLst>
              <a:ext uri="{FF2B5EF4-FFF2-40B4-BE49-F238E27FC236}">
                <a16:creationId xmlns:a16="http://schemas.microsoft.com/office/drawing/2014/main" id="{2E3CAC81-04B5-4EFC-8E13-162A4DBCBED5}"/>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32" name="Line 32">
            <a:extLst>
              <a:ext uri="{FF2B5EF4-FFF2-40B4-BE49-F238E27FC236}">
                <a16:creationId xmlns:a16="http://schemas.microsoft.com/office/drawing/2014/main" id="{35539884-276B-4CA0-80DD-0B56E4C965A0}"/>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33" name="Line 33">
            <a:extLst>
              <a:ext uri="{FF2B5EF4-FFF2-40B4-BE49-F238E27FC236}">
                <a16:creationId xmlns:a16="http://schemas.microsoft.com/office/drawing/2014/main" id="{85FBB676-01D4-4981-B2FC-859CB92FCF1B}"/>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34" name="Line 34">
            <a:extLst>
              <a:ext uri="{FF2B5EF4-FFF2-40B4-BE49-F238E27FC236}">
                <a16:creationId xmlns:a16="http://schemas.microsoft.com/office/drawing/2014/main" id="{C1CA14D1-0299-4144-99FB-09D840F73E6E}"/>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35" name="Line 35">
            <a:extLst>
              <a:ext uri="{FF2B5EF4-FFF2-40B4-BE49-F238E27FC236}">
                <a16:creationId xmlns:a16="http://schemas.microsoft.com/office/drawing/2014/main" id="{0D7255FF-F43D-4300-BB7B-E1CC27E69766}"/>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36" name="Line 36">
            <a:extLst>
              <a:ext uri="{FF2B5EF4-FFF2-40B4-BE49-F238E27FC236}">
                <a16:creationId xmlns:a16="http://schemas.microsoft.com/office/drawing/2014/main" id="{114E6A7A-DB2B-4819-8238-2553389D4EE7}"/>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37" name="Oval 37">
            <a:extLst>
              <a:ext uri="{FF2B5EF4-FFF2-40B4-BE49-F238E27FC236}">
                <a16:creationId xmlns:a16="http://schemas.microsoft.com/office/drawing/2014/main" id="{06D5AB45-D942-472F-A648-4168B423E982}"/>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2438" name="Rectangle 38">
            <a:extLst>
              <a:ext uri="{FF2B5EF4-FFF2-40B4-BE49-F238E27FC236}">
                <a16:creationId xmlns:a16="http://schemas.microsoft.com/office/drawing/2014/main" id="{93931AB0-7462-48A5-835E-3A4A421058E6}"/>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2439" name="Rectangle 39">
            <a:extLst>
              <a:ext uri="{FF2B5EF4-FFF2-40B4-BE49-F238E27FC236}">
                <a16:creationId xmlns:a16="http://schemas.microsoft.com/office/drawing/2014/main" id="{EF8D3C9B-4874-45A3-8B34-19CBEC442DA0}"/>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40" name="Rectangle 40">
            <a:extLst>
              <a:ext uri="{FF2B5EF4-FFF2-40B4-BE49-F238E27FC236}">
                <a16:creationId xmlns:a16="http://schemas.microsoft.com/office/drawing/2014/main" id="{439FE766-CA07-488B-BD4A-315B3E3DD444}"/>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41" name="Rectangle 41">
            <a:extLst>
              <a:ext uri="{FF2B5EF4-FFF2-40B4-BE49-F238E27FC236}">
                <a16:creationId xmlns:a16="http://schemas.microsoft.com/office/drawing/2014/main" id="{2DCCF746-A61E-4388-9942-35AE7EE36FEF}"/>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42" name="Rectangle 42">
            <a:extLst>
              <a:ext uri="{FF2B5EF4-FFF2-40B4-BE49-F238E27FC236}">
                <a16:creationId xmlns:a16="http://schemas.microsoft.com/office/drawing/2014/main" id="{2D37F4AE-D410-4D09-A77C-EBB320BA6601}"/>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43" name="Rectangle 43">
            <a:extLst>
              <a:ext uri="{FF2B5EF4-FFF2-40B4-BE49-F238E27FC236}">
                <a16:creationId xmlns:a16="http://schemas.microsoft.com/office/drawing/2014/main" id="{E94C3683-5A22-481D-B0C7-1A2AFDB83A62}"/>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44" name="Rectangle 44">
            <a:extLst>
              <a:ext uri="{FF2B5EF4-FFF2-40B4-BE49-F238E27FC236}">
                <a16:creationId xmlns:a16="http://schemas.microsoft.com/office/drawing/2014/main" id="{934803EE-5B3F-4751-8939-EF62B4BADACB}"/>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45" name="Rectangle 45">
            <a:extLst>
              <a:ext uri="{FF2B5EF4-FFF2-40B4-BE49-F238E27FC236}">
                <a16:creationId xmlns:a16="http://schemas.microsoft.com/office/drawing/2014/main" id="{67B9D0A9-66C3-4DFD-990D-4C2DD8A2C585}"/>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46" name="Rectangle 46">
            <a:extLst>
              <a:ext uri="{FF2B5EF4-FFF2-40B4-BE49-F238E27FC236}">
                <a16:creationId xmlns:a16="http://schemas.microsoft.com/office/drawing/2014/main" id="{7BB3F703-3175-493C-98BA-48E1AB6B34E7}"/>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47" name="Text Box 47">
            <a:extLst>
              <a:ext uri="{FF2B5EF4-FFF2-40B4-BE49-F238E27FC236}">
                <a16:creationId xmlns:a16="http://schemas.microsoft.com/office/drawing/2014/main" id="{13CB8075-BB13-4CE2-B21E-084F2A20614B}"/>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102448" name="Rectangle 48">
            <a:extLst>
              <a:ext uri="{FF2B5EF4-FFF2-40B4-BE49-F238E27FC236}">
                <a16:creationId xmlns:a16="http://schemas.microsoft.com/office/drawing/2014/main" id="{58C7E2AC-A28F-47A2-9AF5-84C53E3D0B6F}"/>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2449" name="Rectangle 49">
            <a:extLst>
              <a:ext uri="{FF2B5EF4-FFF2-40B4-BE49-F238E27FC236}">
                <a16:creationId xmlns:a16="http://schemas.microsoft.com/office/drawing/2014/main" id="{147E1CBF-5DC4-4618-93C7-E480BBE6E1BF}"/>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2450" name="Text Box 50">
            <a:extLst>
              <a:ext uri="{FF2B5EF4-FFF2-40B4-BE49-F238E27FC236}">
                <a16:creationId xmlns:a16="http://schemas.microsoft.com/office/drawing/2014/main" id="{6C112437-9A25-41A0-8726-7D06E62FC782}"/>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102451" name="Line 51">
            <a:extLst>
              <a:ext uri="{FF2B5EF4-FFF2-40B4-BE49-F238E27FC236}">
                <a16:creationId xmlns:a16="http://schemas.microsoft.com/office/drawing/2014/main" id="{637338FF-7351-4FC2-8A36-C39AAA563953}"/>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52" name="Oval 52">
            <a:extLst>
              <a:ext uri="{FF2B5EF4-FFF2-40B4-BE49-F238E27FC236}">
                <a16:creationId xmlns:a16="http://schemas.microsoft.com/office/drawing/2014/main" id="{8F0B9EF6-9521-41C2-AA2B-3E9750A66EC9}"/>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2453" name="Text Box 53">
            <a:extLst>
              <a:ext uri="{FF2B5EF4-FFF2-40B4-BE49-F238E27FC236}">
                <a16:creationId xmlns:a16="http://schemas.microsoft.com/office/drawing/2014/main" id="{B52BAA69-B5E6-4E4F-9386-9CD2FBB60FD3}"/>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102454" name="Rectangle 54">
            <a:extLst>
              <a:ext uri="{FF2B5EF4-FFF2-40B4-BE49-F238E27FC236}">
                <a16:creationId xmlns:a16="http://schemas.microsoft.com/office/drawing/2014/main" id="{A05ED06F-1F5F-4FAF-8B19-277007973FA4}"/>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2455" name="Line 55">
            <a:extLst>
              <a:ext uri="{FF2B5EF4-FFF2-40B4-BE49-F238E27FC236}">
                <a16:creationId xmlns:a16="http://schemas.microsoft.com/office/drawing/2014/main" id="{C10ADAF7-CCC7-4A89-9327-C9F2FAA38654}"/>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56" name="Line 56">
            <a:extLst>
              <a:ext uri="{FF2B5EF4-FFF2-40B4-BE49-F238E27FC236}">
                <a16:creationId xmlns:a16="http://schemas.microsoft.com/office/drawing/2014/main" id="{9242CB20-6EE2-483B-9D6F-1BF87D36AAB2}"/>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57" name="Rectangle 57">
            <a:extLst>
              <a:ext uri="{FF2B5EF4-FFF2-40B4-BE49-F238E27FC236}">
                <a16:creationId xmlns:a16="http://schemas.microsoft.com/office/drawing/2014/main" id="{2F241EE0-26F5-4515-8795-3C4C6F71E684}"/>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2458" name="Oval 58">
            <a:extLst>
              <a:ext uri="{FF2B5EF4-FFF2-40B4-BE49-F238E27FC236}">
                <a16:creationId xmlns:a16="http://schemas.microsoft.com/office/drawing/2014/main" id="{929C7525-79D7-4269-AFF6-644DF127E1CB}"/>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2459" name="Line 59">
            <a:extLst>
              <a:ext uri="{FF2B5EF4-FFF2-40B4-BE49-F238E27FC236}">
                <a16:creationId xmlns:a16="http://schemas.microsoft.com/office/drawing/2014/main" id="{64A7B36E-750C-441F-9DCB-628151B6B1B3}"/>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60" name="Oval 60">
            <a:extLst>
              <a:ext uri="{FF2B5EF4-FFF2-40B4-BE49-F238E27FC236}">
                <a16:creationId xmlns:a16="http://schemas.microsoft.com/office/drawing/2014/main" id="{01020C96-5859-40D8-A105-A0F1733D86F7}"/>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2461" name="Rectangle 61">
            <a:extLst>
              <a:ext uri="{FF2B5EF4-FFF2-40B4-BE49-F238E27FC236}">
                <a16:creationId xmlns:a16="http://schemas.microsoft.com/office/drawing/2014/main" id="{BBF17A08-A0F9-4862-958B-BC6DBE10D342}"/>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2462" name="Rectangle 62">
            <a:extLst>
              <a:ext uri="{FF2B5EF4-FFF2-40B4-BE49-F238E27FC236}">
                <a16:creationId xmlns:a16="http://schemas.microsoft.com/office/drawing/2014/main" id="{5F8E94EF-347B-498C-A866-11F5A47FA3F2}"/>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2463" name="Rectangle 63">
            <a:extLst>
              <a:ext uri="{FF2B5EF4-FFF2-40B4-BE49-F238E27FC236}">
                <a16:creationId xmlns:a16="http://schemas.microsoft.com/office/drawing/2014/main" id="{2D92B8C4-CFEE-464D-AB94-5B3D3C86BC56}"/>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64" name="Line 64">
            <a:extLst>
              <a:ext uri="{FF2B5EF4-FFF2-40B4-BE49-F238E27FC236}">
                <a16:creationId xmlns:a16="http://schemas.microsoft.com/office/drawing/2014/main" id="{5B63E824-40DA-4CEA-AB91-1FAF1A8FCE83}"/>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65" name="Oval 65">
            <a:extLst>
              <a:ext uri="{FF2B5EF4-FFF2-40B4-BE49-F238E27FC236}">
                <a16:creationId xmlns:a16="http://schemas.microsoft.com/office/drawing/2014/main" id="{126B8488-61D1-4238-8A32-315EC7268CFE}"/>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2466" name="Rectangle 66">
            <a:extLst>
              <a:ext uri="{FF2B5EF4-FFF2-40B4-BE49-F238E27FC236}">
                <a16:creationId xmlns:a16="http://schemas.microsoft.com/office/drawing/2014/main" id="{BB74D010-4F93-4290-AFCA-E253406E70BA}"/>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2467" name="Rectangle 67">
            <a:extLst>
              <a:ext uri="{FF2B5EF4-FFF2-40B4-BE49-F238E27FC236}">
                <a16:creationId xmlns:a16="http://schemas.microsoft.com/office/drawing/2014/main" id="{5A3F58BF-68AD-4C97-9C71-E1C47145FC90}"/>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2468" name="Rectangle 68">
            <a:extLst>
              <a:ext uri="{FF2B5EF4-FFF2-40B4-BE49-F238E27FC236}">
                <a16:creationId xmlns:a16="http://schemas.microsoft.com/office/drawing/2014/main" id="{34496807-57A4-450F-A797-F643AC728F5F}"/>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69" name="Line 69">
            <a:extLst>
              <a:ext uri="{FF2B5EF4-FFF2-40B4-BE49-F238E27FC236}">
                <a16:creationId xmlns:a16="http://schemas.microsoft.com/office/drawing/2014/main" id="{306C05B4-1B62-4170-BE8E-1044F766EC79}"/>
              </a:ext>
            </a:extLst>
          </p:cNvPr>
          <p:cNvSpPr>
            <a:spLocks noChangeShapeType="1"/>
          </p:cNvSpPr>
          <p:nvPr/>
        </p:nvSpPr>
        <p:spPr bwMode="auto">
          <a:xfrm>
            <a:off x="4572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70" name="Oval 70">
            <a:extLst>
              <a:ext uri="{FF2B5EF4-FFF2-40B4-BE49-F238E27FC236}">
                <a16:creationId xmlns:a16="http://schemas.microsoft.com/office/drawing/2014/main" id="{1DE10918-55EB-4DF0-A81B-54633804AFE8}"/>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2471" name="Rectangle 71">
            <a:extLst>
              <a:ext uri="{FF2B5EF4-FFF2-40B4-BE49-F238E27FC236}">
                <a16:creationId xmlns:a16="http://schemas.microsoft.com/office/drawing/2014/main" id="{FDC04F41-68B1-42ED-B9C6-31F2A8BED911}"/>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2472" name="Rectangle 72">
            <a:extLst>
              <a:ext uri="{FF2B5EF4-FFF2-40B4-BE49-F238E27FC236}">
                <a16:creationId xmlns:a16="http://schemas.microsoft.com/office/drawing/2014/main" id="{AB80A850-C1D0-4100-8A13-9A98BF3B64A4}"/>
              </a:ext>
            </a:extLst>
          </p:cNvPr>
          <p:cNvSpPr>
            <a:spLocks noChangeArrowheads="1"/>
          </p:cNvSpPr>
          <p:nvPr/>
        </p:nvSpPr>
        <p:spPr bwMode="auto">
          <a:xfrm>
            <a:off x="4876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2473" name="Rectangle 73">
            <a:extLst>
              <a:ext uri="{FF2B5EF4-FFF2-40B4-BE49-F238E27FC236}">
                <a16:creationId xmlns:a16="http://schemas.microsoft.com/office/drawing/2014/main" id="{8C5C1F77-7002-448F-A5C8-10A423E8AA6D}"/>
              </a:ext>
            </a:extLst>
          </p:cNvPr>
          <p:cNvSpPr>
            <a:spLocks noChangeArrowheads="1"/>
          </p:cNvSpPr>
          <p:nvPr/>
        </p:nvSpPr>
        <p:spPr bwMode="auto">
          <a:xfrm>
            <a:off x="2895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74" name="Rectangle 74">
            <a:extLst>
              <a:ext uri="{FF2B5EF4-FFF2-40B4-BE49-F238E27FC236}">
                <a16:creationId xmlns:a16="http://schemas.microsoft.com/office/drawing/2014/main" id="{8E47413B-FD5B-4617-B9A0-C2C8B86D89D0}"/>
              </a:ext>
            </a:extLst>
          </p:cNvPr>
          <p:cNvSpPr>
            <a:spLocks noChangeArrowheads="1"/>
          </p:cNvSpPr>
          <p:nvPr/>
        </p:nvSpPr>
        <p:spPr bwMode="auto">
          <a:xfrm>
            <a:off x="35052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75" name="Line 75">
            <a:extLst>
              <a:ext uri="{FF2B5EF4-FFF2-40B4-BE49-F238E27FC236}">
                <a16:creationId xmlns:a16="http://schemas.microsoft.com/office/drawing/2014/main" id="{0924EEC1-372B-4F0B-A603-BB8CA45B7694}"/>
              </a:ext>
            </a:extLst>
          </p:cNvPr>
          <p:cNvSpPr>
            <a:spLocks noChangeShapeType="1"/>
          </p:cNvSpPr>
          <p:nvPr/>
        </p:nvSpPr>
        <p:spPr bwMode="auto">
          <a:xfrm>
            <a:off x="5562600" y="1219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76" name="Oval 76">
            <a:extLst>
              <a:ext uri="{FF2B5EF4-FFF2-40B4-BE49-F238E27FC236}">
                <a16:creationId xmlns:a16="http://schemas.microsoft.com/office/drawing/2014/main" id="{3B50FCE2-3BFF-4525-B11A-FAE7AC9EA699}"/>
              </a:ext>
            </a:extLst>
          </p:cNvPr>
          <p:cNvSpPr>
            <a:spLocks noChangeArrowheads="1"/>
          </p:cNvSpPr>
          <p:nvPr/>
        </p:nvSpPr>
        <p:spPr bwMode="auto">
          <a:xfrm>
            <a:off x="716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2477" name="Rectangle 77">
            <a:extLst>
              <a:ext uri="{FF2B5EF4-FFF2-40B4-BE49-F238E27FC236}">
                <a16:creationId xmlns:a16="http://schemas.microsoft.com/office/drawing/2014/main" id="{CAD3464D-3588-461F-868C-A48C6AF1E38F}"/>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2478" name="Rectangle 78">
            <a:extLst>
              <a:ext uri="{FF2B5EF4-FFF2-40B4-BE49-F238E27FC236}">
                <a16:creationId xmlns:a16="http://schemas.microsoft.com/office/drawing/2014/main" id="{884B19FD-ED9D-48B3-8DA1-39C6B475B5BC}"/>
              </a:ext>
            </a:extLst>
          </p:cNvPr>
          <p:cNvSpPr>
            <a:spLocks noChangeArrowheads="1"/>
          </p:cNvSpPr>
          <p:nvPr/>
        </p:nvSpPr>
        <p:spPr bwMode="auto">
          <a:xfrm>
            <a:off x="5486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2479" name="Rectangle 79">
            <a:extLst>
              <a:ext uri="{FF2B5EF4-FFF2-40B4-BE49-F238E27FC236}">
                <a16:creationId xmlns:a16="http://schemas.microsoft.com/office/drawing/2014/main" id="{36276095-B218-41E3-A84E-B9F8D4BA0DD7}"/>
              </a:ext>
            </a:extLst>
          </p:cNvPr>
          <p:cNvSpPr>
            <a:spLocks noChangeArrowheads="1"/>
          </p:cNvSpPr>
          <p:nvPr/>
        </p:nvSpPr>
        <p:spPr bwMode="auto">
          <a:xfrm>
            <a:off x="4191000" y="4845050"/>
            <a:ext cx="6858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80" name="Oval 80">
            <a:extLst>
              <a:ext uri="{FF2B5EF4-FFF2-40B4-BE49-F238E27FC236}">
                <a16:creationId xmlns:a16="http://schemas.microsoft.com/office/drawing/2014/main" id="{45CB760B-CB69-4080-8ACB-56A9A0E2CCD6}"/>
              </a:ext>
            </a:extLst>
          </p:cNvPr>
          <p:cNvSpPr>
            <a:spLocks noChangeArrowheads="1"/>
          </p:cNvSpPr>
          <p:nvPr/>
        </p:nvSpPr>
        <p:spPr bwMode="auto">
          <a:xfrm>
            <a:off x="5181600" y="32766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99761" name="Text Box 81">
            <a:extLst>
              <a:ext uri="{FF2B5EF4-FFF2-40B4-BE49-F238E27FC236}">
                <a16:creationId xmlns:a16="http://schemas.microsoft.com/office/drawing/2014/main" id="{A816044B-6C05-4767-BB57-74DF437D222C}"/>
              </a:ext>
            </a:extLst>
          </p:cNvPr>
          <p:cNvSpPr txBox="1">
            <a:spLocks noChangeArrowheads="1"/>
          </p:cNvSpPr>
          <p:nvPr/>
        </p:nvSpPr>
        <p:spPr bwMode="auto">
          <a:xfrm>
            <a:off x="222250" y="2959100"/>
            <a:ext cx="2476500" cy="132397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vertex 8 is not incident to an admissible edge;  delete it from LIST</a:t>
            </a:r>
          </a:p>
        </p:txBody>
      </p:sp>
      <p:sp>
        <p:nvSpPr>
          <p:cNvPr id="102482" name="Line 82">
            <a:extLst>
              <a:ext uri="{FF2B5EF4-FFF2-40B4-BE49-F238E27FC236}">
                <a16:creationId xmlns:a16="http://schemas.microsoft.com/office/drawing/2014/main" id="{31EB373A-E550-49DE-B3C3-AE06EF82256E}"/>
              </a:ext>
            </a:extLst>
          </p:cNvPr>
          <p:cNvSpPr>
            <a:spLocks noChangeShapeType="1"/>
          </p:cNvSpPr>
          <p:nvPr/>
        </p:nvSpPr>
        <p:spPr bwMode="auto">
          <a:xfrm flipV="1">
            <a:off x="54864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83" name="Oval 83">
            <a:extLst>
              <a:ext uri="{FF2B5EF4-FFF2-40B4-BE49-F238E27FC236}">
                <a16:creationId xmlns:a16="http://schemas.microsoft.com/office/drawing/2014/main" id="{84DD99E0-06A0-4C8D-A613-9AECD57C1E5D}"/>
              </a:ext>
            </a:extLst>
          </p:cNvPr>
          <p:cNvSpPr>
            <a:spLocks noChangeArrowheads="1"/>
          </p:cNvSpPr>
          <p:nvPr/>
        </p:nvSpPr>
        <p:spPr bwMode="auto">
          <a:xfrm>
            <a:off x="61722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2484" name="Rectangle 84">
            <a:extLst>
              <a:ext uri="{FF2B5EF4-FFF2-40B4-BE49-F238E27FC236}">
                <a16:creationId xmlns:a16="http://schemas.microsoft.com/office/drawing/2014/main" id="{6D1B339B-4D04-4E04-995E-E27D4581C7BE}"/>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2485" name="Rectangle 85">
            <a:extLst>
              <a:ext uri="{FF2B5EF4-FFF2-40B4-BE49-F238E27FC236}">
                <a16:creationId xmlns:a16="http://schemas.microsoft.com/office/drawing/2014/main" id="{272ECDDF-2AA2-4E39-B687-904BC0005D6A}"/>
              </a:ext>
            </a:extLst>
          </p:cNvPr>
          <p:cNvSpPr>
            <a:spLocks noChangeArrowheads="1"/>
          </p:cNvSpPr>
          <p:nvPr/>
        </p:nvSpPr>
        <p:spPr bwMode="auto">
          <a:xfrm>
            <a:off x="6096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2486" name="Line 86">
            <a:extLst>
              <a:ext uri="{FF2B5EF4-FFF2-40B4-BE49-F238E27FC236}">
                <a16:creationId xmlns:a16="http://schemas.microsoft.com/office/drawing/2014/main" id="{7347D2E3-5B85-48BC-AE39-DE09E268A940}"/>
              </a:ext>
            </a:extLst>
          </p:cNvPr>
          <p:cNvSpPr>
            <a:spLocks noChangeShapeType="1"/>
          </p:cNvSpPr>
          <p:nvPr/>
        </p:nvSpPr>
        <p:spPr bwMode="auto">
          <a:xfrm>
            <a:off x="5562600" y="3505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87" name="Oval 87">
            <a:extLst>
              <a:ext uri="{FF2B5EF4-FFF2-40B4-BE49-F238E27FC236}">
                <a16:creationId xmlns:a16="http://schemas.microsoft.com/office/drawing/2014/main" id="{4BDACDED-B2B8-4869-B408-F871AEEE0444}"/>
              </a:ext>
            </a:extLst>
          </p:cNvPr>
          <p:cNvSpPr>
            <a:spLocks noChangeArrowheads="1"/>
          </p:cNvSpPr>
          <p:nvPr/>
        </p:nvSpPr>
        <p:spPr bwMode="auto">
          <a:xfrm>
            <a:off x="7162800" y="32004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2488" name="Rectangle 88">
            <a:extLst>
              <a:ext uri="{FF2B5EF4-FFF2-40B4-BE49-F238E27FC236}">
                <a16:creationId xmlns:a16="http://schemas.microsoft.com/office/drawing/2014/main" id="{8D5ACA49-C625-405D-95FC-3EBB1D986503}"/>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2489" name="Rectangle 89">
            <a:extLst>
              <a:ext uri="{FF2B5EF4-FFF2-40B4-BE49-F238E27FC236}">
                <a16:creationId xmlns:a16="http://schemas.microsoft.com/office/drawing/2014/main" id="{95B0E2C5-3378-479C-8956-3D6DAFFAFF56}"/>
              </a:ext>
            </a:extLst>
          </p:cNvPr>
          <p:cNvSpPr>
            <a:spLocks noChangeArrowheads="1"/>
          </p:cNvSpPr>
          <p:nvPr/>
        </p:nvSpPr>
        <p:spPr bwMode="auto">
          <a:xfrm>
            <a:off x="4724400" y="4768850"/>
            <a:ext cx="762000" cy="838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90" name="Oval 90">
            <a:extLst>
              <a:ext uri="{FF2B5EF4-FFF2-40B4-BE49-F238E27FC236}">
                <a16:creationId xmlns:a16="http://schemas.microsoft.com/office/drawing/2014/main" id="{5B28AB8E-3B96-434F-842D-A1A05E900EEA}"/>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2491" name="Rectangle 91">
            <a:extLst>
              <a:ext uri="{FF2B5EF4-FFF2-40B4-BE49-F238E27FC236}">
                <a16:creationId xmlns:a16="http://schemas.microsoft.com/office/drawing/2014/main" id="{B628AFCC-BF4E-4EF5-B91E-65753CA7F86B}"/>
              </a:ext>
            </a:extLst>
          </p:cNvPr>
          <p:cNvSpPr>
            <a:spLocks noChangeArrowheads="1"/>
          </p:cNvSpPr>
          <p:nvPr/>
        </p:nvSpPr>
        <p:spPr bwMode="auto">
          <a:xfrm>
            <a:off x="6705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99772" name="Oval 92">
            <a:extLst>
              <a:ext uri="{FF2B5EF4-FFF2-40B4-BE49-F238E27FC236}">
                <a16:creationId xmlns:a16="http://schemas.microsoft.com/office/drawing/2014/main" id="{11E64840-E1E2-45AB-AB9A-B6EFF65B643C}"/>
              </a:ext>
            </a:extLst>
          </p:cNvPr>
          <p:cNvSpPr>
            <a:spLocks noChangeArrowheads="1"/>
          </p:cNvSpPr>
          <p:nvPr/>
        </p:nvSpPr>
        <p:spPr bwMode="auto">
          <a:xfrm>
            <a:off x="7162800" y="11430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99773" name="Rectangle 93">
            <a:extLst>
              <a:ext uri="{FF2B5EF4-FFF2-40B4-BE49-F238E27FC236}">
                <a16:creationId xmlns:a16="http://schemas.microsoft.com/office/drawing/2014/main" id="{ACBA972D-B340-4B93-A11C-4C71F056B8CC}"/>
              </a:ext>
            </a:extLst>
          </p:cNvPr>
          <p:cNvSpPr>
            <a:spLocks noChangeArrowheads="1"/>
          </p:cNvSpPr>
          <p:nvPr/>
        </p:nvSpPr>
        <p:spPr bwMode="auto">
          <a:xfrm>
            <a:off x="5410200" y="46926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99774" name="Oval 94">
            <a:extLst>
              <a:ext uri="{FF2B5EF4-FFF2-40B4-BE49-F238E27FC236}">
                <a16:creationId xmlns:a16="http://schemas.microsoft.com/office/drawing/2014/main" id="{FF7C8668-4DA4-42B9-B3C7-D5D889E9D2D2}"/>
              </a:ext>
            </a:extLst>
          </p:cNvPr>
          <p:cNvSpPr>
            <a:spLocks noChangeArrowheads="1"/>
          </p:cNvSpPr>
          <p:nvPr/>
        </p:nvSpPr>
        <p:spPr bwMode="auto">
          <a:xfrm>
            <a:off x="716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6" name="頁尾版面配置區 2">
            <a:extLst>
              <a:ext uri="{FF2B5EF4-FFF2-40B4-BE49-F238E27FC236}">
                <a16:creationId xmlns:a16="http://schemas.microsoft.com/office/drawing/2014/main" id="{736B885C-9137-45C4-88E6-F76FB59C2E20}"/>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102496" name="投影片編號版面配置區 3">
            <a:extLst>
              <a:ext uri="{FF2B5EF4-FFF2-40B4-BE49-F238E27FC236}">
                <a16:creationId xmlns:a16="http://schemas.microsoft.com/office/drawing/2014/main" id="{773B4BB4-EB4C-44A3-84CB-A96E0215EF81}"/>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F5CD4B5D-787C-4D22-AB1D-086842D0CAFC}" type="slidenum">
              <a:rPr lang="zh-TW" altLang="en-US" sz="1400" smtClean="0"/>
              <a:pPr algn="l" eaLnBrk="0" hangingPunct="0"/>
              <a:t>49</a:t>
            </a:fld>
            <a:endParaRPr lang="en-US" altLang="zh-TW" sz="1400"/>
          </a:p>
        </p:txBody>
      </p:sp>
      <p:sp>
        <p:nvSpPr>
          <p:cNvPr id="102497" name="Text Box 12">
            <a:extLst>
              <a:ext uri="{FF2B5EF4-FFF2-40B4-BE49-F238E27FC236}">
                <a16:creationId xmlns:a16="http://schemas.microsoft.com/office/drawing/2014/main" id="{87179A52-65EC-401B-BA35-DFBFEFFA21B3}"/>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102498" name="文字方塊 98">
            <a:extLst>
              <a:ext uri="{FF2B5EF4-FFF2-40B4-BE49-F238E27FC236}">
                <a16:creationId xmlns:a16="http://schemas.microsoft.com/office/drawing/2014/main" id="{B00750E0-5ADB-41DD-97D0-1569967DC6E4}"/>
              </a:ext>
            </a:extLst>
          </p:cNvPr>
          <p:cNvSpPr txBox="1">
            <a:spLocks noChangeArrowheads="1"/>
          </p:cNvSpPr>
          <p:nvPr/>
        </p:nvSpPr>
        <p:spPr bwMode="auto">
          <a:xfrm>
            <a:off x="8494713" y="419100"/>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[VS]</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9772"/>
                                        </p:tgtEl>
                                        <p:attrNameLst>
                                          <p:attrName>style.visibility</p:attrName>
                                        </p:attrNameLst>
                                      </p:cBhvr>
                                      <p:to>
                                        <p:strVal val="visible"/>
                                      </p:to>
                                    </p:set>
                                    <p:animEffect transition="in" filter="dissolve">
                                      <p:cBhvr>
                                        <p:cTn id="7" dur="500"/>
                                        <p:tgtEl>
                                          <p:spTgt spid="1997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9761"/>
                                        </p:tgtEl>
                                        <p:attrNameLst>
                                          <p:attrName>style.visibility</p:attrName>
                                        </p:attrNameLst>
                                      </p:cBhvr>
                                      <p:to>
                                        <p:strVal val="visible"/>
                                      </p:to>
                                    </p:set>
                                    <p:animEffect transition="in" filter="wipe(left)">
                                      <p:cBhvr>
                                        <p:cTn id="12" dur="500"/>
                                        <p:tgtEl>
                                          <p:spTgt spid="19976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99773"/>
                                        </p:tgtEl>
                                        <p:attrNameLst>
                                          <p:attrName>style.visibility</p:attrName>
                                        </p:attrNameLst>
                                      </p:cBhvr>
                                      <p:to>
                                        <p:strVal val="visible"/>
                                      </p:to>
                                    </p:set>
                                    <p:animEffect transition="in" filter="wipe(left)">
                                      <p:cBhvr>
                                        <p:cTn id="17" dur="500"/>
                                        <p:tgtEl>
                                          <p:spTgt spid="19977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99774"/>
                                        </p:tgtEl>
                                        <p:attrNameLst>
                                          <p:attrName>style.visibility</p:attrName>
                                        </p:attrNameLst>
                                      </p:cBhvr>
                                      <p:to>
                                        <p:strVal val="visible"/>
                                      </p:to>
                                    </p:set>
                                    <p:animEffect transition="in" filter="dissolve">
                                      <p:cBhvr>
                                        <p:cTn id="22" dur="500"/>
                                        <p:tgtEl>
                                          <p:spTgt spid="1997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761" grpId="0" animBg="1" autoUpdateAnimBg="0"/>
      <p:bldP spid="199772" grpId="0" animBg="1" autoUpdateAnimBg="0"/>
      <p:bldP spid="199774"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投影片編號版面配置區 3">
            <a:extLst>
              <a:ext uri="{FF2B5EF4-FFF2-40B4-BE49-F238E27FC236}">
                <a16:creationId xmlns:a16="http://schemas.microsoft.com/office/drawing/2014/main" id="{551FE0CB-E854-440F-A335-379070623F64}"/>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8A461958-7CF2-446C-9E20-AF1671AC2806}" type="slidenum">
              <a:rPr lang="zh-TW" altLang="en-US" sz="1400" smtClean="0">
                <a:latin typeface="Times New Roman" panose="02020603050405020304" pitchFamily="18" charset="0"/>
              </a:rPr>
              <a:pPr/>
              <a:t>5</a:t>
            </a:fld>
            <a:endParaRPr lang="en-US" altLang="zh-TW" sz="1400">
              <a:latin typeface="Times New Roman" panose="02020603050405020304" pitchFamily="18" charset="0"/>
            </a:endParaRPr>
          </a:p>
        </p:txBody>
      </p:sp>
      <p:sp>
        <p:nvSpPr>
          <p:cNvPr id="12291" name="Rectangle 2">
            <a:extLst>
              <a:ext uri="{FF2B5EF4-FFF2-40B4-BE49-F238E27FC236}">
                <a16:creationId xmlns:a16="http://schemas.microsoft.com/office/drawing/2014/main" id="{ECF3FCF9-4CB4-4F09-8A23-BE2ABD40FBEA}"/>
              </a:ext>
            </a:extLst>
          </p:cNvPr>
          <p:cNvSpPr>
            <a:spLocks noGrp="1" noChangeArrowheads="1"/>
          </p:cNvSpPr>
          <p:nvPr>
            <p:ph type="title"/>
          </p:nvPr>
        </p:nvSpPr>
        <p:spPr>
          <a:xfrm>
            <a:off x="755650" y="0"/>
            <a:ext cx="8324850" cy="685800"/>
          </a:xfrm>
        </p:spPr>
        <p:txBody>
          <a:bodyPr/>
          <a:lstStyle/>
          <a:p>
            <a:pPr eaLnBrk="1" hangingPunct="1"/>
            <a:r>
              <a:rPr lang="en-US" altLang="zh-TW" sz="4000">
                <a:ea typeface="新細明體" panose="02020500000000000000" pitchFamily="18" charset="-120"/>
              </a:rPr>
              <a:t>Adjacency Matrix &amp; Adjacency List</a:t>
            </a:r>
          </a:p>
        </p:txBody>
      </p:sp>
      <p:sp>
        <p:nvSpPr>
          <p:cNvPr id="12292" name="Rectangle 3">
            <a:extLst>
              <a:ext uri="{FF2B5EF4-FFF2-40B4-BE49-F238E27FC236}">
                <a16:creationId xmlns:a16="http://schemas.microsoft.com/office/drawing/2014/main" id="{D73ED061-ED27-42F9-BAFD-DA3B599B8DCB}"/>
              </a:ext>
            </a:extLst>
          </p:cNvPr>
          <p:cNvSpPr>
            <a:spLocks noGrp="1" noChangeArrowheads="1"/>
          </p:cNvSpPr>
          <p:nvPr>
            <p:ph type="body" idx="1"/>
          </p:nvPr>
        </p:nvSpPr>
        <p:spPr>
          <a:xfrm>
            <a:off x="379413" y="990600"/>
            <a:ext cx="9196387" cy="5410200"/>
          </a:xfrm>
        </p:spPr>
        <p:txBody>
          <a:bodyPr/>
          <a:lstStyle/>
          <a:p>
            <a:pPr>
              <a:lnSpc>
                <a:spcPct val="90000"/>
              </a:lnSpc>
            </a:pPr>
            <a:r>
              <a:rPr lang="en-US" altLang="zh-TW" sz="2200">
                <a:solidFill>
                  <a:srgbClr val="008000"/>
                </a:solidFill>
                <a:ea typeface="Arial Unicode MS" pitchFamily="34" charset="-120"/>
              </a:rPr>
              <a:t>Adjacency matrix of G</a:t>
            </a:r>
            <a:r>
              <a:rPr lang="en-US" altLang="zh-TW" sz="2200">
                <a:ea typeface="Arial Unicode MS" pitchFamily="34" charset="-120"/>
              </a:rPr>
              <a:t>: </a:t>
            </a:r>
            <a:r>
              <a:rPr lang="en-US" altLang="zh-TW" sz="2200">
                <a:solidFill>
                  <a:schemeClr val="accent2"/>
                </a:solidFill>
                <a:ea typeface="Arial Unicode MS" pitchFamily="34" charset="-120"/>
              </a:rPr>
              <a:t>A(G)</a:t>
            </a:r>
            <a:r>
              <a:rPr lang="en-US" altLang="zh-TW" sz="2200">
                <a:ea typeface="Arial Unicode MS" pitchFamily="34" charset="-120"/>
              </a:rPr>
              <a:t>, an n x n matrix where</a:t>
            </a:r>
            <a:br>
              <a:rPr lang="en-US" altLang="zh-TW" sz="2200">
                <a:ea typeface="Arial Unicode MS" pitchFamily="34" charset="-120"/>
              </a:rPr>
            </a:br>
            <a:r>
              <a:rPr lang="en-US" altLang="zh-TW" sz="2200">
                <a:ea typeface="Arial Unicode MS" pitchFamily="34" charset="-120"/>
              </a:rPr>
              <a:t> (i,j) entry is 1, if there is an edge from v</a:t>
            </a:r>
            <a:r>
              <a:rPr lang="en-US" altLang="zh-TW" sz="2200" baseline="-25000">
                <a:ea typeface="Arial Unicode MS" pitchFamily="34" charset="-120"/>
              </a:rPr>
              <a:t>i</a:t>
            </a:r>
            <a:r>
              <a:rPr lang="en-US" altLang="zh-TW" sz="2200">
                <a:ea typeface="Arial Unicode MS" pitchFamily="34" charset="-120"/>
              </a:rPr>
              <a:t> to v</a:t>
            </a:r>
            <a:r>
              <a:rPr lang="en-US" altLang="zh-TW" sz="2200" baseline="-25000">
                <a:ea typeface="Arial Unicode MS" pitchFamily="34" charset="-120"/>
              </a:rPr>
              <a:t>j</a:t>
            </a:r>
            <a:br>
              <a:rPr lang="en-US" altLang="zh-TW" sz="2200">
                <a:ea typeface="Arial Unicode MS" pitchFamily="34" charset="-120"/>
              </a:rPr>
            </a:br>
            <a:r>
              <a:rPr lang="en-US" altLang="zh-TW" sz="2200">
                <a:ea typeface="Arial Unicode MS" pitchFamily="34" charset="-120"/>
              </a:rPr>
              <a:t> (i,j) entry is 0, if there is NO edge from v</a:t>
            </a:r>
            <a:r>
              <a:rPr lang="en-US" altLang="zh-TW" sz="2200" baseline="-25000">
                <a:ea typeface="Arial Unicode MS" pitchFamily="34" charset="-120"/>
              </a:rPr>
              <a:t>i</a:t>
            </a:r>
            <a:r>
              <a:rPr lang="en-US" altLang="zh-TW" sz="2200">
                <a:ea typeface="Arial Unicode MS" pitchFamily="34" charset="-120"/>
              </a:rPr>
              <a:t> to v</a:t>
            </a:r>
            <a:r>
              <a:rPr lang="en-US" altLang="zh-TW" sz="2200" baseline="-25000">
                <a:ea typeface="Arial Unicode MS" pitchFamily="34" charset="-120"/>
              </a:rPr>
              <a:t>j</a:t>
            </a:r>
          </a:p>
          <a:p>
            <a:pPr>
              <a:lnSpc>
                <a:spcPct val="90000"/>
              </a:lnSpc>
            </a:pPr>
            <a:endParaRPr lang="en-US" altLang="zh-TW" sz="2200" baseline="-25000">
              <a:ea typeface="Arial Unicode MS" pitchFamily="34" charset="-120"/>
            </a:endParaRPr>
          </a:p>
          <a:p>
            <a:pPr>
              <a:lnSpc>
                <a:spcPct val="90000"/>
              </a:lnSpc>
              <a:buFontTx/>
              <a:buChar char="•"/>
            </a:pPr>
            <a:r>
              <a:rPr lang="en-US" altLang="zh-TW" sz="2200">
                <a:ea typeface="Arial Unicode MS" pitchFamily="34" charset="-120"/>
              </a:rPr>
              <a:t>easy to represent G, but need </a:t>
            </a:r>
            <a:r>
              <a:rPr lang="en-US" altLang="zh-TW" sz="2200">
                <a:solidFill>
                  <a:srgbClr val="FF0000"/>
                </a:solidFill>
                <a:ea typeface="Arial Unicode MS" pitchFamily="34" charset="-120"/>
              </a:rPr>
              <a:t>n</a:t>
            </a:r>
            <a:r>
              <a:rPr lang="en-US" altLang="zh-TW" sz="2200" baseline="30000">
                <a:solidFill>
                  <a:srgbClr val="FF0000"/>
                </a:solidFill>
                <a:ea typeface="Arial Unicode MS" pitchFamily="34" charset="-120"/>
              </a:rPr>
              <a:t>2</a:t>
            </a:r>
            <a:r>
              <a:rPr lang="en-US" altLang="zh-TW" sz="2200">
                <a:ea typeface="Arial Unicode MS" pitchFamily="34" charset="-120"/>
              </a:rPr>
              <a:t> storage, inefficient for sparse graph</a:t>
            </a:r>
            <a:endParaRPr lang="en-US" altLang="zh-TW" sz="2200" baseline="-25000">
              <a:ea typeface="Arial Unicode MS" pitchFamily="34" charset="-120"/>
            </a:endParaRPr>
          </a:p>
          <a:p>
            <a:pPr>
              <a:lnSpc>
                <a:spcPct val="90000"/>
              </a:lnSpc>
            </a:pPr>
            <a:endParaRPr lang="en-US" altLang="zh-TW" sz="2200" baseline="-25000">
              <a:ea typeface="Arial Unicode MS" pitchFamily="34" charset="-120"/>
            </a:endParaRPr>
          </a:p>
          <a:p>
            <a:pPr>
              <a:lnSpc>
                <a:spcPct val="90000"/>
              </a:lnSpc>
            </a:pPr>
            <a:r>
              <a:rPr lang="en-US" altLang="zh-TW" sz="2200">
                <a:solidFill>
                  <a:srgbClr val="008000"/>
                </a:solidFill>
                <a:ea typeface="Arial Unicode MS" pitchFamily="34" charset="-120"/>
              </a:rPr>
              <a:t>Thm 4.2</a:t>
            </a:r>
            <a:br>
              <a:rPr lang="en-US" altLang="zh-TW" sz="2200">
                <a:solidFill>
                  <a:srgbClr val="008000"/>
                </a:solidFill>
                <a:ea typeface="Arial Unicode MS" pitchFamily="34" charset="-120"/>
              </a:rPr>
            </a:br>
            <a:r>
              <a:rPr lang="en-US" altLang="zh-TW" sz="2200">
                <a:solidFill>
                  <a:srgbClr val="008000"/>
                </a:solidFill>
                <a:ea typeface="Arial Unicode MS" pitchFamily="34" charset="-120"/>
              </a:rPr>
              <a:t>The sum of the entries in row i of A(G) is the degree of the vertex v</a:t>
            </a:r>
            <a:r>
              <a:rPr lang="en-US" altLang="zh-TW" sz="2200" baseline="-25000">
                <a:solidFill>
                  <a:srgbClr val="008000"/>
                </a:solidFill>
                <a:ea typeface="Arial Unicode MS" pitchFamily="34" charset="-120"/>
              </a:rPr>
              <a:t>i</a:t>
            </a:r>
            <a:r>
              <a:rPr lang="en-US" altLang="zh-TW" sz="2200">
                <a:solidFill>
                  <a:srgbClr val="008000"/>
                </a:solidFill>
                <a:ea typeface="Arial Unicode MS" pitchFamily="34" charset="-120"/>
              </a:rPr>
              <a:t> </a:t>
            </a:r>
          </a:p>
          <a:p>
            <a:pPr>
              <a:lnSpc>
                <a:spcPct val="90000"/>
              </a:lnSpc>
            </a:pPr>
            <a:endParaRPr lang="en-US" altLang="zh-TW" sz="2200">
              <a:ea typeface="Arial Unicode MS" pitchFamily="34" charset="-120"/>
            </a:endParaRPr>
          </a:p>
          <a:p>
            <a:pPr>
              <a:lnSpc>
                <a:spcPct val="90000"/>
              </a:lnSpc>
            </a:pPr>
            <a:r>
              <a:rPr lang="en-US" altLang="zh-TW" sz="2200">
                <a:solidFill>
                  <a:srgbClr val="008000"/>
                </a:solidFill>
                <a:ea typeface="Arial Unicode MS" pitchFamily="34" charset="-120"/>
              </a:rPr>
              <a:t>Adjacency List of G: </a:t>
            </a:r>
            <a:endParaRPr lang="en-US" altLang="zh-TW" sz="2200">
              <a:ea typeface="Arial Unicode MS" pitchFamily="34" charset="-120"/>
            </a:endParaRPr>
          </a:p>
          <a:p>
            <a:pPr>
              <a:lnSpc>
                <a:spcPct val="90000"/>
              </a:lnSpc>
              <a:buFontTx/>
              <a:buChar char="•"/>
            </a:pPr>
            <a:r>
              <a:rPr lang="en-US" altLang="zh-TW" sz="2200">
                <a:ea typeface="Arial Unicode MS" pitchFamily="34" charset="-120"/>
              </a:rPr>
              <a:t>List each vertex followed by the vertices adjacent to it</a:t>
            </a:r>
          </a:p>
          <a:p>
            <a:pPr>
              <a:lnSpc>
                <a:spcPct val="90000"/>
              </a:lnSpc>
              <a:buFontTx/>
              <a:buChar char="•"/>
            </a:pPr>
            <a:r>
              <a:rPr lang="en-US" altLang="zh-TW" sz="2200">
                <a:ea typeface="Arial Unicode MS" pitchFamily="34" charset="-120"/>
              </a:rPr>
              <a:t>Corresponds to the nonzero entries in A(G) </a:t>
            </a:r>
            <a:r>
              <a:rPr lang="en-US" altLang="zh-TW" sz="2200">
                <a:ea typeface="Arial Unicode MS" pitchFamily="34" charset="-120"/>
                <a:sym typeface="Wingdings" panose="05000000000000000000" pitchFamily="2" charset="2"/>
              </a:rPr>
              <a:t></a:t>
            </a:r>
            <a:r>
              <a:rPr lang="en-US" altLang="zh-TW" sz="2200">
                <a:ea typeface="Arial Unicode MS" pitchFamily="34" charset="-120"/>
              </a:rPr>
              <a:t> </a:t>
            </a:r>
            <a:r>
              <a:rPr lang="en-US" altLang="zh-TW" sz="2200">
                <a:solidFill>
                  <a:srgbClr val="FF0000"/>
                </a:solidFill>
                <a:ea typeface="Arial Unicode MS" pitchFamily="34" charset="-120"/>
              </a:rPr>
              <a:t>2m</a:t>
            </a:r>
            <a:r>
              <a:rPr lang="en-US" altLang="zh-TW" sz="2200">
                <a:ea typeface="Arial Unicode MS" pitchFamily="34" charset="-120"/>
              </a:rPr>
              <a:t> storage</a:t>
            </a:r>
            <a:endParaRPr lang="en-US" altLang="zh-TW" sz="2200" baseline="-25000">
              <a:ea typeface="Arial Unicode MS" pitchFamily="34" charset="-120"/>
            </a:endParaRPr>
          </a:p>
          <a:p>
            <a:pPr>
              <a:lnSpc>
                <a:spcPct val="90000"/>
              </a:lnSpc>
            </a:pPr>
            <a:r>
              <a:rPr lang="en-US" altLang="zh-TW" sz="2200">
                <a:ea typeface="Arial Unicode MS" pitchFamily="34" charset="-120"/>
              </a:rPr>
              <a:t>e.g. n=|V|=4, m=|E|=4</a:t>
            </a:r>
          </a:p>
        </p:txBody>
      </p:sp>
      <p:grpSp>
        <p:nvGrpSpPr>
          <p:cNvPr id="12293" name="Group 5">
            <a:extLst>
              <a:ext uri="{FF2B5EF4-FFF2-40B4-BE49-F238E27FC236}">
                <a16:creationId xmlns:a16="http://schemas.microsoft.com/office/drawing/2014/main" id="{FA3B4AD9-5B55-425F-826A-462FFB003494}"/>
              </a:ext>
            </a:extLst>
          </p:cNvPr>
          <p:cNvGrpSpPr>
            <a:grpSpLocks/>
          </p:cNvGrpSpPr>
          <p:nvPr/>
        </p:nvGrpSpPr>
        <p:grpSpPr bwMode="auto">
          <a:xfrm>
            <a:off x="1173163" y="4895850"/>
            <a:ext cx="1897062" cy="1327150"/>
            <a:chOff x="876" y="2909"/>
            <a:chExt cx="1195" cy="836"/>
          </a:xfrm>
        </p:grpSpPr>
        <p:sp>
          <p:nvSpPr>
            <p:cNvPr id="12297" name="AutoShape 6">
              <a:extLst>
                <a:ext uri="{FF2B5EF4-FFF2-40B4-BE49-F238E27FC236}">
                  <a16:creationId xmlns:a16="http://schemas.microsoft.com/office/drawing/2014/main" id="{3852C663-F5A5-4005-93B4-997169824F9E}"/>
                </a:ext>
              </a:extLst>
            </p:cNvPr>
            <p:cNvSpPr>
              <a:spLocks noChangeArrowheads="1"/>
            </p:cNvSpPr>
            <p:nvPr/>
          </p:nvSpPr>
          <p:spPr bwMode="auto">
            <a:xfrm>
              <a:off x="1187" y="3601"/>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12298" name="AutoShape 7">
              <a:extLst>
                <a:ext uri="{FF2B5EF4-FFF2-40B4-BE49-F238E27FC236}">
                  <a16:creationId xmlns:a16="http://schemas.microsoft.com/office/drawing/2014/main" id="{FBDE04EE-030D-4B35-A754-118F99C52535}"/>
                </a:ext>
              </a:extLst>
            </p:cNvPr>
            <p:cNvSpPr>
              <a:spLocks noChangeArrowheads="1"/>
            </p:cNvSpPr>
            <p:nvPr/>
          </p:nvSpPr>
          <p:spPr bwMode="auto">
            <a:xfrm>
              <a:off x="876" y="334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12299" name="AutoShape 8">
              <a:extLst>
                <a:ext uri="{FF2B5EF4-FFF2-40B4-BE49-F238E27FC236}">
                  <a16:creationId xmlns:a16="http://schemas.microsoft.com/office/drawing/2014/main" id="{5496547A-7025-4A5E-B38D-DAF72E28CEBB}"/>
                </a:ext>
              </a:extLst>
            </p:cNvPr>
            <p:cNvSpPr>
              <a:spLocks noChangeArrowheads="1"/>
            </p:cNvSpPr>
            <p:nvPr/>
          </p:nvSpPr>
          <p:spPr bwMode="auto">
            <a:xfrm>
              <a:off x="1927" y="342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12300" name="AutoShape 9">
              <a:extLst>
                <a:ext uri="{FF2B5EF4-FFF2-40B4-BE49-F238E27FC236}">
                  <a16:creationId xmlns:a16="http://schemas.microsoft.com/office/drawing/2014/main" id="{1CF050E6-E359-4D82-86D4-0327D30EAC86}"/>
                </a:ext>
              </a:extLst>
            </p:cNvPr>
            <p:cNvSpPr>
              <a:spLocks noChangeArrowheads="1"/>
            </p:cNvSpPr>
            <p:nvPr/>
          </p:nvSpPr>
          <p:spPr bwMode="auto">
            <a:xfrm>
              <a:off x="1393" y="2909"/>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12301" name="AutoShape 10">
              <a:extLst>
                <a:ext uri="{FF2B5EF4-FFF2-40B4-BE49-F238E27FC236}">
                  <a16:creationId xmlns:a16="http://schemas.microsoft.com/office/drawing/2014/main" id="{FB73E3EF-44BF-45F6-AB5F-A9D5B7698CCD}"/>
                </a:ext>
              </a:extLst>
            </p:cNvPr>
            <p:cNvCxnSpPr>
              <a:cxnSpLocks noChangeShapeType="1"/>
              <a:stCxn id="12298" idx="6"/>
              <a:endCxn id="12299" idx="2"/>
            </p:cNvCxnSpPr>
            <p:nvPr/>
          </p:nvCxnSpPr>
          <p:spPr bwMode="auto">
            <a:xfrm>
              <a:off x="1020" y="3416"/>
              <a:ext cx="907" cy="8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02" name="AutoShape 11">
              <a:extLst>
                <a:ext uri="{FF2B5EF4-FFF2-40B4-BE49-F238E27FC236}">
                  <a16:creationId xmlns:a16="http://schemas.microsoft.com/office/drawing/2014/main" id="{3691CC75-0CC5-4568-956D-C9AA42347E94}"/>
                </a:ext>
              </a:extLst>
            </p:cNvPr>
            <p:cNvCxnSpPr>
              <a:cxnSpLocks noChangeShapeType="1"/>
              <a:stCxn id="12297" idx="6"/>
              <a:endCxn id="12299" idx="3"/>
            </p:cNvCxnSpPr>
            <p:nvPr/>
          </p:nvCxnSpPr>
          <p:spPr bwMode="auto">
            <a:xfrm flipV="1">
              <a:off x="1331" y="3550"/>
              <a:ext cx="617" cy="12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03" name="AutoShape 12">
              <a:extLst>
                <a:ext uri="{FF2B5EF4-FFF2-40B4-BE49-F238E27FC236}">
                  <a16:creationId xmlns:a16="http://schemas.microsoft.com/office/drawing/2014/main" id="{3C886F3A-87B6-402F-BF78-A16D861F9901}"/>
                </a:ext>
              </a:extLst>
            </p:cNvPr>
            <p:cNvCxnSpPr>
              <a:cxnSpLocks noChangeShapeType="1"/>
              <a:stCxn id="12299" idx="0"/>
              <a:endCxn id="12300" idx="4"/>
            </p:cNvCxnSpPr>
            <p:nvPr/>
          </p:nvCxnSpPr>
          <p:spPr bwMode="auto">
            <a:xfrm flipH="1" flipV="1">
              <a:off x="1465" y="3053"/>
              <a:ext cx="534" cy="37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04" name="AutoShape 13">
              <a:extLst>
                <a:ext uri="{FF2B5EF4-FFF2-40B4-BE49-F238E27FC236}">
                  <a16:creationId xmlns:a16="http://schemas.microsoft.com/office/drawing/2014/main" id="{F7314640-2432-4C6C-BA26-EEC73394A886}"/>
                </a:ext>
              </a:extLst>
            </p:cNvPr>
            <p:cNvCxnSpPr>
              <a:cxnSpLocks noChangeShapeType="1"/>
            </p:cNvCxnSpPr>
            <p:nvPr/>
          </p:nvCxnSpPr>
          <p:spPr bwMode="auto">
            <a:xfrm flipV="1">
              <a:off x="1259" y="3032"/>
              <a:ext cx="155" cy="56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aphicFrame>
        <p:nvGraphicFramePr>
          <p:cNvPr id="12294" name="Object 14">
            <a:extLst>
              <a:ext uri="{FF2B5EF4-FFF2-40B4-BE49-F238E27FC236}">
                <a16:creationId xmlns:a16="http://schemas.microsoft.com/office/drawing/2014/main" id="{A49322AA-AC5A-403A-AB6C-CADFECB36ED8}"/>
              </a:ext>
            </a:extLst>
          </p:cNvPr>
          <p:cNvGraphicFramePr>
            <a:graphicFrameLocks noChangeAspect="1"/>
          </p:cNvGraphicFramePr>
          <p:nvPr/>
        </p:nvGraphicFramePr>
        <p:xfrm>
          <a:off x="3422650" y="4865688"/>
          <a:ext cx="2020888" cy="1335087"/>
        </p:xfrm>
        <a:graphic>
          <a:graphicData uri="http://schemas.openxmlformats.org/presentationml/2006/ole">
            <mc:AlternateContent xmlns:mc="http://schemas.openxmlformats.org/markup-compatibility/2006">
              <mc:Choice xmlns:v="urn:schemas-microsoft-com:vml" Requires="v">
                <p:oleObj spid="_x0000_s12326" name="Equation" r:id="rId4" imgW="1384300" imgH="914400" progId="Equation.DSMT4">
                  <p:embed/>
                </p:oleObj>
              </mc:Choice>
              <mc:Fallback>
                <p:oleObj name="Equation" r:id="rId4" imgW="1384300" imgH="914400" progId="Equation.DSMT4">
                  <p:embed/>
                  <p:pic>
                    <p:nvPicPr>
                      <p:cNvPr id="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2650" y="4865688"/>
                        <a:ext cx="2020888" cy="1335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95" name="Text Box 15">
            <a:extLst>
              <a:ext uri="{FF2B5EF4-FFF2-40B4-BE49-F238E27FC236}">
                <a16:creationId xmlns:a16="http://schemas.microsoft.com/office/drawing/2014/main" id="{69914142-0A62-4965-8CA6-D571EC911F50}"/>
              </a:ext>
            </a:extLst>
          </p:cNvPr>
          <p:cNvSpPr txBox="1">
            <a:spLocks noChangeArrowheads="1"/>
          </p:cNvSpPr>
          <p:nvPr/>
        </p:nvSpPr>
        <p:spPr bwMode="auto">
          <a:xfrm>
            <a:off x="6191250" y="4770438"/>
            <a:ext cx="1714500" cy="146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800" b="1">
                <a:latin typeface="Times New Roman" panose="02020603050405020304" pitchFamily="18" charset="0"/>
                <a:ea typeface="新細明體" panose="02020500000000000000" pitchFamily="18" charset="-120"/>
              </a:rPr>
              <a:t>Adjacency List</a:t>
            </a:r>
            <a:r>
              <a:rPr lang="en-US" altLang="zh-TW" sz="1800">
                <a:latin typeface="Times New Roman" panose="02020603050405020304" pitchFamily="18" charset="0"/>
                <a:ea typeface="新細明體" panose="02020500000000000000" pitchFamily="18" charset="-120"/>
              </a:rPr>
              <a:t>:</a:t>
            </a:r>
          </a:p>
          <a:p>
            <a:pPr eaLnBrk="1" hangingPunct="1"/>
            <a:r>
              <a:rPr lang="en-US" altLang="zh-TW" sz="1800">
                <a:latin typeface="Times New Roman" panose="02020603050405020304" pitchFamily="18" charset="0"/>
                <a:ea typeface="新細明體" panose="02020500000000000000" pitchFamily="18" charset="-120"/>
              </a:rPr>
              <a:t>A: C,D</a:t>
            </a:r>
          </a:p>
          <a:p>
            <a:pPr eaLnBrk="1" hangingPunct="1"/>
            <a:r>
              <a:rPr lang="en-US" altLang="zh-TW" sz="1800">
                <a:latin typeface="Times New Roman" panose="02020603050405020304" pitchFamily="18" charset="0"/>
                <a:ea typeface="新細明體" panose="02020500000000000000" pitchFamily="18" charset="-120"/>
              </a:rPr>
              <a:t>B: C</a:t>
            </a:r>
          </a:p>
          <a:p>
            <a:pPr eaLnBrk="1" hangingPunct="1"/>
            <a:r>
              <a:rPr lang="en-US" altLang="zh-TW" sz="1800">
                <a:latin typeface="Times New Roman" panose="02020603050405020304" pitchFamily="18" charset="0"/>
                <a:ea typeface="新細明體" panose="02020500000000000000" pitchFamily="18" charset="-120"/>
              </a:rPr>
              <a:t>C: A,B,D</a:t>
            </a:r>
          </a:p>
          <a:p>
            <a:pPr eaLnBrk="1" hangingPunct="1"/>
            <a:r>
              <a:rPr lang="en-US" altLang="zh-TW" sz="1800">
                <a:latin typeface="Times New Roman" panose="02020603050405020304" pitchFamily="18" charset="0"/>
                <a:ea typeface="新細明體" panose="02020500000000000000" pitchFamily="18" charset="-120"/>
              </a:rPr>
              <a:t>D: A,C</a:t>
            </a:r>
          </a:p>
        </p:txBody>
      </p:sp>
      <p:sp>
        <p:nvSpPr>
          <p:cNvPr id="12296" name="Text Box 17">
            <a:extLst>
              <a:ext uri="{FF2B5EF4-FFF2-40B4-BE49-F238E27FC236}">
                <a16:creationId xmlns:a16="http://schemas.microsoft.com/office/drawing/2014/main" id="{1763A174-4F57-4357-90C6-6923E0298109}"/>
              </a:ext>
            </a:extLst>
          </p:cNvPr>
          <p:cNvSpPr txBox="1">
            <a:spLocks noChangeArrowheads="1"/>
          </p:cNvSpPr>
          <p:nvPr/>
        </p:nvSpPr>
        <p:spPr bwMode="auto">
          <a:xfrm>
            <a:off x="457200" y="6408738"/>
            <a:ext cx="322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4.1: Graphs and Their Presentations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4450" name="Text Box 2">
            <a:extLst>
              <a:ext uri="{FF2B5EF4-FFF2-40B4-BE49-F238E27FC236}">
                <a16:creationId xmlns:a16="http://schemas.microsoft.com/office/drawing/2014/main" id="{1BE625A1-E741-49DE-BD5A-81EFE93A0C1C}"/>
              </a:ext>
            </a:extLst>
          </p:cNvPr>
          <p:cNvSpPr txBox="1">
            <a:spLocks noChangeArrowheads="1"/>
          </p:cNvSpPr>
          <p:nvPr/>
        </p:nvSpPr>
        <p:spPr bwMode="auto">
          <a:xfrm>
            <a:off x="73914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9</a:t>
            </a:r>
          </a:p>
        </p:txBody>
      </p:sp>
      <p:sp>
        <p:nvSpPr>
          <p:cNvPr id="104451" name="Text Box 3">
            <a:extLst>
              <a:ext uri="{FF2B5EF4-FFF2-40B4-BE49-F238E27FC236}">
                <a16:creationId xmlns:a16="http://schemas.microsoft.com/office/drawing/2014/main" id="{ADFB415B-B8EC-4705-874C-4F83C6A56B6E}"/>
              </a:ext>
            </a:extLst>
          </p:cNvPr>
          <p:cNvSpPr txBox="1">
            <a:spLocks noChangeArrowheads="1"/>
          </p:cNvSpPr>
          <p:nvPr/>
        </p:nvSpPr>
        <p:spPr bwMode="auto">
          <a:xfrm>
            <a:off x="6553200" y="2133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8</a:t>
            </a:r>
          </a:p>
        </p:txBody>
      </p:sp>
      <p:sp>
        <p:nvSpPr>
          <p:cNvPr id="104452" name="Text Box 4">
            <a:extLst>
              <a:ext uri="{FF2B5EF4-FFF2-40B4-BE49-F238E27FC236}">
                <a16:creationId xmlns:a16="http://schemas.microsoft.com/office/drawing/2014/main" id="{B9A9A069-1661-4973-8A1E-F8C6305434EE}"/>
              </a:ext>
            </a:extLst>
          </p:cNvPr>
          <p:cNvSpPr txBox="1">
            <a:spLocks noChangeArrowheads="1"/>
          </p:cNvSpPr>
          <p:nvPr/>
        </p:nvSpPr>
        <p:spPr bwMode="auto">
          <a:xfrm>
            <a:off x="7467600" y="10668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7</a:t>
            </a:r>
          </a:p>
        </p:txBody>
      </p:sp>
      <p:sp>
        <p:nvSpPr>
          <p:cNvPr id="104453" name="Text Box 5">
            <a:extLst>
              <a:ext uri="{FF2B5EF4-FFF2-40B4-BE49-F238E27FC236}">
                <a16:creationId xmlns:a16="http://schemas.microsoft.com/office/drawing/2014/main" id="{B4BA33B9-8CCC-4F6B-946D-49892A8C8B8C}"/>
              </a:ext>
            </a:extLst>
          </p:cNvPr>
          <p:cNvSpPr txBox="1">
            <a:spLocks noChangeArrowheads="1"/>
          </p:cNvSpPr>
          <p:nvPr/>
        </p:nvSpPr>
        <p:spPr bwMode="auto">
          <a:xfrm>
            <a:off x="5486400" y="35814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104454" name="Text Box 6">
            <a:extLst>
              <a:ext uri="{FF2B5EF4-FFF2-40B4-BE49-F238E27FC236}">
                <a16:creationId xmlns:a16="http://schemas.microsoft.com/office/drawing/2014/main" id="{04ECD92C-8FB8-4EA3-8F88-AA10391DF97A}"/>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104455" name="Text Box 7">
            <a:extLst>
              <a:ext uri="{FF2B5EF4-FFF2-40B4-BE49-F238E27FC236}">
                <a16:creationId xmlns:a16="http://schemas.microsoft.com/office/drawing/2014/main" id="{8F2B2261-BD2E-4DA0-88E7-B52A60370C57}"/>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104456" name="Rectangle 8">
            <a:extLst>
              <a:ext uri="{FF2B5EF4-FFF2-40B4-BE49-F238E27FC236}">
                <a16:creationId xmlns:a16="http://schemas.microsoft.com/office/drawing/2014/main" id="{E188B2E0-AF85-48A7-8416-88BEE0CC3FF3}"/>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Select vertex 7</a:t>
            </a:r>
          </a:p>
        </p:txBody>
      </p:sp>
      <p:sp>
        <p:nvSpPr>
          <p:cNvPr id="104457" name="Text Box 9">
            <a:extLst>
              <a:ext uri="{FF2B5EF4-FFF2-40B4-BE49-F238E27FC236}">
                <a16:creationId xmlns:a16="http://schemas.microsoft.com/office/drawing/2014/main" id="{FA2EAF9D-5FD8-490C-AD63-F002BA4018F6}"/>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104458" name="Oval 10">
            <a:extLst>
              <a:ext uri="{FF2B5EF4-FFF2-40B4-BE49-F238E27FC236}">
                <a16:creationId xmlns:a16="http://schemas.microsoft.com/office/drawing/2014/main" id="{AF0075FD-E9B1-4A8C-B30B-0332BEB13918}"/>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4459" name="Oval 11">
            <a:extLst>
              <a:ext uri="{FF2B5EF4-FFF2-40B4-BE49-F238E27FC236}">
                <a16:creationId xmlns:a16="http://schemas.microsoft.com/office/drawing/2014/main" id="{DBA50330-8450-4A42-8E02-1E6436E32545}"/>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4460" name="Oval 12">
            <a:extLst>
              <a:ext uri="{FF2B5EF4-FFF2-40B4-BE49-F238E27FC236}">
                <a16:creationId xmlns:a16="http://schemas.microsoft.com/office/drawing/2014/main" id="{BC7E0F13-17D1-44D2-B6AC-8322343B100B}"/>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4461" name="Oval 13">
            <a:extLst>
              <a:ext uri="{FF2B5EF4-FFF2-40B4-BE49-F238E27FC236}">
                <a16:creationId xmlns:a16="http://schemas.microsoft.com/office/drawing/2014/main" id="{0BB8B7A4-263C-48E8-8103-17DD3F2C5C68}"/>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4462" name="Oval 14">
            <a:extLst>
              <a:ext uri="{FF2B5EF4-FFF2-40B4-BE49-F238E27FC236}">
                <a16:creationId xmlns:a16="http://schemas.microsoft.com/office/drawing/2014/main" id="{2FF81C40-0A37-47CA-8D0A-309C31EAB199}"/>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4463" name="Oval 15">
            <a:extLst>
              <a:ext uri="{FF2B5EF4-FFF2-40B4-BE49-F238E27FC236}">
                <a16:creationId xmlns:a16="http://schemas.microsoft.com/office/drawing/2014/main" id="{CE640980-2BBC-435F-AFC8-829BF39016F2}"/>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4464" name="Oval 16">
            <a:extLst>
              <a:ext uri="{FF2B5EF4-FFF2-40B4-BE49-F238E27FC236}">
                <a16:creationId xmlns:a16="http://schemas.microsoft.com/office/drawing/2014/main" id="{38E2E7BF-FE34-4F6B-8D3C-857B5BA20CF3}"/>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4465" name="Oval 17">
            <a:extLst>
              <a:ext uri="{FF2B5EF4-FFF2-40B4-BE49-F238E27FC236}">
                <a16:creationId xmlns:a16="http://schemas.microsoft.com/office/drawing/2014/main" id="{DCC7A11E-32F4-4E0A-95FA-AE254E1EEE9C}"/>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4466" name="Oval 18">
            <a:extLst>
              <a:ext uri="{FF2B5EF4-FFF2-40B4-BE49-F238E27FC236}">
                <a16:creationId xmlns:a16="http://schemas.microsoft.com/office/drawing/2014/main" id="{3176F30A-A0E9-4547-B8D0-9C7BA12E91D5}"/>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4467" name="Line 19">
            <a:extLst>
              <a:ext uri="{FF2B5EF4-FFF2-40B4-BE49-F238E27FC236}">
                <a16:creationId xmlns:a16="http://schemas.microsoft.com/office/drawing/2014/main" id="{907E3D21-6A45-48F9-9DBC-A3E401FB570A}"/>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68" name="Line 20">
            <a:extLst>
              <a:ext uri="{FF2B5EF4-FFF2-40B4-BE49-F238E27FC236}">
                <a16:creationId xmlns:a16="http://schemas.microsoft.com/office/drawing/2014/main" id="{286135C4-370B-4F4A-A484-B94BE841DB16}"/>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69" name="Line 21">
            <a:extLst>
              <a:ext uri="{FF2B5EF4-FFF2-40B4-BE49-F238E27FC236}">
                <a16:creationId xmlns:a16="http://schemas.microsoft.com/office/drawing/2014/main" id="{71C23DAB-0686-4B94-A515-CB967346FF15}"/>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70" name="Line 22">
            <a:extLst>
              <a:ext uri="{FF2B5EF4-FFF2-40B4-BE49-F238E27FC236}">
                <a16:creationId xmlns:a16="http://schemas.microsoft.com/office/drawing/2014/main" id="{D22B96BC-A8B4-4F9E-9515-9607866F0D05}"/>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71" name="Line 23">
            <a:extLst>
              <a:ext uri="{FF2B5EF4-FFF2-40B4-BE49-F238E27FC236}">
                <a16:creationId xmlns:a16="http://schemas.microsoft.com/office/drawing/2014/main" id="{A57E8F4D-2C9E-4036-A21C-3655D93C016B}"/>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72" name="Line 24">
            <a:extLst>
              <a:ext uri="{FF2B5EF4-FFF2-40B4-BE49-F238E27FC236}">
                <a16:creationId xmlns:a16="http://schemas.microsoft.com/office/drawing/2014/main" id="{C63531BC-5851-4E41-B8C5-A0804B293ECE}"/>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73" name="Line 25">
            <a:extLst>
              <a:ext uri="{FF2B5EF4-FFF2-40B4-BE49-F238E27FC236}">
                <a16:creationId xmlns:a16="http://schemas.microsoft.com/office/drawing/2014/main" id="{1A37C1F8-0F02-42D9-9615-9E097EE999CC}"/>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74" name="Text Box 26">
            <a:extLst>
              <a:ext uri="{FF2B5EF4-FFF2-40B4-BE49-F238E27FC236}">
                <a16:creationId xmlns:a16="http://schemas.microsoft.com/office/drawing/2014/main" id="{32821D10-D4DE-4060-ABB4-A5F2AE06A0C5}"/>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104475" name="Line 27">
            <a:extLst>
              <a:ext uri="{FF2B5EF4-FFF2-40B4-BE49-F238E27FC236}">
                <a16:creationId xmlns:a16="http://schemas.microsoft.com/office/drawing/2014/main" id="{1CF76ACE-A1FC-41E6-AF78-6290859ED997}"/>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76" name="Line 28">
            <a:extLst>
              <a:ext uri="{FF2B5EF4-FFF2-40B4-BE49-F238E27FC236}">
                <a16:creationId xmlns:a16="http://schemas.microsoft.com/office/drawing/2014/main" id="{50CDEEED-FCB4-4B33-A2A3-E49AE2179EE5}"/>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77" name="Line 29">
            <a:extLst>
              <a:ext uri="{FF2B5EF4-FFF2-40B4-BE49-F238E27FC236}">
                <a16:creationId xmlns:a16="http://schemas.microsoft.com/office/drawing/2014/main" id="{E2F5E02B-B205-4F75-A921-27CF580A5EFF}"/>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78" name="Line 30">
            <a:extLst>
              <a:ext uri="{FF2B5EF4-FFF2-40B4-BE49-F238E27FC236}">
                <a16:creationId xmlns:a16="http://schemas.microsoft.com/office/drawing/2014/main" id="{EDA5801F-C7F9-4CC0-AFE2-9082F2C1E438}"/>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79" name="Line 31">
            <a:extLst>
              <a:ext uri="{FF2B5EF4-FFF2-40B4-BE49-F238E27FC236}">
                <a16:creationId xmlns:a16="http://schemas.microsoft.com/office/drawing/2014/main" id="{52A86E4E-1ADC-4742-8471-CE504C4FCB0B}"/>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80" name="Line 32">
            <a:extLst>
              <a:ext uri="{FF2B5EF4-FFF2-40B4-BE49-F238E27FC236}">
                <a16:creationId xmlns:a16="http://schemas.microsoft.com/office/drawing/2014/main" id="{7E50CAD9-DB9E-4499-8FD0-8D855568442A}"/>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81" name="Line 33">
            <a:extLst>
              <a:ext uri="{FF2B5EF4-FFF2-40B4-BE49-F238E27FC236}">
                <a16:creationId xmlns:a16="http://schemas.microsoft.com/office/drawing/2014/main" id="{7C3765D6-1C82-4F1F-9EE7-8D034AEA68DE}"/>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82" name="Line 34">
            <a:extLst>
              <a:ext uri="{FF2B5EF4-FFF2-40B4-BE49-F238E27FC236}">
                <a16:creationId xmlns:a16="http://schemas.microsoft.com/office/drawing/2014/main" id="{FDB7E90C-9E29-44F5-AE22-690999A0DEA0}"/>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83" name="Line 35">
            <a:extLst>
              <a:ext uri="{FF2B5EF4-FFF2-40B4-BE49-F238E27FC236}">
                <a16:creationId xmlns:a16="http://schemas.microsoft.com/office/drawing/2014/main" id="{61A7D5B9-3E66-4914-959F-9D57272526F8}"/>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84" name="Line 36">
            <a:extLst>
              <a:ext uri="{FF2B5EF4-FFF2-40B4-BE49-F238E27FC236}">
                <a16:creationId xmlns:a16="http://schemas.microsoft.com/office/drawing/2014/main" id="{27B1C083-3CD6-4230-922D-967D3A4849C1}"/>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85" name="Oval 37">
            <a:extLst>
              <a:ext uri="{FF2B5EF4-FFF2-40B4-BE49-F238E27FC236}">
                <a16:creationId xmlns:a16="http://schemas.microsoft.com/office/drawing/2014/main" id="{9D204A1A-2F21-4197-91AE-FDC8F63541C2}"/>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4486" name="Rectangle 38">
            <a:extLst>
              <a:ext uri="{FF2B5EF4-FFF2-40B4-BE49-F238E27FC236}">
                <a16:creationId xmlns:a16="http://schemas.microsoft.com/office/drawing/2014/main" id="{6CD581A8-05B7-49F9-B973-982A8F1490CA}"/>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4487" name="Rectangle 39">
            <a:extLst>
              <a:ext uri="{FF2B5EF4-FFF2-40B4-BE49-F238E27FC236}">
                <a16:creationId xmlns:a16="http://schemas.microsoft.com/office/drawing/2014/main" id="{C76C0717-F7BF-4F8F-B630-8B61E6B2D9F7}"/>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488" name="Rectangle 40">
            <a:extLst>
              <a:ext uri="{FF2B5EF4-FFF2-40B4-BE49-F238E27FC236}">
                <a16:creationId xmlns:a16="http://schemas.microsoft.com/office/drawing/2014/main" id="{04FCF999-F065-47D3-B4B4-9FDD542EF642}"/>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489" name="Rectangle 41">
            <a:extLst>
              <a:ext uri="{FF2B5EF4-FFF2-40B4-BE49-F238E27FC236}">
                <a16:creationId xmlns:a16="http://schemas.microsoft.com/office/drawing/2014/main" id="{749C0A04-A8B0-4495-B511-2EC5462818A1}"/>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490" name="Rectangle 42">
            <a:extLst>
              <a:ext uri="{FF2B5EF4-FFF2-40B4-BE49-F238E27FC236}">
                <a16:creationId xmlns:a16="http://schemas.microsoft.com/office/drawing/2014/main" id="{4AD451FD-172C-4D58-9165-2FD6637C363D}"/>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491" name="Rectangle 43">
            <a:extLst>
              <a:ext uri="{FF2B5EF4-FFF2-40B4-BE49-F238E27FC236}">
                <a16:creationId xmlns:a16="http://schemas.microsoft.com/office/drawing/2014/main" id="{07E6E5DD-7E8C-4704-A4B7-363C6FFCA4A2}"/>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492" name="Rectangle 44">
            <a:extLst>
              <a:ext uri="{FF2B5EF4-FFF2-40B4-BE49-F238E27FC236}">
                <a16:creationId xmlns:a16="http://schemas.microsoft.com/office/drawing/2014/main" id="{F3FD4A6F-1EBD-46F1-87CC-561D99903A2B}"/>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493" name="Rectangle 45">
            <a:extLst>
              <a:ext uri="{FF2B5EF4-FFF2-40B4-BE49-F238E27FC236}">
                <a16:creationId xmlns:a16="http://schemas.microsoft.com/office/drawing/2014/main" id="{83C5AE58-AAAC-4790-973F-52E89C62A21E}"/>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494" name="Rectangle 46">
            <a:extLst>
              <a:ext uri="{FF2B5EF4-FFF2-40B4-BE49-F238E27FC236}">
                <a16:creationId xmlns:a16="http://schemas.microsoft.com/office/drawing/2014/main" id="{17D76FD6-47C7-4765-8A7D-E3A01092FAC5}"/>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495" name="Text Box 47">
            <a:extLst>
              <a:ext uri="{FF2B5EF4-FFF2-40B4-BE49-F238E27FC236}">
                <a16:creationId xmlns:a16="http://schemas.microsoft.com/office/drawing/2014/main" id="{BD59AA4C-764B-4142-A712-623B994394CA}"/>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104496" name="Rectangle 48">
            <a:extLst>
              <a:ext uri="{FF2B5EF4-FFF2-40B4-BE49-F238E27FC236}">
                <a16:creationId xmlns:a16="http://schemas.microsoft.com/office/drawing/2014/main" id="{F06265B6-9999-4DF1-A8FA-97DCD009F5DC}"/>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4497" name="Rectangle 49">
            <a:extLst>
              <a:ext uri="{FF2B5EF4-FFF2-40B4-BE49-F238E27FC236}">
                <a16:creationId xmlns:a16="http://schemas.microsoft.com/office/drawing/2014/main" id="{7045329A-22BE-4886-8ABC-DE1552A332A9}"/>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4498" name="Text Box 50">
            <a:extLst>
              <a:ext uri="{FF2B5EF4-FFF2-40B4-BE49-F238E27FC236}">
                <a16:creationId xmlns:a16="http://schemas.microsoft.com/office/drawing/2014/main" id="{F29CD0D0-7419-4F3B-880D-572A067AFEC7}"/>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104499" name="Line 51">
            <a:extLst>
              <a:ext uri="{FF2B5EF4-FFF2-40B4-BE49-F238E27FC236}">
                <a16:creationId xmlns:a16="http://schemas.microsoft.com/office/drawing/2014/main" id="{CBD6B5E1-82DD-4DE0-A8BE-9D85E9443200}"/>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500" name="Oval 52">
            <a:extLst>
              <a:ext uri="{FF2B5EF4-FFF2-40B4-BE49-F238E27FC236}">
                <a16:creationId xmlns:a16="http://schemas.microsoft.com/office/drawing/2014/main" id="{BAE9D3B9-7AD1-4940-B20B-09BF5FC79CAC}"/>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4501" name="Text Box 53">
            <a:extLst>
              <a:ext uri="{FF2B5EF4-FFF2-40B4-BE49-F238E27FC236}">
                <a16:creationId xmlns:a16="http://schemas.microsoft.com/office/drawing/2014/main" id="{4571DB54-CE8F-4D6D-9E55-7A949DF90162}"/>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104502" name="Rectangle 54">
            <a:extLst>
              <a:ext uri="{FF2B5EF4-FFF2-40B4-BE49-F238E27FC236}">
                <a16:creationId xmlns:a16="http://schemas.microsoft.com/office/drawing/2014/main" id="{DB368700-3ACA-4316-9420-461DB8D198C1}"/>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4503" name="Line 55">
            <a:extLst>
              <a:ext uri="{FF2B5EF4-FFF2-40B4-BE49-F238E27FC236}">
                <a16:creationId xmlns:a16="http://schemas.microsoft.com/office/drawing/2014/main" id="{1D9396ED-E399-444E-9731-93D5DC96C196}"/>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504" name="Line 56">
            <a:extLst>
              <a:ext uri="{FF2B5EF4-FFF2-40B4-BE49-F238E27FC236}">
                <a16:creationId xmlns:a16="http://schemas.microsoft.com/office/drawing/2014/main" id="{67D9D488-0D2E-40B5-9C91-59D69FD4CA24}"/>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505" name="Rectangle 57">
            <a:extLst>
              <a:ext uri="{FF2B5EF4-FFF2-40B4-BE49-F238E27FC236}">
                <a16:creationId xmlns:a16="http://schemas.microsoft.com/office/drawing/2014/main" id="{A4BE3257-0E4A-4ABB-BCB5-07649AD02ECC}"/>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4506" name="Oval 58">
            <a:extLst>
              <a:ext uri="{FF2B5EF4-FFF2-40B4-BE49-F238E27FC236}">
                <a16:creationId xmlns:a16="http://schemas.microsoft.com/office/drawing/2014/main" id="{1CD5A340-88D6-4B26-AF21-2DB7E7E151E3}"/>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4507" name="Line 59">
            <a:extLst>
              <a:ext uri="{FF2B5EF4-FFF2-40B4-BE49-F238E27FC236}">
                <a16:creationId xmlns:a16="http://schemas.microsoft.com/office/drawing/2014/main" id="{04223CED-D7ED-4CDE-BA8C-E33A1A8A5EB8}"/>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508" name="Oval 60">
            <a:extLst>
              <a:ext uri="{FF2B5EF4-FFF2-40B4-BE49-F238E27FC236}">
                <a16:creationId xmlns:a16="http://schemas.microsoft.com/office/drawing/2014/main" id="{766EF997-B468-4633-A7B1-531E45BF181E}"/>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4509" name="Rectangle 61">
            <a:extLst>
              <a:ext uri="{FF2B5EF4-FFF2-40B4-BE49-F238E27FC236}">
                <a16:creationId xmlns:a16="http://schemas.microsoft.com/office/drawing/2014/main" id="{DB9104E0-84D6-4A80-B9E3-A59115358CFA}"/>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4510" name="Rectangle 62">
            <a:extLst>
              <a:ext uri="{FF2B5EF4-FFF2-40B4-BE49-F238E27FC236}">
                <a16:creationId xmlns:a16="http://schemas.microsoft.com/office/drawing/2014/main" id="{DFFB0EF1-A65C-46A4-8B25-6CE8F602E37F}"/>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4511" name="Rectangle 63">
            <a:extLst>
              <a:ext uri="{FF2B5EF4-FFF2-40B4-BE49-F238E27FC236}">
                <a16:creationId xmlns:a16="http://schemas.microsoft.com/office/drawing/2014/main" id="{D9EC4A4F-7365-449F-83FC-51326A41C0F6}"/>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512" name="Line 64">
            <a:extLst>
              <a:ext uri="{FF2B5EF4-FFF2-40B4-BE49-F238E27FC236}">
                <a16:creationId xmlns:a16="http://schemas.microsoft.com/office/drawing/2014/main" id="{1F385147-6423-43F5-AC0B-E07A85A4CE05}"/>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513" name="Oval 65">
            <a:extLst>
              <a:ext uri="{FF2B5EF4-FFF2-40B4-BE49-F238E27FC236}">
                <a16:creationId xmlns:a16="http://schemas.microsoft.com/office/drawing/2014/main" id="{335C2C7C-B29E-4E5A-80CA-1D8B37D865A9}"/>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4514" name="Rectangle 66">
            <a:extLst>
              <a:ext uri="{FF2B5EF4-FFF2-40B4-BE49-F238E27FC236}">
                <a16:creationId xmlns:a16="http://schemas.microsoft.com/office/drawing/2014/main" id="{B66A10C1-4C5A-47C9-B180-8F0E96F4E5D7}"/>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4515" name="Rectangle 67">
            <a:extLst>
              <a:ext uri="{FF2B5EF4-FFF2-40B4-BE49-F238E27FC236}">
                <a16:creationId xmlns:a16="http://schemas.microsoft.com/office/drawing/2014/main" id="{5A243B30-7A09-463E-9EBB-919724BB350F}"/>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4516" name="Rectangle 68">
            <a:extLst>
              <a:ext uri="{FF2B5EF4-FFF2-40B4-BE49-F238E27FC236}">
                <a16:creationId xmlns:a16="http://schemas.microsoft.com/office/drawing/2014/main" id="{21ACFDDE-ECC8-4A47-A3DA-27188D63DD6B}"/>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517" name="Line 69">
            <a:extLst>
              <a:ext uri="{FF2B5EF4-FFF2-40B4-BE49-F238E27FC236}">
                <a16:creationId xmlns:a16="http://schemas.microsoft.com/office/drawing/2014/main" id="{3F0612A8-3A78-471C-AAA0-1D502D64D6FD}"/>
              </a:ext>
            </a:extLst>
          </p:cNvPr>
          <p:cNvSpPr>
            <a:spLocks noChangeShapeType="1"/>
          </p:cNvSpPr>
          <p:nvPr/>
        </p:nvSpPr>
        <p:spPr bwMode="auto">
          <a:xfrm>
            <a:off x="4572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518" name="Oval 70">
            <a:extLst>
              <a:ext uri="{FF2B5EF4-FFF2-40B4-BE49-F238E27FC236}">
                <a16:creationId xmlns:a16="http://schemas.microsoft.com/office/drawing/2014/main" id="{BBD361FA-83D8-46A1-8D72-3E6B2A29E8CD}"/>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4519" name="Rectangle 71">
            <a:extLst>
              <a:ext uri="{FF2B5EF4-FFF2-40B4-BE49-F238E27FC236}">
                <a16:creationId xmlns:a16="http://schemas.microsoft.com/office/drawing/2014/main" id="{43E530C8-CB35-44FA-B030-9C6064A73172}"/>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4520" name="Rectangle 72">
            <a:extLst>
              <a:ext uri="{FF2B5EF4-FFF2-40B4-BE49-F238E27FC236}">
                <a16:creationId xmlns:a16="http://schemas.microsoft.com/office/drawing/2014/main" id="{AC3ADDC4-E053-40CD-86B9-C44317D0F6DD}"/>
              </a:ext>
            </a:extLst>
          </p:cNvPr>
          <p:cNvSpPr>
            <a:spLocks noChangeArrowheads="1"/>
          </p:cNvSpPr>
          <p:nvPr/>
        </p:nvSpPr>
        <p:spPr bwMode="auto">
          <a:xfrm>
            <a:off x="4876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4521" name="Rectangle 73">
            <a:extLst>
              <a:ext uri="{FF2B5EF4-FFF2-40B4-BE49-F238E27FC236}">
                <a16:creationId xmlns:a16="http://schemas.microsoft.com/office/drawing/2014/main" id="{525DAC87-A081-48BF-9445-950D3942F6A6}"/>
              </a:ext>
            </a:extLst>
          </p:cNvPr>
          <p:cNvSpPr>
            <a:spLocks noChangeArrowheads="1"/>
          </p:cNvSpPr>
          <p:nvPr/>
        </p:nvSpPr>
        <p:spPr bwMode="auto">
          <a:xfrm>
            <a:off x="2895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522" name="Rectangle 74">
            <a:extLst>
              <a:ext uri="{FF2B5EF4-FFF2-40B4-BE49-F238E27FC236}">
                <a16:creationId xmlns:a16="http://schemas.microsoft.com/office/drawing/2014/main" id="{94024F39-8CDE-451B-99B2-DB9D187FB862}"/>
              </a:ext>
            </a:extLst>
          </p:cNvPr>
          <p:cNvSpPr>
            <a:spLocks noChangeArrowheads="1"/>
          </p:cNvSpPr>
          <p:nvPr/>
        </p:nvSpPr>
        <p:spPr bwMode="auto">
          <a:xfrm>
            <a:off x="35052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523" name="Line 75">
            <a:extLst>
              <a:ext uri="{FF2B5EF4-FFF2-40B4-BE49-F238E27FC236}">
                <a16:creationId xmlns:a16="http://schemas.microsoft.com/office/drawing/2014/main" id="{E613E34D-F0AE-4534-B09C-BBA203B84D2C}"/>
              </a:ext>
            </a:extLst>
          </p:cNvPr>
          <p:cNvSpPr>
            <a:spLocks noChangeShapeType="1"/>
          </p:cNvSpPr>
          <p:nvPr/>
        </p:nvSpPr>
        <p:spPr bwMode="auto">
          <a:xfrm>
            <a:off x="5562600" y="1219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524" name="Oval 76">
            <a:extLst>
              <a:ext uri="{FF2B5EF4-FFF2-40B4-BE49-F238E27FC236}">
                <a16:creationId xmlns:a16="http://schemas.microsoft.com/office/drawing/2014/main" id="{ED5E2032-1DA3-4025-BC5A-69AADF97B693}"/>
              </a:ext>
            </a:extLst>
          </p:cNvPr>
          <p:cNvSpPr>
            <a:spLocks noChangeArrowheads="1"/>
          </p:cNvSpPr>
          <p:nvPr/>
        </p:nvSpPr>
        <p:spPr bwMode="auto">
          <a:xfrm>
            <a:off x="716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4525" name="Rectangle 77">
            <a:extLst>
              <a:ext uri="{FF2B5EF4-FFF2-40B4-BE49-F238E27FC236}">
                <a16:creationId xmlns:a16="http://schemas.microsoft.com/office/drawing/2014/main" id="{1E47604A-A382-45F9-BB07-2F1E9FB6BBA8}"/>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4526" name="Rectangle 78">
            <a:extLst>
              <a:ext uri="{FF2B5EF4-FFF2-40B4-BE49-F238E27FC236}">
                <a16:creationId xmlns:a16="http://schemas.microsoft.com/office/drawing/2014/main" id="{4088B302-30D3-46A6-A1B9-9E7CD5B1EFD0}"/>
              </a:ext>
            </a:extLst>
          </p:cNvPr>
          <p:cNvSpPr>
            <a:spLocks noChangeArrowheads="1"/>
          </p:cNvSpPr>
          <p:nvPr/>
        </p:nvSpPr>
        <p:spPr bwMode="auto">
          <a:xfrm>
            <a:off x="5486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4527" name="Rectangle 79">
            <a:extLst>
              <a:ext uri="{FF2B5EF4-FFF2-40B4-BE49-F238E27FC236}">
                <a16:creationId xmlns:a16="http://schemas.microsoft.com/office/drawing/2014/main" id="{E970C4DD-28BF-4481-872D-3239FCBB8872}"/>
              </a:ext>
            </a:extLst>
          </p:cNvPr>
          <p:cNvSpPr>
            <a:spLocks noChangeArrowheads="1"/>
          </p:cNvSpPr>
          <p:nvPr/>
        </p:nvSpPr>
        <p:spPr bwMode="auto">
          <a:xfrm>
            <a:off x="4191000" y="4845050"/>
            <a:ext cx="6858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528" name="Oval 80">
            <a:extLst>
              <a:ext uri="{FF2B5EF4-FFF2-40B4-BE49-F238E27FC236}">
                <a16:creationId xmlns:a16="http://schemas.microsoft.com/office/drawing/2014/main" id="{E3C1D757-393A-457B-BAC8-FBB04AF98D30}"/>
              </a:ext>
            </a:extLst>
          </p:cNvPr>
          <p:cNvSpPr>
            <a:spLocks noChangeArrowheads="1"/>
          </p:cNvSpPr>
          <p:nvPr/>
        </p:nvSpPr>
        <p:spPr bwMode="auto">
          <a:xfrm>
            <a:off x="5181600" y="32766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200785" name="Text Box 81">
            <a:extLst>
              <a:ext uri="{FF2B5EF4-FFF2-40B4-BE49-F238E27FC236}">
                <a16:creationId xmlns:a16="http://schemas.microsoft.com/office/drawing/2014/main" id="{9AB59D70-C718-484D-850E-37C9E840F6EC}"/>
              </a:ext>
            </a:extLst>
          </p:cNvPr>
          <p:cNvSpPr txBox="1">
            <a:spLocks noChangeArrowheads="1"/>
          </p:cNvSpPr>
          <p:nvPr/>
        </p:nvSpPr>
        <p:spPr bwMode="auto">
          <a:xfrm>
            <a:off x="246063" y="3048000"/>
            <a:ext cx="2514600" cy="132397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vertex 7 is not incident to an admissible edge;  delete it from LIST</a:t>
            </a:r>
          </a:p>
        </p:txBody>
      </p:sp>
      <p:sp>
        <p:nvSpPr>
          <p:cNvPr id="104530" name="Line 82">
            <a:extLst>
              <a:ext uri="{FF2B5EF4-FFF2-40B4-BE49-F238E27FC236}">
                <a16:creationId xmlns:a16="http://schemas.microsoft.com/office/drawing/2014/main" id="{594FDB27-1301-43CD-A54E-53B8F4473CA3}"/>
              </a:ext>
            </a:extLst>
          </p:cNvPr>
          <p:cNvSpPr>
            <a:spLocks noChangeShapeType="1"/>
          </p:cNvSpPr>
          <p:nvPr/>
        </p:nvSpPr>
        <p:spPr bwMode="auto">
          <a:xfrm flipV="1">
            <a:off x="54864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531" name="Oval 83">
            <a:extLst>
              <a:ext uri="{FF2B5EF4-FFF2-40B4-BE49-F238E27FC236}">
                <a16:creationId xmlns:a16="http://schemas.microsoft.com/office/drawing/2014/main" id="{D5DD66A0-5515-44AD-BC7D-DBB1776C872C}"/>
              </a:ext>
            </a:extLst>
          </p:cNvPr>
          <p:cNvSpPr>
            <a:spLocks noChangeArrowheads="1"/>
          </p:cNvSpPr>
          <p:nvPr/>
        </p:nvSpPr>
        <p:spPr bwMode="auto">
          <a:xfrm>
            <a:off x="61722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4532" name="Rectangle 84">
            <a:extLst>
              <a:ext uri="{FF2B5EF4-FFF2-40B4-BE49-F238E27FC236}">
                <a16:creationId xmlns:a16="http://schemas.microsoft.com/office/drawing/2014/main" id="{042A113D-DE72-47B4-83D4-10A99CE6DDA9}"/>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4533" name="Rectangle 85">
            <a:extLst>
              <a:ext uri="{FF2B5EF4-FFF2-40B4-BE49-F238E27FC236}">
                <a16:creationId xmlns:a16="http://schemas.microsoft.com/office/drawing/2014/main" id="{5C1A369E-252A-492E-84A2-D74A348BA608}"/>
              </a:ext>
            </a:extLst>
          </p:cNvPr>
          <p:cNvSpPr>
            <a:spLocks noChangeArrowheads="1"/>
          </p:cNvSpPr>
          <p:nvPr/>
        </p:nvSpPr>
        <p:spPr bwMode="auto">
          <a:xfrm>
            <a:off x="6096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4534" name="Line 86">
            <a:extLst>
              <a:ext uri="{FF2B5EF4-FFF2-40B4-BE49-F238E27FC236}">
                <a16:creationId xmlns:a16="http://schemas.microsoft.com/office/drawing/2014/main" id="{B622774C-9207-420C-84AA-A4A52C20BF4C}"/>
              </a:ext>
            </a:extLst>
          </p:cNvPr>
          <p:cNvSpPr>
            <a:spLocks noChangeShapeType="1"/>
          </p:cNvSpPr>
          <p:nvPr/>
        </p:nvSpPr>
        <p:spPr bwMode="auto">
          <a:xfrm>
            <a:off x="5562600" y="3505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535" name="Oval 87">
            <a:extLst>
              <a:ext uri="{FF2B5EF4-FFF2-40B4-BE49-F238E27FC236}">
                <a16:creationId xmlns:a16="http://schemas.microsoft.com/office/drawing/2014/main" id="{1B46F07F-5030-47CF-8396-3132729F5658}"/>
              </a:ext>
            </a:extLst>
          </p:cNvPr>
          <p:cNvSpPr>
            <a:spLocks noChangeArrowheads="1"/>
          </p:cNvSpPr>
          <p:nvPr/>
        </p:nvSpPr>
        <p:spPr bwMode="auto">
          <a:xfrm>
            <a:off x="7162800" y="32004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4536" name="Rectangle 88">
            <a:extLst>
              <a:ext uri="{FF2B5EF4-FFF2-40B4-BE49-F238E27FC236}">
                <a16:creationId xmlns:a16="http://schemas.microsoft.com/office/drawing/2014/main" id="{1C4624BD-DD5C-4062-90B9-BCE99D6CED02}"/>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4537" name="Rectangle 89">
            <a:extLst>
              <a:ext uri="{FF2B5EF4-FFF2-40B4-BE49-F238E27FC236}">
                <a16:creationId xmlns:a16="http://schemas.microsoft.com/office/drawing/2014/main" id="{A49B7C2C-0A3E-4E2E-BC7F-48854A1CC997}"/>
              </a:ext>
            </a:extLst>
          </p:cNvPr>
          <p:cNvSpPr>
            <a:spLocks noChangeArrowheads="1"/>
          </p:cNvSpPr>
          <p:nvPr/>
        </p:nvSpPr>
        <p:spPr bwMode="auto">
          <a:xfrm>
            <a:off x="4724400" y="4768850"/>
            <a:ext cx="762000" cy="838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538" name="Oval 90">
            <a:extLst>
              <a:ext uri="{FF2B5EF4-FFF2-40B4-BE49-F238E27FC236}">
                <a16:creationId xmlns:a16="http://schemas.microsoft.com/office/drawing/2014/main" id="{89C009F7-CD85-473A-A74E-1E58FBA5324F}"/>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4539" name="Rectangle 91">
            <a:extLst>
              <a:ext uri="{FF2B5EF4-FFF2-40B4-BE49-F238E27FC236}">
                <a16:creationId xmlns:a16="http://schemas.microsoft.com/office/drawing/2014/main" id="{DBDF0AAF-D3DF-4091-85AD-CEBD7E7A5B30}"/>
              </a:ext>
            </a:extLst>
          </p:cNvPr>
          <p:cNvSpPr>
            <a:spLocks noChangeArrowheads="1"/>
          </p:cNvSpPr>
          <p:nvPr/>
        </p:nvSpPr>
        <p:spPr bwMode="auto">
          <a:xfrm>
            <a:off x="6705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200796" name="Oval 92">
            <a:extLst>
              <a:ext uri="{FF2B5EF4-FFF2-40B4-BE49-F238E27FC236}">
                <a16:creationId xmlns:a16="http://schemas.microsoft.com/office/drawing/2014/main" id="{3C8302EC-2CA8-45AD-8A02-06DD5EE7950A}"/>
              </a:ext>
            </a:extLst>
          </p:cNvPr>
          <p:cNvSpPr>
            <a:spLocks noChangeArrowheads="1"/>
          </p:cNvSpPr>
          <p:nvPr/>
        </p:nvSpPr>
        <p:spPr bwMode="auto">
          <a:xfrm>
            <a:off x="61722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4541" name="Rectangle 93">
            <a:extLst>
              <a:ext uri="{FF2B5EF4-FFF2-40B4-BE49-F238E27FC236}">
                <a16:creationId xmlns:a16="http://schemas.microsoft.com/office/drawing/2014/main" id="{965F2A0D-5049-4FCD-B007-2792F5181C9C}"/>
              </a:ext>
            </a:extLst>
          </p:cNvPr>
          <p:cNvSpPr>
            <a:spLocks noChangeArrowheads="1"/>
          </p:cNvSpPr>
          <p:nvPr/>
        </p:nvSpPr>
        <p:spPr bwMode="auto">
          <a:xfrm>
            <a:off x="5410200" y="46926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200798" name="Oval 94">
            <a:extLst>
              <a:ext uri="{FF2B5EF4-FFF2-40B4-BE49-F238E27FC236}">
                <a16:creationId xmlns:a16="http://schemas.microsoft.com/office/drawing/2014/main" id="{83F43555-D9B0-48F6-848A-8DBCC03483DF}"/>
              </a:ext>
            </a:extLst>
          </p:cNvPr>
          <p:cNvSpPr>
            <a:spLocks noChangeArrowheads="1"/>
          </p:cNvSpPr>
          <p:nvPr/>
        </p:nvSpPr>
        <p:spPr bwMode="auto">
          <a:xfrm>
            <a:off x="61722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200799" name="Rectangle 95">
            <a:extLst>
              <a:ext uri="{FF2B5EF4-FFF2-40B4-BE49-F238E27FC236}">
                <a16:creationId xmlns:a16="http://schemas.microsoft.com/office/drawing/2014/main" id="{840B2FDB-66C6-4EF1-8C74-58D01467F215}"/>
              </a:ext>
            </a:extLst>
          </p:cNvPr>
          <p:cNvSpPr>
            <a:spLocks noChangeArrowheads="1"/>
          </p:cNvSpPr>
          <p:nvPr/>
        </p:nvSpPr>
        <p:spPr bwMode="auto">
          <a:xfrm>
            <a:off x="6019800" y="46926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7" name="頁尾版面配置區 2">
            <a:extLst>
              <a:ext uri="{FF2B5EF4-FFF2-40B4-BE49-F238E27FC236}">
                <a16:creationId xmlns:a16="http://schemas.microsoft.com/office/drawing/2014/main" id="{BBC05127-13B3-40F8-80BE-4E3BFF6E9E92}"/>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104545" name="投影片編號版面配置區 3">
            <a:extLst>
              <a:ext uri="{FF2B5EF4-FFF2-40B4-BE49-F238E27FC236}">
                <a16:creationId xmlns:a16="http://schemas.microsoft.com/office/drawing/2014/main" id="{5D593940-806A-4A3C-9320-5FDECCFFBC87}"/>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E3B70E37-0F96-42E5-95B8-BA34FDBDCD27}" type="slidenum">
              <a:rPr lang="zh-TW" altLang="en-US" sz="1400" smtClean="0"/>
              <a:pPr algn="l" eaLnBrk="0" hangingPunct="0"/>
              <a:t>50</a:t>
            </a:fld>
            <a:endParaRPr lang="en-US" altLang="zh-TW" sz="1400"/>
          </a:p>
        </p:txBody>
      </p:sp>
      <p:sp>
        <p:nvSpPr>
          <p:cNvPr id="104546" name="Text Box 12">
            <a:extLst>
              <a:ext uri="{FF2B5EF4-FFF2-40B4-BE49-F238E27FC236}">
                <a16:creationId xmlns:a16="http://schemas.microsoft.com/office/drawing/2014/main" id="{99900B32-7994-45E3-ACF1-539A98CAD827}"/>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104547" name="文字方塊 99">
            <a:extLst>
              <a:ext uri="{FF2B5EF4-FFF2-40B4-BE49-F238E27FC236}">
                <a16:creationId xmlns:a16="http://schemas.microsoft.com/office/drawing/2014/main" id="{E405549F-7E8A-4391-8EFE-DA4E31451120}"/>
              </a:ext>
            </a:extLst>
          </p:cNvPr>
          <p:cNvSpPr txBox="1">
            <a:spLocks noChangeArrowheads="1"/>
          </p:cNvSpPr>
          <p:nvPr/>
        </p:nvSpPr>
        <p:spPr bwMode="auto">
          <a:xfrm>
            <a:off x="8494713" y="419100"/>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[VS]</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0796"/>
                                        </p:tgtEl>
                                        <p:attrNameLst>
                                          <p:attrName>style.visibility</p:attrName>
                                        </p:attrNameLst>
                                      </p:cBhvr>
                                      <p:to>
                                        <p:strVal val="visible"/>
                                      </p:to>
                                    </p:set>
                                    <p:animEffect transition="in" filter="dissolve">
                                      <p:cBhvr>
                                        <p:cTn id="7" dur="500"/>
                                        <p:tgtEl>
                                          <p:spTgt spid="20079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0785"/>
                                        </p:tgtEl>
                                        <p:attrNameLst>
                                          <p:attrName>style.visibility</p:attrName>
                                        </p:attrNameLst>
                                      </p:cBhvr>
                                      <p:to>
                                        <p:strVal val="visible"/>
                                      </p:to>
                                    </p:set>
                                    <p:animEffect transition="in" filter="wipe(left)">
                                      <p:cBhvr>
                                        <p:cTn id="12" dur="500"/>
                                        <p:tgtEl>
                                          <p:spTgt spid="20078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00799"/>
                                        </p:tgtEl>
                                        <p:attrNameLst>
                                          <p:attrName>style.visibility</p:attrName>
                                        </p:attrNameLst>
                                      </p:cBhvr>
                                      <p:to>
                                        <p:strVal val="visible"/>
                                      </p:to>
                                    </p:set>
                                    <p:animEffect transition="in" filter="wipe(left)">
                                      <p:cBhvr>
                                        <p:cTn id="17" dur="500"/>
                                        <p:tgtEl>
                                          <p:spTgt spid="20079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00798"/>
                                        </p:tgtEl>
                                        <p:attrNameLst>
                                          <p:attrName>style.visibility</p:attrName>
                                        </p:attrNameLst>
                                      </p:cBhvr>
                                      <p:to>
                                        <p:strVal val="visible"/>
                                      </p:to>
                                    </p:set>
                                    <p:animEffect transition="in" filter="dissolve">
                                      <p:cBhvr>
                                        <p:cTn id="22" dur="500"/>
                                        <p:tgtEl>
                                          <p:spTgt spid="2007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85" grpId="0" animBg="1" autoUpdateAnimBg="0"/>
      <p:bldP spid="200796" grpId="0" animBg="1" autoUpdateAnimBg="0"/>
      <p:bldP spid="200798" grpId="0" animBg="1"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6498" name="Text Box 2">
            <a:extLst>
              <a:ext uri="{FF2B5EF4-FFF2-40B4-BE49-F238E27FC236}">
                <a16:creationId xmlns:a16="http://schemas.microsoft.com/office/drawing/2014/main" id="{3765C1CC-1B90-48EE-AEC8-5411F1EEF7B5}"/>
              </a:ext>
            </a:extLst>
          </p:cNvPr>
          <p:cNvSpPr txBox="1">
            <a:spLocks noChangeArrowheads="1"/>
          </p:cNvSpPr>
          <p:nvPr/>
        </p:nvSpPr>
        <p:spPr bwMode="auto">
          <a:xfrm>
            <a:off x="73914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9</a:t>
            </a:r>
          </a:p>
        </p:txBody>
      </p:sp>
      <p:sp>
        <p:nvSpPr>
          <p:cNvPr id="106499" name="Text Box 3">
            <a:extLst>
              <a:ext uri="{FF2B5EF4-FFF2-40B4-BE49-F238E27FC236}">
                <a16:creationId xmlns:a16="http://schemas.microsoft.com/office/drawing/2014/main" id="{18F64B22-14C4-4F28-A1C5-14F2269E4889}"/>
              </a:ext>
            </a:extLst>
          </p:cNvPr>
          <p:cNvSpPr txBox="1">
            <a:spLocks noChangeArrowheads="1"/>
          </p:cNvSpPr>
          <p:nvPr/>
        </p:nvSpPr>
        <p:spPr bwMode="auto">
          <a:xfrm>
            <a:off x="6553200" y="2133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8</a:t>
            </a:r>
          </a:p>
        </p:txBody>
      </p:sp>
      <p:sp>
        <p:nvSpPr>
          <p:cNvPr id="106500" name="Text Box 4">
            <a:extLst>
              <a:ext uri="{FF2B5EF4-FFF2-40B4-BE49-F238E27FC236}">
                <a16:creationId xmlns:a16="http://schemas.microsoft.com/office/drawing/2014/main" id="{B42160EA-58DC-4A47-9533-21C85A0F1F95}"/>
              </a:ext>
            </a:extLst>
          </p:cNvPr>
          <p:cNvSpPr txBox="1">
            <a:spLocks noChangeArrowheads="1"/>
          </p:cNvSpPr>
          <p:nvPr/>
        </p:nvSpPr>
        <p:spPr bwMode="auto">
          <a:xfrm>
            <a:off x="7467600" y="10668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7</a:t>
            </a:r>
          </a:p>
        </p:txBody>
      </p:sp>
      <p:sp>
        <p:nvSpPr>
          <p:cNvPr id="106501" name="Text Box 5">
            <a:extLst>
              <a:ext uri="{FF2B5EF4-FFF2-40B4-BE49-F238E27FC236}">
                <a16:creationId xmlns:a16="http://schemas.microsoft.com/office/drawing/2014/main" id="{98E9469B-1D97-403D-9589-2CCAB00959CF}"/>
              </a:ext>
            </a:extLst>
          </p:cNvPr>
          <p:cNvSpPr txBox="1">
            <a:spLocks noChangeArrowheads="1"/>
          </p:cNvSpPr>
          <p:nvPr/>
        </p:nvSpPr>
        <p:spPr bwMode="auto">
          <a:xfrm>
            <a:off x="5486400" y="35814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106502" name="Text Box 6">
            <a:extLst>
              <a:ext uri="{FF2B5EF4-FFF2-40B4-BE49-F238E27FC236}">
                <a16:creationId xmlns:a16="http://schemas.microsoft.com/office/drawing/2014/main" id="{75240BCE-AD08-4773-90C6-9F275522AD93}"/>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106503" name="Text Box 7">
            <a:extLst>
              <a:ext uri="{FF2B5EF4-FFF2-40B4-BE49-F238E27FC236}">
                <a16:creationId xmlns:a16="http://schemas.microsoft.com/office/drawing/2014/main" id="{9511B09D-1B42-4696-94A7-E7A8C6CFA2D8}"/>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106504" name="Rectangle 8">
            <a:extLst>
              <a:ext uri="{FF2B5EF4-FFF2-40B4-BE49-F238E27FC236}">
                <a16:creationId xmlns:a16="http://schemas.microsoft.com/office/drawing/2014/main" id="{91C7587F-4F8B-4241-A827-2164D0F2FEA6}"/>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Select vertex 9</a:t>
            </a:r>
          </a:p>
        </p:txBody>
      </p:sp>
      <p:sp>
        <p:nvSpPr>
          <p:cNvPr id="106505" name="Text Box 9">
            <a:extLst>
              <a:ext uri="{FF2B5EF4-FFF2-40B4-BE49-F238E27FC236}">
                <a16:creationId xmlns:a16="http://schemas.microsoft.com/office/drawing/2014/main" id="{7F1FAF9D-90A8-46E2-AF07-D75571CCD246}"/>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106506" name="Oval 10">
            <a:extLst>
              <a:ext uri="{FF2B5EF4-FFF2-40B4-BE49-F238E27FC236}">
                <a16:creationId xmlns:a16="http://schemas.microsoft.com/office/drawing/2014/main" id="{D6C16D32-1D6F-4975-B444-71A84544E262}"/>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6507" name="Oval 11">
            <a:extLst>
              <a:ext uri="{FF2B5EF4-FFF2-40B4-BE49-F238E27FC236}">
                <a16:creationId xmlns:a16="http://schemas.microsoft.com/office/drawing/2014/main" id="{6BC5A3A9-3335-4D4E-9C83-F6CF85629946}"/>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6508" name="Oval 12">
            <a:extLst>
              <a:ext uri="{FF2B5EF4-FFF2-40B4-BE49-F238E27FC236}">
                <a16:creationId xmlns:a16="http://schemas.microsoft.com/office/drawing/2014/main" id="{3C43AAAA-D8EF-4D11-ACD6-017D7881B3D4}"/>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6509" name="Oval 13">
            <a:extLst>
              <a:ext uri="{FF2B5EF4-FFF2-40B4-BE49-F238E27FC236}">
                <a16:creationId xmlns:a16="http://schemas.microsoft.com/office/drawing/2014/main" id="{82778036-4153-4D9E-A7A8-A52A944E238C}"/>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6510" name="Oval 14">
            <a:extLst>
              <a:ext uri="{FF2B5EF4-FFF2-40B4-BE49-F238E27FC236}">
                <a16:creationId xmlns:a16="http://schemas.microsoft.com/office/drawing/2014/main" id="{882BA591-5CDC-4A10-BD6B-63619FAF510E}"/>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6511" name="Oval 15">
            <a:extLst>
              <a:ext uri="{FF2B5EF4-FFF2-40B4-BE49-F238E27FC236}">
                <a16:creationId xmlns:a16="http://schemas.microsoft.com/office/drawing/2014/main" id="{A8549DB6-3AE3-4AD2-B4C3-A760B86CFF20}"/>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6512" name="Oval 16">
            <a:extLst>
              <a:ext uri="{FF2B5EF4-FFF2-40B4-BE49-F238E27FC236}">
                <a16:creationId xmlns:a16="http://schemas.microsoft.com/office/drawing/2014/main" id="{85D579F1-DD9C-450C-BF8A-20780A71F2E0}"/>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6513" name="Oval 17">
            <a:extLst>
              <a:ext uri="{FF2B5EF4-FFF2-40B4-BE49-F238E27FC236}">
                <a16:creationId xmlns:a16="http://schemas.microsoft.com/office/drawing/2014/main" id="{CE90C2AF-AE93-4101-BF8E-E5600D866676}"/>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6514" name="Oval 18">
            <a:extLst>
              <a:ext uri="{FF2B5EF4-FFF2-40B4-BE49-F238E27FC236}">
                <a16:creationId xmlns:a16="http://schemas.microsoft.com/office/drawing/2014/main" id="{AD8D5CBB-60D6-4B5F-86AE-537E7F118855}"/>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6515" name="Line 19">
            <a:extLst>
              <a:ext uri="{FF2B5EF4-FFF2-40B4-BE49-F238E27FC236}">
                <a16:creationId xmlns:a16="http://schemas.microsoft.com/office/drawing/2014/main" id="{FF70E909-C546-46A8-A16A-6BE9ADF5D709}"/>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16" name="Line 20">
            <a:extLst>
              <a:ext uri="{FF2B5EF4-FFF2-40B4-BE49-F238E27FC236}">
                <a16:creationId xmlns:a16="http://schemas.microsoft.com/office/drawing/2014/main" id="{A29DD1CE-0A7B-4FEF-B48A-F816FC96A848}"/>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17" name="Line 21">
            <a:extLst>
              <a:ext uri="{FF2B5EF4-FFF2-40B4-BE49-F238E27FC236}">
                <a16:creationId xmlns:a16="http://schemas.microsoft.com/office/drawing/2014/main" id="{40BBCD88-2D39-4003-AC12-FA9A2FFDF98E}"/>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18" name="Line 22">
            <a:extLst>
              <a:ext uri="{FF2B5EF4-FFF2-40B4-BE49-F238E27FC236}">
                <a16:creationId xmlns:a16="http://schemas.microsoft.com/office/drawing/2014/main" id="{86CC519A-E8A4-483C-B939-8DE553971A5D}"/>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19" name="Line 23">
            <a:extLst>
              <a:ext uri="{FF2B5EF4-FFF2-40B4-BE49-F238E27FC236}">
                <a16:creationId xmlns:a16="http://schemas.microsoft.com/office/drawing/2014/main" id="{335E0165-502A-4F7B-A143-B7530E68F17F}"/>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20" name="Line 24">
            <a:extLst>
              <a:ext uri="{FF2B5EF4-FFF2-40B4-BE49-F238E27FC236}">
                <a16:creationId xmlns:a16="http://schemas.microsoft.com/office/drawing/2014/main" id="{2697DABE-8E4C-4F31-97C9-B4861335C684}"/>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21" name="Line 25">
            <a:extLst>
              <a:ext uri="{FF2B5EF4-FFF2-40B4-BE49-F238E27FC236}">
                <a16:creationId xmlns:a16="http://schemas.microsoft.com/office/drawing/2014/main" id="{4124616B-1446-46C4-BCB5-879453BE2832}"/>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22" name="Text Box 26">
            <a:extLst>
              <a:ext uri="{FF2B5EF4-FFF2-40B4-BE49-F238E27FC236}">
                <a16:creationId xmlns:a16="http://schemas.microsoft.com/office/drawing/2014/main" id="{D5D072E4-4270-479D-9F75-7750A81D5ADD}"/>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106523" name="Line 27">
            <a:extLst>
              <a:ext uri="{FF2B5EF4-FFF2-40B4-BE49-F238E27FC236}">
                <a16:creationId xmlns:a16="http://schemas.microsoft.com/office/drawing/2014/main" id="{7E635BEB-A3F7-46DD-B28E-CC688EB73BE9}"/>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24" name="Line 28">
            <a:extLst>
              <a:ext uri="{FF2B5EF4-FFF2-40B4-BE49-F238E27FC236}">
                <a16:creationId xmlns:a16="http://schemas.microsoft.com/office/drawing/2014/main" id="{C2E29489-F6AE-418A-A19F-C853107FCCC5}"/>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25" name="Line 29">
            <a:extLst>
              <a:ext uri="{FF2B5EF4-FFF2-40B4-BE49-F238E27FC236}">
                <a16:creationId xmlns:a16="http://schemas.microsoft.com/office/drawing/2014/main" id="{FA6B635E-B41B-41CA-BBCF-265B424F1E8B}"/>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26" name="Line 30">
            <a:extLst>
              <a:ext uri="{FF2B5EF4-FFF2-40B4-BE49-F238E27FC236}">
                <a16:creationId xmlns:a16="http://schemas.microsoft.com/office/drawing/2014/main" id="{665D29CD-4CD4-43BB-8222-DA6B3601AC82}"/>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27" name="Line 31">
            <a:extLst>
              <a:ext uri="{FF2B5EF4-FFF2-40B4-BE49-F238E27FC236}">
                <a16:creationId xmlns:a16="http://schemas.microsoft.com/office/drawing/2014/main" id="{7A13AA10-9281-4D3C-BC41-35319C899162}"/>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28" name="Line 32">
            <a:extLst>
              <a:ext uri="{FF2B5EF4-FFF2-40B4-BE49-F238E27FC236}">
                <a16:creationId xmlns:a16="http://schemas.microsoft.com/office/drawing/2014/main" id="{13E43152-64A7-4740-A01E-77811A483F8E}"/>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29" name="Line 33">
            <a:extLst>
              <a:ext uri="{FF2B5EF4-FFF2-40B4-BE49-F238E27FC236}">
                <a16:creationId xmlns:a16="http://schemas.microsoft.com/office/drawing/2014/main" id="{F02AC5D5-1343-483D-A251-581CDDEBFC32}"/>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30" name="Line 34">
            <a:extLst>
              <a:ext uri="{FF2B5EF4-FFF2-40B4-BE49-F238E27FC236}">
                <a16:creationId xmlns:a16="http://schemas.microsoft.com/office/drawing/2014/main" id="{76D4F1BF-EBB6-46E3-A86C-66B4A4001F4D}"/>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31" name="Line 35">
            <a:extLst>
              <a:ext uri="{FF2B5EF4-FFF2-40B4-BE49-F238E27FC236}">
                <a16:creationId xmlns:a16="http://schemas.microsoft.com/office/drawing/2014/main" id="{6E4F2F00-7B80-4D36-A21A-C461D25544A9}"/>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32" name="Line 36">
            <a:extLst>
              <a:ext uri="{FF2B5EF4-FFF2-40B4-BE49-F238E27FC236}">
                <a16:creationId xmlns:a16="http://schemas.microsoft.com/office/drawing/2014/main" id="{0EC7D15C-5E83-4C2C-B180-FC28F4C3B805}"/>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33" name="Oval 37">
            <a:extLst>
              <a:ext uri="{FF2B5EF4-FFF2-40B4-BE49-F238E27FC236}">
                <a16:creationId xmlns:a16="http://schemas.microsoft.com/office/drawing/2014/main" id="{FB288A80-B721-46E3-A627-E276903F329F}"/>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6534" name="Rectangle 38">
            <a:extLst>
              <a:ext uri="{FF2B5EF4-FFF2-40B4-BE49-F238E27FC236}">
                <a16:creationId xmlns:a16="http://schemas.microsoft.com/office/drawing/2014/main" id="{EB65F86F-4F9B-46F8-B8EC-C395E852A3E3}"/>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6535" name="Rectangle 39">
            <a:extLst>
              <a:ext uri="{FF2B5EF4-FFF2-40B4-BE49-F238E27FC236}">
                <a16:creationId xmlns:a16="http://schemas.microsoft.com/office/drawing/2014/main" id="{B53F4C56-03F5-4718-94CA-5C90C235B331}"/>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36" name="Rectangle 40">
            <a:extLst>
              <a:ext uri="{FF2B5EF4-FFF2-40B4-BE49-F238E27FC236}">
                <a16:creationId xmlns:a16="http://schemas.microsoft.com/office/drawing/2014/main" id="{64405402-E63C-45F3-ACC9-01FA4611FF0F}"/>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37" name="Rectangle 41">
            <a:extLst>
              <a:ext uri="{FF2B5EF4-FFF2-40B4-BE49-F238E27FC236}">
                <a16:creationId xmlns:a16="http://schemas.microsoft.com/office/drawing/2014/main" id="{9556F064-1D4E-4A84-88E8-4C589C02CA27}"/>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38" name="Rectangle 42">
            <a:extLst>
              <a:ext uri="{FF2B5EF4-FFF2-40B4-BE49-F238E27FC236}">
                <a16:creationId xmlns:a16="http://schemas.microsoft.com/office/drawing/2014/main" id="{189EBD52-02BE-4265-A05C-17A6D94A1897}"/>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39" name="Rectangle 43">
            <a:extLst>
              <a:ext uri="{FF2B5EF4-FFF2-40B4-BE49-F238E27FC236}">
                <a16:creationId xmlns:a16="http://schemas.microsoft.com/office/drawing/2014/main" id="{3B219255-D6C1-4A64-A829-DFCAB83D5D56}"/>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40" name="Rectangle 44">
            <a:extLst>
              <a:ext uri="{FF2B5EF4-FFF2-40B4-BE49-F238E27FC236}">
                <a16:creationId xmlns:a16="http://schemas.microsoft.com/office/drawing/2014/main" id="{76CE6F01-F3BA-4446-B230-D1F2A307DB19}"/>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41" name="Rectangle 45">
            <a:extLst>
              <a:ext uri="{FF2B5EF4-FFF2-40B4-BE49-F238E27FC236}">
                <a16:creationId xmlns:a16="http://schemas.microsoft.com/office/drawing/2014/main" id="{F45C5602-CAE1-48B6-B5D6-AB54447A3A70}"/>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42" name="Rectangle 46">
            <a:extLst>
              <a:ext uri="{FF2B5EF4-FFF2-40B4-BE49-F238E27FC236}">
                <a16:creationId xmlns:a16="http://schemas.microsoft.com/office/drawing/2014/main" id="{D972B3F3-4A67-4770-9992-FDAC106AEF0A}"/>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43" name="Text Box 47">
            <a:extLst>
              <a:ext uri="{FF2B5EF4-FFF2-40B4-BE49-F238E27FC236}">
                <a16:creationId xmlns:a16="http://schemas.microsoft.com/office/drawing/2014/main" id="{F756F5C3-499B-43D7-9249-234B4003F023}"/>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106544" name="Rectangle 48">
            <a:extLst>
              <a:ext uri="{FF2B5EF4-FFF2-40B4-BE49-F238E27FC236}">
                <a16:creationId xmlns:a16="http://schemas.microsoft.com/office/drawing/2014/main" id="{2FA304E2-B7B2-4406-B107-E088873E7B5F}"/>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6545" name="Rectangle 49">
            <a:extLst>
              <a:ext uri="{FF2B5EF4-FFF2-40B4-BE49-F238E27FC236}">
                <a16:creationId xmlns:a16="http://schemas.microsoft.com/office/drawing/2014/main" id="{0706EF6D-941B-4AA3-92E6-3CC0FCCAEBB9}"/>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6546" name="Text Box 50">
            <a:extLst>
              <a:ext uri="{FF2B5EF4-FFF2-40B4-BE49-F238E27FC236}">
                <a16:creationId xmlns:a16="http://schemas.microsoft.com/office/drawing/2014/main" id="{D0A308FE-6559-4CBA-86EF-79B02F60F341}"/>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106547" name="Line 51">
            <a:extLst>
              <a:ext uri="{FF2B5EF4-FFF2-40B4-BE49-F238E27FC236}">
                <a16:creationId xmlns:a16="http://schemas.microsoft.com/office/drawing/2014/main" id="{116ED6C7-5B4C-4612-8C6A-CEF68D245C45}"/>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48" name="Oval 52">
            <a:extLst>
              <a:ext uri="{FF2B5EF4-FFF2-40B4-BE49-F238E27FC236}">
                <a16:creationId xmlns:a16="http://schemas.microsoft.com/office/drawing/2014/main" id="{DE6BAAAE-78FE-4A9A-8168-DE9B9349A4E0}"/>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6549" name="Text Box 53">
            <a:extLst>
              <a:ext uri="{FF2B5EF4-FFF2-40B4-BE49-F238E27FC236}">
                <a16:creationId xmlns:a16="http://schemas.microsoft.com/office/drawing/2014/main" id="{FADE0153-6483-4C87-A1F7-4012CFF3D217}"/>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106550" name="Rectangle 54">
            <a:extLst>
              <a:ext uri="{FF2B5EF4-FFF2-40B4-BE49-F238E27FC236}">
                <a16:creationId xmlns:a16="http://schemas.microsoft.com/office/drawing/2014/main" id="{7C96D717-E793-4BBF-96A4-8F74B5B518BF}"/>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6551" name="Line 55">
            <a:extLst>
              <a:ext uri="{FF2B5EF4-FFF2-40B4-BE49-F238E27FC236}">
                <a16:creationId xmlns:a16="http://schemas.microsoft.com/office/drawing/2014/main" id="{E4A39478-122B-4D3B-9580-B036E1AA5389}"/>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52" name="Line 56">
            <a:extLst>
              <a:ext uri="{FF2B5EF4-FFF2-40B4-BE49-F238E27FC236}">
                <a16:creationId xmlns:a16="http://schemas.microsoft.com/office/drawing/2014/main" id="{0362FA58-6990-4D42-BF9F-2C6A7F6AD737}"/>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53" name="Rectangle 57">
            <a:extLst>
              <a:ext uri="{FF2B5EF4-FFF2-40B4-BE49-F238E27FC236}">
                <a16:creationId xmlns:a16="http://schemas.microsoft.com/office/drawing/2014/main" id="{166967ED-300D-411C-9653-9F2C0D57EFAD}"/>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6554" name="Oval 58">
            <a:extLst>
              <a:ext uri="{FF2B5EF4-FFF2-40B4-BE49-F238E27FC236}">
                <a16:creationId xmlns:a16="http://schemas.microsoft.com/office/drawing/2014/main" id="{15746AAA-C5C8-4BCB-A095-DF26A0A3C53C}"/>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6555" name="Line 59">
            <a:extLst>
              <a:ext uri="{FF2B5EF4-FFF2-40B4-BE49-F238E27FC236}">
                <a16:creationId xmlns:a16="http://schemas.microsoft.com/office/drawing/2014/main" id="{193DC687-F15D-4274-B704-82BC0268255B}"/>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56" name="Oval 60">
            <a:extLst>
              <a:ext uri="{FF2B5EF4-FFF2-40B4-BE49-F238E27FC236}">
                <a16:creationId xmlns:a16="http://schemas.microsoft.com/office/drawing/2014/main" id="{635E3FA7-BC1C-4C56-A5CD-43A3BD87DF8F}"/>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6557" name="Rectangle 61">
            <a:extLst>
              <a:ext uri="{FF2B5EF4-FFF2-40B4-BE49-F238E27FC236}">
                <a16:creationId xmlns:a16="http://schemas.microsoft.com/office/drawing/2014/main" id="{78B3292C-2495-4497-B5B7-59B86B97B770}"/>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6558" name="Rectangle 62">
            <a:extLst>
              <a:ext uri="{FF2B5EF4-FFF2-40B4-BE49-F238E27FC236}">
                <a16:creationId xmlns:a16="http://schemas.microsoft.com/office/drawing/2014/main" id="{3763EB2E-63AA-4112-BFCC-DBB5C0E2AF09}"/>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6559" name="Rectangle 63">
            <a:extLst>
              <a:ext uri="{FF2B5EF4-FFF2-40B4-BE49-F238E27FC236}">
                <a16:creationId xmlns:a16="http://schemas.microsoft.com/office/drawing/2014/main" id="{2FA37997-98D3-448D-AD34-56E9654AEB56}"/>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60" name="Line 64">
            <a:extLst>
              <a:ext uri="{FF2B5EF4-FFF2-40B4-BE49-F238E27FC236}">
                <a16:creationId xmlns:a16="http://schemas.microsoft.com/office/drawing/2014/main" id="{7B7B5D27-3BB3-4BCC-846C-46F0088ECE2E}"/>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61" name="Oval 65">
            <a:extLst>
              <a:ext uri="{FF2B5EF4-FFF2-40B4-BE49-F238E27FC236}">
                <a16:creationId xmlns:a16="http://schemas.microsoft.com/office/drawing/2014/main" id="{06634A45-7C77-4F4C-9227-F27F1ABE0281}"/>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6562" name="Rectangle 66">
            <a:extLst>
              <a:ext uri="{FF2B5EF4-FFF2-40B4-BE49-F238E27FC236}">
                <a16:creationId xmlns:a16="http://schemas.microsoft.com/office/drawing/2014/main" id="{B4404DB2-126E-4F21-A0C2-B6162D2DEA70}"/>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6563" name="Rectangle 67">
            <a:extLst>
              <a:ext uri="{FF2B5EF4-FFF2-40B4-BE49-F238E27FC236}">
                <a16:creationId xmlns:a16="http://schemas.microsoft.com/office/drawing/2014/main" id="{DFCB60E8-3025-4C57-A4BE-9F0B719D726F}"/>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6564" name="Rectangle 68">
            <a:extLst>
              <a:ext uri="{FF2B5EF4-FFF2-40B4-BE49-F238E27FC236}">
                <a16:creationId xmlns:a16="http://schemas.microsoft.com/office/drawing/2014/main" id="{B3A30551-D110-4EF7-84CE-AFC5E1C250E4}"/>
              </a:ext>
            </a:extLst>
          </p:cNvPr>
          <p:cNvSpPr>
            <a:spLocks noChangeArrowheads="1"/>
          </p:cNvSpPr>
          <p:nvPr/>
        </p:nvSpPr>
        <p:spPr bwMode="auto">
          <a:xfrm>
            <a:off x="2209800" y="487680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65" name="Line 69">
            <a:extLst>
              <a:ext uri="{FF2B5EF4-FFF2-40B4-BE49-F238E27FC236}">
                <a16:creationId xmlns:a16="http://schemas.microsoft.com/office/drawing/2014/main" id="{F55AE84B-E716-49ED-BDFD-6351C591E9C4}"/>
              </a:ext>
            </a:extLst>
          </p:cNvPr>
          <p:cNvSpPr>
            <a:spLocks noChangeShapeType="1"/>
          </p:cNvSpPr>
          <p:nvPr/>
        </p:nvSpPr>
        <p:spPr bwMode="auto">
          <a:xfrm>
            <a:off x="4572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66" name="Oval 70">
            <a:extLst>
              <a:ext uri="{FF2B5EF4-FFF2-40B4-BE49-F238E27FC236}">
                <a16:creationId xmlns:a16="http://schemas.microsoft.com/office/drawing/2014/main" id="{CC2441E9-027A-4EEC-A011-C5F3796C6D77}"/>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6567" name="Rectangle 71">
            <a:extLst>
              <a:ext uri="{FF2B5EF4-FFF2-40B4-BE49-F238E27FC236}">
                <a16:creationId xmlns:a16="http://schemas.microsoft.com/office/drawing/2014/main" id="{656DEB68-AD21-477A-BB7E-04DBA2A6A880}"/>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6568" name="Rectangle 72">
            <a:extLst>
              <a:ext uri="{FF2B5EF4-FFF2-40B4-BE49-F238E27FC236}">
                <a16:creationId xmlns:a16="http://schemas.microsoft.com/office/drawing/2014/main" id="{F11EFB9A-BE08-46B3-8172-2614D114B938}"/>
              </a:ext>
            </a:extLst>
          </p:cNvPr>
          <p:cNvSpPr>
            <a:spLocks noChangeArrowheads="1"/>
          </p:cNvSpPr>
          <p:nvPr/>
        </p:nvSpPr>
        <p:spPr bwMode="auto">
          <a:xfrm>
            <a:off x="4876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6569" name="Rectangle 73">
            <a:extLst>
              <a:ext uri="{FF2B5EF4-FFF2-40B4-BE49-F238E27FC236}">
                <a16:creationId xmlns:a16="http://schemas.microsoft.com/office/drawing/2014/main" id="{8BE1F1FC-0A3D-40DB-8664-F21D4103A102}"/>
              </a:ext>
            </a:extLst>
          </p:cNvPr>
          <p:cNvSpPr>
            <a:spLocks noChangeArrowheads="1"/>
          </p:cNvSpPr>
          <p:nvPr/>
        </p:nvSpPr>
        <p:spPr bwMode="auto">
          <a:xfrm>
            <a:off x="2895600" y="480060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70" name="Rectangle 74">
            <a:extLst>
              <a:ext uri="{FF2B5EF4-FFF2-40B4-BE49-F238E27FC236}">
                <a16:creationId xmlns:a16="http://schemas.microsoft.com/office/drawing/2014/main" id="{803E6054-39B4-47C7-8E3E-A605FA18E48C}"/>
              </a:ext>
            </a:extLst>
          </p:cNvPr>
          <p:cNvSpPr>
            <a:spLocks noChangeArrowheads="1"/>
          </p:cNvSpPr>
          <p:nvPr/>
        </p:nvSpPr>
        <p:spPr bwMode="auto">
          <a:xfrm>
            <a:off x="3505200" y="480060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71" name="Line 75">
            <a:extLst>
              <a:ext uri="{FF2B5EF4-FFF2-40B4-BE49-F238E27FC236}">
                <a16:creationId xmlns:a16="http://schemas.microsoft.com/office/drawing/2014/main" id="{6B55C081-78C0-4999-AA3E-2657A2A1E676}"/>
              </a:ext>
            </a:extLst>
          </p:cNvPr>
          <p:cNvSpPr>
            <a:spLocks noChangeShapeType="1"/>
          </p:cNvSpPr>
          <p:nvPr/>
        </p:nvSpPr>
        <p:spPr bwMode="auto">
          <a:xfrm>
            <a:off x="5562600" y="1219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72" name="Oval 76">
            <a:extLst>
              <a:ext uri="{FF2B5EF4-FFF2-40B4-BE49-F238E27FC236}">
                <a16:creationId xmlns:a16="http://schemas.microsoft.com/office/drawing/2014/main" id="{4F5BC4E1-C92B-46F2-B65E-0B6511A421BE}"/>
              </a:ext>
            </a:extLst>
          </p:cNvPr>
          <p:cNvSpPr>
            <a:spLocks noChangeArrowheads="1"/>
          </p:cNvSpPr>
          <p:nvPr/>
        </p:nvSpPr>
        <p:spPr bwMode="auto">
          <a:xfrm>
            <a:off x="716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6573" name="Rectangle 77">
            <a:extLst>
              <a:ext uri="{FF2B5EF4-FFF2-40B4-BE49-F238E27FC236}">
                <a16:creationId xmlns:a16="http://schemas.microsoft.com/office/drawing/2014/main" id="{767E25E4-4596-4219-81AB-B11E6D81947C}"/>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6574" name="Rectangle 78">
            <a:extLst>
              <a:ext uri="{FF2B5EF4-FFF2-40B4-BE49-F238E27FC236}">
                <a16:creationId xmlns:a16="http://schemas.microsoft.com/office/drawing/2014/main" id="{94B8A566-902C-402B-9604-B2CE84C0FB36}"/>
              </a:ext>
            </a:extLst>
          </p:cNvPr>
          <p:cNvSpPr>
            <a:spLocks noChangeArrowheads="1"/>
          </p:cNvSpPr>
          <p:nvPr/>
        </p:nvSpPr>
        <p:spPr bwMode="auto">
          <a:xfrm>
            <a:off x="5486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6575" name="Rectangle 79">
            <a:extLst>
              <a:ext uri="{FF2B5EF4-FFF2-40B4-BE49-F238E27FC236}">
                <a16:creationId xmlns:a16="http://schemas.microsoft.com/office/drawing/2014/main" id="{4F321627-5AE5-4AF4-A984-F7D25462812C}"/>
              </a:ext>
            </a:extLst>
          </p:cNvPr>
          <p:cNvSpPr>
            <a:spLocks noChangeArrowheads="1"/>
          </p:cNvSpPr>
          <p:nvPr/>
        </p:nvSpPr>
        <p:spPr bwMode="auto">
          <a:xfrm>
            <a:off x="4191000" y="4845050"/>
            <a:ext cx="6858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76" name="Oval 80">
            <a:extLst>
              <a:ext uri="{FF2B5EF4-FFF2-40B4-BE49-F238E27FC236}">
                <a16:creationId xmlns:a16="http://schemas.microsoft.com/office/drawing/2014/main" id="{CEF14D7B-8AF9-4B43-A719-5320ABFC13A0}"/>
              </a:ext>
            </a:extLst>
          </p:cNvPr>
          <p:cNvSpPr>
            <a:spLocks noChangeArrowheads="1"/>
          </p:cNvSpPr>
          <p:nvPr/>
        </p:nvSpPr>
        <p:spPr bwMode="auto">
          <a:xfrm>
            <a:off x="5181600" y="32766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201809" name="Text Box 81">
            <a:extLst>
              <a:ext uri="{FF2B5EF4-FFF2-40B4-BE49-F238E27FC236}">
                <a16:creationId xmlns:a16="http://schemas.microsoft.com/office/drawing/2014/main" id="{724378DE-F836-4FBA-9E61-ACFF34027FBB}"/>
              </a:ext>
            </a:extLst>
          </p:cNvPr>
          <p:cNvSpPr txBox="1">
            <a:spLocks noChangeArrowheads="1"/>
          </p:cNvSpPr>
          <p:nvPr/>
        </p:nvSpPr>
        <p:spPr bwMode="auto">
          <a:xfrm>
            <a:off x="203200" y="2943225"/>
            <a:ext cx="2514600" cy="132397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vertex 9 is not incident to an admissible edge;  delete it from LIST</a:t>
            </a:r>
          </a:p>
        </p:txBody>
      </p:sp>
      <p:sp>
        <p:nvSpPr>
          <p:cNvPr id="106578" name="Line 82">
            <a:extLst>
              <a:ext uri="{FF2B5EF4-FFF2-40B4-BE49-F238E27FC236}">
                <a16:creationId xmlns:a16="http://schemas.microsoft.com/office/drawing/2014/main" id="{D5E07B08-CB43-4851-B0F7-1D4AF3725CE8}"/>
              </a:ext>
            </a:extLst>
          </p:cNvPr>
          <p:cNvSpPr>
            <a:spLocks noChangeShapeType="1"/>
          </p:cNvSpPr>
          <p:nvPr/>
        </p:nvSpPr>
        <p:spPr bwMode="auto">
          <a:xfrm flipV="1">
            <a:off x="54864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79" name="Oval 83">
            <a:extLst>
              <a:ext uri="{FF2B5EF4-FFF2-40B4-BE49-F238E27FC236}">
                <a16:creationId xmlns:a16="http://schemas.microsoft.com/office/drawing/2014/main" id="{C084D494-23F6-4E8A-8692-CA3FFB3F94AA}"/>
              </a:ext>
            </a:extLst>
          </p:cNvPr>
          <p:cNvSpPr>
            <a:spLocks noChangeArrowheads="1"/>
          </p:cNvSpPr>
          <p:nvPr/>
        </p:nvSpPr>
        <p:spPr bwMode="auto">
          <a:xfrm>
            <a:off x="61722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6580" name="Rectangle 84">
            <a:extLst>
              <a:ext uri="{FF2B5EF4-FFF2-40B4-BE49-F238E27FC236}">
                <a16:creationId xmlns:a16="http://schemas.microsoft.com/office/drawing/2014/main" id="{6B819C83-4DB5-4DE9-BCDC-44F0A644C00E}"/>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6581" name="Rectangle 85">
            <a:extLst>
              <a:ext uri="{FF2B5EF4-FFF2-40B4-BE49-F238E27FC236}">
                <a16:creationId xmlns:a16="http://schemas.microsoft.com/office/drawing/2014/main" id="{178740E2-5C84-464C-B52F-EA6706E68D62}"/>
              </a:ext>
            </a:extLst>
          </p:cNvPr>
          <p:cNvSpPr>
            <a:spLocks noChangeArrowheads="1"/>
          </p:cNvSpPr>
          <p:nvPr/>
        </p:nvSpPr>
        <p:spPr bwMode="auto">
          <a:xfrm>
            <a:off x="6096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6582" name="Line 86">
            <a:extLst>
              <a:ext uri="{FF2B5EF4-FFF2-40B4-BE49-F238E27FC236}">
                <a16:creationId xmlns:a16="http://schemas.microsoft.com/office/drawing/2014/main" id="{977861CD-91F9-4071-A10E-43BE7F2B477E}"/>
              </a:ext>
            </a:extLst>
          </p:cNvPr>
          <p:cNvSpPr>
            <a:spLocks noChangeShapeType="1"/>
          </p:cNvSpPr>
          <p:nvPr/>
        </p:nvSpPr>
        <p:spPr bwMode="auto">
          <a:xfrm>
            <a:off x="5562600" y="3505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83" name="Oval 87">
            <a:extLst>
              <a:ext uri="{FF2B5EF4-FFF2-40B4-BE49-F238E27FC236}">
                <a16:creationId xmlns:a16="http://schemas.microsoft.com/office/drawing/2014/main" id="{A2E27856-60C8-4BDA-A50E-CB50FC34DDF2}"/>
              </a:ext>
            </a:extLst>
          </p:cNvPr>
          <p:cNvSpPr>
            <a:spLocks noChangeArrowheads="1"/>
          </p:cNvSpPr>
          <p:nvPr/>
        </p:nvSpPr>
        <p:spPr bwMode="auto">
          <a:xfrm>
            <a:off x="7162800" y="32004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6584" name="Rectangle 88">
            <a:extLst>
              <a:ext uri="{FF2B5EF4-FFF2-40B4-BE49-F238E27FC236}">
                <a16:creationId xmlns:a16="http://schemas.microsoft.com/office/drawing/2014/main" id="{D31E6488-8054-49AD-90E5-95504294B877}"/>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6585" name="Rectangle 89">
            <a:extLst>
              <a:ext uri="{FF2B5EF4-FFF2-40B4-BE49-F238E27FC236}">
                <a16:creationId xmlns:a16="http://schemas.microsoft.com/office/drawing/2014/main" id="{4EB1338E-0C0A-43D0-B855-1E1AEA4F2DF6}"/>
              </a:ext>
            </a:extLst>
          </p:cNvPr>
          <p:cNvSpPr>
            <a:spLocks noChangeArrowheads="1"/>
          </p:cNvSpPr>
          <p:nvPr/>
        </p:nvSpPr>
        <p:spPr bwMode="auto">
          <a:xfrm>
            <a:off x="4724400" y="4876800"/>
            <a:ext cx="762000" cy="838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86" name="Oval 90">
            <a:extLst>
              <a:ext uri="{FF2B5EF4-FFF2-40B4-BE49-F238E27FC236}">
                <a16:creationId xmlns:a16="http://schemas.microsoft.com/office/drawing/2014/main" id="{5AF338BD-AE35-41E5-951E-93E186F56DB1}"/>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6587" name="Rectangle 91">
            <a:extLst>
              <a:ext uri="{FF2B5EF4-FFF2-40B4-BE49-F238E27FC236}">
                <a16:creationId xmlns:a16="http://schemas.microsoft.com/office/drawing/2014/main" id="{FFAF2EFE-202C-475E-B7DC-BBFA87622F16}"/>
              </a:ext>
            </a:extLst>
          </p:cNvPr>
          <p:cNvSpPr>
            <a:spLocks noChangeArrowheads="1"/>
          </p:cNvSpPr>
          <p:nvPr/>
        </p:nvSpPr>
        <p:spPr bwMode="auto">
          <a:xfrm>
            <a:off x="6705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201820" name="Oval 92">
            <a:extLst>
              <a:ext uri="{FF2B5EF4-FFF2-40B4-BE49-F238E27FC236}">
                <a16:creationId xmlns:a16="http://schemas.microsoft.com/office/drawing/2014/main" id="{80B32E87-0DEB-4EBA-9C02-3B2C0E8AE87D}"/>
              </a:ext>
            </a:extLst>
          </p:cNvPr>
          <p:cNvSpPr>
            <a:spLocks noChangeArrowheads="1"/>
          </p:cNvSpPr>
          <p:nvPr/>
        </p:nvSpPr>
        <p:spPr bwMode="auto">
          <a:xfrm>
            <a:off x="7162800" y="32004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6589" name="Rectangle 93">
            <a:extLst>
              <a:ext uri="{FF2B5EF4-FFF2-40B4-BE49-F238E27FC236}">
                <a16:creationId xmlns:a16="http://schemas.microsoft.com/office/drawing/2014/main" id="{F60FF283-6B1D-4542-95AD-968D12F81B69}"/>
              </a:ext>
            </a:extLst>
          </p:cNvPr>
          <p:cNvSpPr>
            <a:spLocks noChangeArrowheads="1"/>
          </p:cNvSpPr>
          <p:nvPr/>
        </p:nvSpPr>
        <p:spPr bwMode="auto">
          <a:xfrm>
            <a:off x="5410200" y="4741863"/>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201822" name="Oval 94">
            <a:extLst>
              <a:ext uri="{FF2B5EF4-FFF2-40B4-BE49-F238E27FC236}">
                <a16:creationId xmlns:a16="http://schemas.microsoft.com/office/drawing/2014/main" id="{ED62D072-178D-4D65-A0CC-F48E5BCF0ED8}"/>
              </a:ext>
            </a:extLst>
          </p:cNvPr>
          <p:cNvSpPr>
            <a:spLocks noChangeArrowheads="1"/>
          </p:cNvSpPr>
          <p:nvPr/>
        </p:nvSpPr>
        <p:spPr bwMode="auto">
          <a:xfrm>
            <a:off x="7162800" y="32004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6591" name="Rectangle 95">
            <a:extLst>
              <a:ext uri="{FF2B5EF4-FFF2-40B4-BE49-F238E27FC236}">
                <a16:creationId xmlns:a16="http://schemas.microsoft.com/office/drawing/2014/main" id="{AF070EF0-C0F8-4EB3-902A-EA6908E1A716}"/>
              </a:ext>
            </a:extLst>
          </p:cNvPr>
          <p:cNvSpPr>
            <a:spLocks noChangeArrowheads="1"/>
          </p:cNvSpPr>
          <p:nvPr/>
        </p:nvSpPr>
        <p:spPr bwMode="auto">
          <a:xfrm>
            <a:off x="6019800" y="480060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201824" name="Rectangle 96">
            <a:extLst>
              <a:ext uri="{FF2B5EF4-FFF2-40B4-BE49-F238E27FC236}">
                <a16:creationId xmlns:a16="http://schemas.microsoft.com/office/drawing/2014/main" id="{74ADD515-706A-41E4-8BB3-5E8E7A4EEAE9}"/>
              </a:ext>
            </a:extLst>
          </p:cNvPr>
          <p:cNvSpPr>
            <a:spLocks noChangeArrowheads="1"/>
          </p:cNvSpPr>
          <p:nvPr/>
        </p:nvSpPr>
        <p:spPr bwMode="auto">
          <a:xfrm>
            <a:off x="6705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 name="頁尾版面配置區 2">
            <a:extLst>
              <a:ext uri="{FF2B5EF4-FFF2-40B4-BE49-F238E27FC236}">
                <a16:creationId xmlns:a16="http://schemas.microsoft.com/office/drawing/2014/main" id="{0A6A031F-4961-4689-A644-3A2B9A40C027}"/>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106594" name="投影片編號版面配置區 3">
            <a:extLst>
              <a:ext uri="{FF2B5EF4-FFF2-40B4-BE49-F238E27FC236}">
                <a16:creationId xmlns:a16="http://schemas.microsoft.com/office/drawing/2014/main" id="{E7AA3FC9-27A9-4521-B86D-C336222383D8}"/>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348BAF05-7A06-4F06-BE0E-36C650F022C0}" type="slidenum">
              <a:rPr lang="zh-TW" altLang="en-US" sz="1400" smtClean="0"/>
              <a:pPr algn="l" eaLnBrk="0" hangingPunct="0"/>
              <a:t>51</a:t>
            </a:fld>
            <a:endParaRPr lang="en-US" altLang="zh-TW" sz="1400"/>
          </a:p>
        </p:txBody>
      </p:sp>
      <p:sp>
        <p:nvSpPr>
          <p:cNvPr id="106595" name="Text Box 12">
            <a:extLst>
              <a:ext uri="{FF2B5EF4-FFF2-40B4-BE49-F238E27FC236}">
                <a16:creationId xmlns:a16="http://schemas.microsoft.com/office/drawing/2014/main" id="{8D52CFCB-ECF1-4D88-9350-F659FE7F1F8A}"/>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106596" name="文字方塊 100">
            <a:extLst>
              <a:ext uri="{FF2B5EF4-FFF2-40B4-BE49-F238E27FC236}">
                <a16:creationId xmlns:a16="http://schemas.microsoft.com/office/drawing/2014/main" id="{E53C7A26-5D05-4F04-9CCD-0A6354BD786B}"/>
              </a:ext>
            </a:extLst>
          </p:cNvPr>
          <p:cNvSpPr txBox="1">
            <a:spLocks noChangeArrowheads="1"/>
          </p:cNvSpPr>
          <p:nvPr/>
        </p:nvSpPr>
        <p:spPr bwMode="auto">
          <a:xfrm>
            <a:off x="8494713" y="419100"/>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[VS]</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1820"/>
                                        </p:tgtEl>
                                        <p:attrNameLst>
                                          <p:attrName>style.visibility</p:attrName>
                                        </p:attrNameLst>
                                      </p:cBhvr>
                                      <p:to>
                                        <p:strVal val="visible"/>
                                      </p:to>
                                    </p:set>
                                    <p:animEffect transition="in" filter="dissolve">
                                      <p:cBhvr>
                                        <p:cTn id="7" dur="500"/>
                                        <p:tgtEl>
                                          <p:spTgt spid="2018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1809"/>
                                        </p:tgtEl>
                                        <p:attrNameLst>
                                          <p:attrName>style.visibility</p:attrName>
                                        </p:attrNameLst>
                                      </p:cBhvr>
                                      <p:to>
                                        <p:strVal val="visible"/>
                                      </p:to>
                                    </p:set>
                                    <p:animEffect transition="in" filter="wipe(left)">
                                      <p:cBhvr>
                                        <p:cTn id="12" dur="500"/>
                                        <p:tgtEl>
                                          <p:spTgt spid="20180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01824"/>
                                        </p:tgtEl>
                                        <p:attrNameLst>
                                          <p:attrName>style.visibility</p:attrName>
                                        </p:attrNameLst>
                                      </p:cBhvr>
                                      <p:to>
                                        <p:strVal val="visible"/>
                                      </p:to>
                                    </p:set>
                                    <p:animEffect transition="in" filter="wipe(left)">
                                      <p:cBhvr>
                                        <p:cTn id="17" dur="500"/>
                                        <p:tgtEl>
                                          <p:spTgt spid="20182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01822"/>
                                        </p:tgtEl>
                                        <p:attrNameLst>
                                          <p:attrName>style.visibility</p:attrName>
                                        </p:attrNameLst>
                                      </p:cBhvr>
                                      <p:to>
                                        <p:strVal val="visible"/>
                                      </p:to>
                                    </p:set>
                                    <p:animEffect transition="in" filter="dissolve">
                                      <p:cBhvr>
                                        <p:cTn id="22" dur="500"/>
                                        <p:tgtEl>
                                          <p:spTgt spid="201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809" grpId="0" animBg="1" autoUpdateAnimBg="0"/>
      <p:bldP spid="201820" grpId="0" animBg="1" autoUpdateAnimBg="0"/>
      <p:bldP spid="201822" grpId="0" animBg="1"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投影片編號版面配置區 3">
            <a:extLst>
              <a:ext uri="{FF2B5EF4-FFF2-40B4-BE49-F238E27FC236}">
                <a16:creationId xmlns:a16="http://schemas.microsoft.com/office/drawing/2014/main" id="{6A0031FA-8A32-48E0-9DD0-5C2E06EF1BB0}"/>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91D4D3F9-F0CA-4ED3-94F4-B75FB37D61E2}" type="slidenum">
              <a:rPr lang="zh-TW" altLang="en-US" sz="1400" smtClean="0">
                <a:latin typeface="Times New Roman" panose="02020603050405020304" pitchFamily="18" charset="0"/>
              </a:rPr>
              <a:pPr/>
              <a:t>52</a:t>
            </a:fld>
            <a:endParaRPr lang="en-US" altLang="zh-TW" sz="1400">
              <a:latin typeface="Times New Roman" panose="02020603050405020304" pitchFamily="18" charset="0"/>
            </a:endParaRPr>
          </a:p>
        </p:txBody>
      </p:sp>
      <p:sp>
        <p:nvSpPr>
          <p:cNvPr id="108547" name="Rectangle 2">
            <a:extLst>
              <a:ext uri="{FF2B5EF4-FFF2-40B4-BE49-F238E27FC236}">
                <a16:creationId xmlns:a16="http://schemas.microsoft.com/office/drawing/2014/main" id="{5906D125-F00D-4E6B-BEF1-FD7DCC1CAFD6}"/>
              </a:ext>
            </a:extLst>
          </p:cNvPr>
          <p:cNvSpPr>
            <a:spLocks noGrp="1" noChangeArrowheads="1"/>
          </p:cNvSpPr>
          <p:nvPr>
            <p:ph type="title"/>
          </p:nvPr>
        </p:nvSpPr>
        <p:spPr/>
        <p:txBody>
          <a:bodyPr/>
          <a:lstStyle/>
          <a:p>
            <a:r>
              <a:rPr lang="en-US" altLang="zh-TW" dirty="0">
                <a:ea typeface="新細明體" panose="02020500000000000000" pitchFamily="18" charset="-120"/>
              </a:rPr>
              <a:t>More on Breadth-First Search</a:t>
            </a:r>
          </a:p>
        </p:txBody>
      </p:sp>
      <p:sp>
        <p:nvSpPr>
          <p:cNvPr id="177155" name="Rectangle 3">
            <a:extLst>
              <a:ext uri="{FF2B5EF4-FFF2-40B4-BE49-F238E27FC236}">
                <a16:creationId xmlns:a16="http://schemas.microsoft.com/office/drawing/2014/main" id="{9A92A60C-671C-4F38-A7F6-C45617372C48}"/>
              </a:ext>
            </a:extLst>
          </p:cNvPr>
          <p:cNvSpPr>
            <a:spLocks noGrp="1" noChangeArrowheads="1"/>
          </p:cNvSpPr>
          <p:nvPr>
            <p:ph type="body" idx="1"/>
          </p:nvPr>
        </p:nvSpPr>
        <p:spPr/>
        <p:txBody>
          <a:bodyPr/>
          <a:lstStyle/>
          <a:p>
            <a:pPr>
              <a:defRPr/>
            </a:pPr>
            <a:r>
              <a:rPr lang="en-US" altLang="zh-TW" dirty="0">
                <a:solidFill>
                  <a:srgbClr val="008000"/>
                </a:solidFill>
                <a:effectLst>
                  <a:outerShdw blurRad="38100" dist="38100" dir="2700000" algn="tl">
                    <a:srgbClr val="000000"/>
                  </a:outerShdw>
                </a:effectLst>
              </a:rPr>
              <a:t>Theorem.</a:t>
            </a:r>
            <a:r>
              <a:rPr lang="en-US" altLang="zh-TW" dirty="0">
                <a:solidFill>
                  <a:srgbClr val="FF0000"/>
                </a:solidFill>
                <a:effectLst>
                  <a:outerShdw blurRad="38100" dist="38100" dir="2700000" algn="tl">
                    <a:srgbClr val="000000"/>
                  </a:outerShdw>
                </a:effectLst>
              </a:rPr>
              <a:t> </a:t>
            </a:r>
            <a:r>
              <a:rPr lang="en-US" altLang="zh-TW" dirty="0"/>
              <a:t> The breadth first search tree is the “</a:t>
            </a:r>
            <a:r>
              <a:rPr lang="en-US" altLang="zh-TW" dirty="0">
                <a:solidFill>
                  <a:srgbClr val="0033CC"/>
                </a:solidFill>
                <a:effectLst>
                  <a:outerShdw blurRad="38100" dist="38100" dir="2700000" algn="tl">
                    <a:srgbClr val="000000"/>
                  </a:outerShdw>
                </a:effectLst>
              </a:rPr>
              <a:t>shortest path tree</a:t>
            </a:r>
            <a:r>
              <a:rPr lang="en-US" altLang="zh-TW" dirty="0"/>
              <a:t>”, that is, the path from s to j in the tree has the </a:t>
            </a:r>
            <a:r>
              <a:rPr lang="en-US" altLang="zh-TW" dirty="0">
                <a:solidFill>
                  <a:srgbClr val="0033CC"/>
                </a:solidFill>
                <a:effectLst>
                  <a:outerShdw blurRad="38100" dist="38100" dir="2700000" algn="tl">
                    <a:srgbClr val="000000"/>
                  </a:outerShdw>
                </a:effectLst>
              </a:rPr>
              <a:t>fewest possible number of edges</a:t>
            </a:r>
            <a:r>
              <a:rPr lang="en-US" altLang="zh-TW" dirty="0"/>
              <a:t>.</a:t>
            </a:r>
          </a:p>
        </p:txBody>
      </p:sp>
      <p:grpSp>
        <p:nvGrpSpPr>
          <p:cNvPr id="177156" name="Group 4">
            <a:extLst>
              <a:ext uri="{FF2B5EF4-FFF2-40B4-BE49-F238E27FC236}">
                <a16:creationId xmlns:a16="http://schemas.microsoft.com/office/drawing/2014/main" id="{00EC0F89-2559-437B-9996-FCA4DFE7FFF4}"/>
              </a:ext>
            </a:extLst>
          </p:cNvPr>
          <p:cNvGrpSpPr>
            <a:grpSpLocks/>
          </p:cNvGrpSpPr>
          <p:nvPr/>
        </p:nvGrpSpPr>
        <p:grpSpPr bwMode="auto">
          <a:xfrm>
            <a:off x="1371600" y="2514600"/>
            <a:ext cx="5562600" cy="3509963"/>
            <a:chOff x="624" y="1584"/>
            <a:chExt cx="3504" cy="2211"/>
          </a:xfrm>
        </p:grpSpPr>
        <p:sp>
          <p:nvSpPr>
            <p:cNvPr id="108552" name="Text Box 5">
              <a:extLst>
                <a:ext uri="{FF2B5EF4-FFF2-40B4-BE49-F238E27FC236}">
                  <a16:creationId xmlns:a16="http://schemas.microsoft.com/office/drawing/2014/main" id="{BB1A021C-5FDB-4F02-83A3-0969050A08F3}"/>
                </a:ext>
              </a:extLst>
            </p:cNvPr>
            <p:cNvSpPr txBox="1">
              <a:spLocks noChangeArrowheads="1"/>
            </p:cNvSpPr>
            <p:nvPr/>
          </p:nvSpPr>
          <p:spPr bwMode="auto">
            <a:xfrm>
              <a:off x="1488" y="3504"/>
              <a:ext cx="192" cy="29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1</a:t>
              </a:r>
            </a:p>
          </p:txBody>
        </p:sp>
        <p:sp>
          <p:nvSpPr>
            <p:cNvPr id="108553" name="Text Box 6">
              <a:extLst>
                <a:ext uri="{FF2B5EF4-FFF2-40B4-BE49-F238E27FC236}">
                  <a16:creationId xmlns:a16="http://schemas.microsoft.com/office/drawing/2014/main" id="{D20E8043-3DD6-4CFC-BEAF-D47A4123CCB3}"/>
                </a:ext>
              </a:extLst>
            </p:cNvPr>
            <p:cNvSpPr txBox="1">
              <a:spLocks noChangeArrowheads="1"/>
            </p:cNvSpPr>
            <p:nvPr/>
          </p:nvSpPr>
          <p:spPr bwMode="auto">
            <a:xfrm>
              <a:off x="2640" y="3504"/>
              <a:ext cx="192" cy="29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2</a:t>
              </a:r>
            </a:p>
          </p:txBody>
        </p:sp>
        <p:sp>
          <p:nvSpPr>
            <p:cNvPr id="108554" name="Text Box 7">
              <a:extLst>
                <a:ext uri="{FF2B5EF4-FFF2-40B4-BE49-F238E27FC236}">
                  <a16:creationId xmlns:a16="http://schemas.microsoft.com/office/drawing/2014/main" id="{962D5DA2-B74A-4429-84F9-172E0734B148}"/>
                </a:ext>
              </a:extLst>
            </p:cNvPr>
            <p:cNvSpPr txBox="1">
              <a:spLocks noChangeArrowheads="1"/>
            </p:cNvSpPr>
            <p:nvPr/>
          </p:nvSpPr>
          <p:spPr bwMode="auto">
            <a:xfrm>
              <a:off x="3504" y="2592"/>
              <a:ext cx="192" cy="29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3</a:t>
              </a:r>
            </a:p>
          </p:txBody>
        </p:sp>
        <p:sp>
          <p:nvSpPr>
            <p:cNvPr id="108555" name="Text Box 8">
              <a:extLst>
                <a:ext uri="{FF2B5EF4-FFF2-40B4-BE49-F238E27FC236}">
                  <a16:creationId xmlns:a16="http://schemas.microsoft.com/office/drawing/2014/main" id="{B85060AB-F1FD-44A7-A39F-978822B767CC}"/>
                </a:ext>
              </a:extLst>
            </p:cNvPr>
            <p:cNvSpPr txBox="1">
              <a:spLocks noChangeArrowheads="1"/>
            </p:cNvSpPr>
            <p:nvPr/>
          </p:nvSpPr>
          <p:spPr bwMode="auto">
            <a:xfrm>
              <a:off x="2640" y="1584"/>
              <a:ext cx="192" cy="29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2</a:t>
              </a:r>
            </a:p>
          </p:txBody>
        </p:sp>
        <p:sp>
          <p:nvSpPr>
            <p:cNvPr id="108556" name="Oval 9">
              <a:extLst>
                <a:ext uri="{FF2B5EF4-FFF2-40B4-BE49-F238E27FC236}">
                  <a16:creationId xmlns:a16="http://schemas.microsoft.com/office/drawing/2014/main" id="{73E814C1-2105-41C9-99E0-9F8D5665D09D}"/>
                </a:ext>
              </a:extLst>
            </p:cNvPr>
            <p:cNvSpPr>
              <a:spLocks noChangeArrowheads="1"/>
            </p:cNvSpPr>
            <p:nvPr/>
          </p:nvSpPr>
          <p:spPr bwMode="auto">
            <a:xfrm>
              <a:off x="816" y="259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1</a:t>
              </a:r>
            </a:p>
          </p:txBody>
        </p:sp>
        <p:sp>
          <p:nvSpPr>
            <p:cNvPr id="108557" name="Oval 10">
              <a:extLst>
                <a:ext uri="{FF2B5EF4-FFF2-40B4-BE49-F238E27FC236}">
                  <a16:creationId xmlns:a16="http://schemas.microsoft.com/office/drawing/2014/main" id="{F9C73222-9867-46B7-9B39-6D25A19CE306}"/>
                </a:ext>
              </a:extLst>
            </p:cNvPr>
            <p:cNvSpPr>
              <a:spLocks noChangeArrowheads="1"/>
            </p:cNvSpPr>
            <p:nvPr/>
          </p:nvSpPr>
          <p:spPr bwMode="auto">
            <a:xfrm>
              <a:off x="1488" y="1920"/>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2</a:t>
              </a:r>
            </a:p>
          </p:txBody>
        </p:sp>
        <p:sp>
          <p:nvSpPr>
            <p:cNvPr id="108558" name="Oval 11">
              <a:extLst>
                <a:ext uri="{FF2B5EF4-FFF2-40B4-BE49-F238E27FC236}">
                  <a16:creationId xmlns:a16="http://schemas.microsoft.com/office/drawing/2014/main" id="{9397A0EA-EFE9-4DEE-9DD7-73197F6A671B}"/>
                </a:ext>
              </a:extLst>
            </p:cNvPr>
            <p:cNvSpPr>
              <a:spLocks noChangeArrowheads="1"/>
            </p:cNvSpPr>
            <p:nvPr/>
          </p:nvSpPr>
          <p:spPr bwMode="auto">
            <a:xfrm>
              <a:off x="2640" y="187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4</a:t>
              </a:r>
            </a:p>
          </p:txBody>
        </p:sp>
        <p:sp>
          <p:nvSpPr>
            <p:cNvPr id="108559" name="Oval 12">
              <a:extLst>
                <a:ext uri="{FF2B5EF4-FFF2-40B4-BE49-F238E27FC236}">
                  <a16:creationId xmlns:a16="http://schemas.microsoft.com/office/drawing/2014/main" id="{BBD3AE37-F39C-4058-A25B-775691621EA9}"/>
                </a:ext>
              </a:extLst>
            </p:cNvPr>
            <p:cNvSpPr>
              <a:spLocks noChangeArrowheads="1"/>
            </p:cNvSpPr>
            <p:nvPr/>
          </p:nvSpPr>
          <p:spPr bwMode="auto">
            <a:xfrm>
              <a:off x="2112" y="259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5</a:t>
              </a:r>
            </a:p>
          </p:txBody>
        </p:sp>
        <p:sp>
          <p:nvSpPr>
            <p:cNvPr id="108560" name="Oval 13">
              <a:extLst>
                <a:ext uri="{FF2B5EF4-FFF2-40B4-BE49-F238E27FC236}">
                  <a16:creationId xmlns:a16="http://schemas.microsoft.com/office/drawing/2014/main" id="{FCDAD7D1-138D-42E5-A0CD-EE25A09F5578}"/>
                </a:ext>
              </a:extLst>
            </p:cNvPr>
            <p:cNvSpPr>
              <a:spLocks noChangeArrowheads="1"/>
            </p:cNvSpPr>
            <p:nvPr/>
          </p:nvSpPr>
          <p:spPr bwMode="auto">
            <a:xfrm>
              <a:off x="1488" y="3264"/>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3</a:t>
              </a:r>
            </a:p>
          </p:txBody>
        </p:sp>
        <p:sp>
          <p:nvSpPr>
            <p:cNvPr id="108561" name="Oval 14">
              <a:extLst>
                <a:ext uri="{FF2B5EF4-FFF2-40B4-BE49-F238E27FC236}">
                  <a16:creationId xmlns:a16="http://schemas.microsoft.com/office/drawing/2014/main" id="{C5F7CE6E-3218-461B-8584-00AD33C66F56}"/>
                </a:ext>
              </a:extLst>
            </p:cNvPr>
            <p:cNvSpPr>
              <a:spLocks noChangeArrowheads="1"/>
            </p:cNvSpPr>
            <p:nvPr/>
          </p:nvSpPr>
          <p:spPr bwMode="auto">
            <a:xfrm>
              <a:off x="2640" y="3264"/>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6</a:t>
              </a:r>
            </a:p>
          </p:txBody>
        </p:sp>
        <p:sp>
          <p:nvSpPr>
            <p:cNvPr id="108562" name="Oval 15">
              <a:extLst>
                <a:ext uri="{FF2B5EF4-FFF2-40B4-BE49-F238E27FC236}">
                  <a16:creationId xmlns:a16="http://schemas.microsoft.com/office/drawing/2014/main" id="{50C28D7A-C470-4B66-8129-264C278C3759}"/>
                </a:ext>
              </a:extLst>
            </p:cNvPr>
            <p:cNvSpPr>
              <a:spLocks noChangeArrowheads="1"/>
            </p:cNvSpPr>
            <p:nvPr/>
          </p:nvSpPr>
          <p:spPr bwMode="auto">
            <a:xfrm>
              <a:off x="3888" y="3216"/>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9</a:t>
              </a:r>
            </a:p>
          </p:txBody>
        </p:sp>
        <p:sp>
          <p:nvSpPr>
            <p:cNvPr id="108563" name="Oval 16">
              <a:extLst>
                <a:ext uri="{FF2B5EF4-FFF2-40B4-BE49-F238E27FC236}">
                  <a16:creationId xmlns:a16="http://schemas.microsoft.com/office/drawing/2014/main" id="{DDD4E0E9-A694-4592-A99D-D9B510694C9A}"/>
                </a:ext>
              </a:extLst>
            </p:cNvPr>
            <p:cNvSpPr>
              <a:spLocks noChangeArrowheads="1"/>
            </p:cNvSpPr>
            <p:nvPr/>
          </p:nvSpPr>
          <p:spPr bwMode="auto">
            <a:xfrm>
              <a:off x="3264" y="259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7</a:t>
              </a:r>
            </a:p>
          </p:txBody>
        </p:sp>
        <p:sp>
          <p:nvSpPr>
            <p:cNvPr id="108564" name="Oval 17">
              <a:extLst>
                <a:ext uri="{FF2B5EF4-FFF2-40B4-BE49-F238E27FC236}">
                  <a16:creationId xmlns:a16="http://schemas.microsoft.com/office/drawing/2014/main" id="{D9E5056C-C5EA-4237-A9E2-C4D71AD57695}"/>
                </a:ext>
              </a:extLst>
            </p:cNvPr>
            <p:cNvSpPr>
              <a:spLocks noChangeArrowheads="1"/>
            </p:cNvSpPr>
            <p:nvPr/>
          </p:nvSpPr>
          <p:spPr bwMode="auto">
            <a:xfrm>
              <a:off x="3888" y="1920"/>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8</a:t>
              </a:r>
            </a:p>
          </p:txBody>
        </p:sp>
        <p:sp>
          <p:nvSpPr>
            <p:cNvPr id="108565" name="Line 18">
              <a:extLst>
                <a:ext uri="{FF2B5EF4-FFF2-40B4-BE49-F238E27FC236}">
                  <a16:creationId xmlns:a16="http://schemas.microsoft.com/office/drawing/2014/main" id="{11AEF5D4-64DA-46E5-8C11-6CA83932807D}"/>
                </a:ext>
              </a:extLst>
            </p:cNvPr>
            <p:cNvSpPr>
              <a:spLocks noChangeShapeType="1"/>
            </p:cNvSpPr>
            <p:nvPr/>
          </p:nvSpPr>
          <p:spPr bwMode="auto">
            <a:xfrm flipV="1">
              <a:off x="1008" y="2112"/>
              <a:ext cx="480" cy="48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66" name="Line 19">
              <a:extLst>
                <a:ext uri="{FF2B5EF4-FFF2-40B4-BE49-F238E27FC236}">
                  <a16:creationId xmlns:a16="http://schemas.microsoft.com/office/drawing/2014/main" id="{8356F0AF-3CDC-49DA-8BEA-F614592D048A}"/>
                </a:ext>
              </a:extLst>
            </p:cNvPr>
            <p:cNvSpPr>
              <a:spLocks noChangeShapeType="1"/>
            </p:cNvSpPr>
            <p:nvPr/>
          </p:nvSpPr>
          <p:spPr bwMode="auto">
            <a:xfrm>
              <a:off x="1728" y="1968"/>
              <a:ext cx="912"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67" name="Line 20">
              <a:extLst>
                <a:ext uri="{FF2B5EF4-FFF2-40B4-BE49-F238E27FC236}">
                  <a16:creationId xmlns:a16="http://schemas.microsoft.com/office/drawing/2014/main" id="{5F9B9A59-BD82-4847-8C6C-1A042DA80539}"/>
                </a:ext>
              </a:extLst>
            </p:cNvPr>
            <p:cNvSpPr>
              <a:spLocks noChangeShapeType="1"/>
            </p:cNvSpPr>
            <p:nvPr/>
          </p:nvSpPr>
          <p:spPr bwMode="auto">
            <a:xfrm>
              <a:off x="2880" y="1968"/>
              <a:ext cx="105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68" name="Line 21">
              <a:extLst>
                <a:ext uri="{FF2B5EF4-FFF2-40B4-BE49-F238E27FC236}">
                  <a16:creationId xmlns:a16="http://schemas.microsoft.com/office/drawing/2014/main" id="{4624450B-A254-4F56-9B43-05F6187E04ED}"/>
                </a:ext>
              </a:extLst>
            </p:cNvPr>
            <p:cNvSpPr>
              <a:spLocks noChangeShapeType="1"/>
            </p:cNvSpPr>
            <p:nvPr/>
          </p:nvSpPr>
          <p:spPr bwMode="auto">
            <a:xfrm flipV="1">
              <a:off x="3456" y="2160"/>
              <a:ext cx="432" cy="43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69" name="Line 22">
              <a:extLst>
                <a:ext uri="{FF2B5EF4-FFF2-40B4-BE49-F238E27FC236}">
                  <a16:creationId xmlns:a16="http://schemas.microsoft.com/office/drawing/2014/main" id="{E98E83D2-4B92-4268-97B5-9A0B713BB4CB}"/>
                </a:ext>
              </a:extLst>
            </p:cNvPr>
            <p:cNvSpPr>
              <a:spLocks noChangeShapeType="1"/>
            </p:cNvSpPr>
            <p:nvPr/>
          </p:nvSpPr>
          <p:spPr bwMode="auto">
            <a:xfrm flipH="1" flipV="1">
              <a:off x="2832" y="2064"/>
              <a:ext cx="528" cy="52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70" name="Line 23">
              <a:extLst>
                <a:ext uri="{FF2B5EF4-FFF2-40B4-BE49-F238E27FC236}">
                  <a16:creationId xmlns:a16="http://schemas.microsoft.com/office/drawing/2014/main" id="{D2D778E6-83B0-41FA-BAD6-B273304FC8D8}"/>
                </a:ext>
              </a:extLst>
            </p:cNvPr>
            <p:cNvSpPr>
              <a:spLocks noChangeShapeType="1"/>
            </p:cNvSpPr>
            <p:nvPr/>
          </p:nvSpPr>
          <p:spPr bwMode="auto">
            <a:xfrm flipH="1">
              <a:off x="2256" y="2112"/>
              <a:ext cx="432" cy="432"/>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71" name="Line 24">
              <a:extLst>
                <a:ext uri="{FF2B5EF4-FFF2-40B4-BE49-F238E27FC236}">
                  <a16:creationId xmlns:a16="http://schemas.microsoft.com/office/drawing/2014/main" id="{646A0B2D-03DE-4E41-A8CA-E9998437EC37}"/>
                </a:ext>
              </a:extLst>
            </p:cNvPr>
            <p:cNvSpPr>
              <a:spLocks noChangeShapeType="1"/>
            </p:cNvSpPr>
            <p:nvPr/>
          </p:nvSpPr>
          <p:spPr bwMode="auto">
            <a:xfrm>
              <a:off x="1104" y="2688"/>
              <a:ext cx="100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72" name="Text Box 25">
              <a:extLst>
                <a:ext uri="{FF2B5EF4-FFF2-40B4-BE49-F238E27FC236}">
                  <a16:creationId xmlns:a16="http://schemas.microsoft.com/office/drawing/2014/main" id="{04F148E3-7BE2-415A-99D1-E28F84F3AB3C}"/>
                </a:ext>
              </a:extLst>
            </p:cNvPr>
            <p:cNvSpPr txBox="1">
              <a:spLocks noChangeArrowheads="1"/>
            </p:cNvSpPr>
            <p:nvPr/>
          </p:nvSpPr>
          <p:spPr bwMode="auto">
            <a:xfrm>
              <a:off x="2304" y="2688"/>
              <a:ext cx="192" cy="29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1</a:t>
              </a:r>
            </a:p>
          </p:txBody>
        </p:sp>
        <p:sp>
          <p:nvSpPr>
            <p:cNvPr id="108573" name="Line 26">
              <a:extLst>
                <a:ext uri="{FF2B5EF4-FFF2-40B4-BE49-F238E27FC236}">
                  <a16:creationId xmlns:a16="http://schemas.microsoft.com/office/drawing/2014/main" id="{A35FACAB-C9C8-4AF5-8650-275E7E2C9493}"/>
                </a:ext>
              </a:extLst>
            </p:cNvPr>
            <p:cNvSpPr>
              <a:spLocks noChangeShapeType="1"/>
            </p:cNvSpPr>
            <p:nvPr/>
          </p:nvSpPr>
          <p:spPr bwMode="auto">
            <a:xfrm flipV="1">
              <a:off x="1680" y="283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74" name="Line 27">
              <a:extLst>
                <a:ext uri="{FF2B5EF4-FFF2-40B4-BE49-F238E27FC236}">
                  <a16:creationId xmlns:a16="http://schemas.microsoft.com/office/drawing/2014/main" id="{E6329CBD-71E7-420C-A75E-2A72B6C4DBD3}"/>
                </a:ext>
              </a:extLst>
            </p:cNvPr>
            <p:cNvSpPr>
              <a:spLocks noChangeShapeType="1"/>
            </p:cNvSpPr>
            <p:nvPr/>
          </p:nvSpPr>
          <p:spPr bwMode="auto">
            <a:xfrm>
              <a:off x="2256" y="2832"/>
              <a:ext cx="432" cy="43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75" name="Line 28">
              <a:extLst>
                <a:ext uri="{FF2B5EF4-FFF2-40B4-BE49-F238E27FC236}">
                  <a16:creationId xmlns:a16="http://schemas.microsoft.com/office/drawing/2014/main" id="{1D6F5AAA-164F-49A9-83A4-5E67AF230B1F}"/>
                </a:ext>
              </a:extLst>
            </p:cNvPr>
            <p:cNvSpPr>
              <a:spLocks noChangeShapeType="1"/>
            </p:cNvSpPr>
            <p:nvPr/>
          </p:nvSpPr>
          <p:spPr bwMode="auto">
            <a:xfrm>
              <a:off x="1728" y="3360"/>
              <a:ext cx="91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76" name="Line 29">
              <a:extLst>
                <a:ext uri="{FF2B5EF4-FFF2-40B4-BE49-F238E27FC236}">
                  <a16:creationId xmlns:a16="http://schemas.microsoft.com/office/drawing/2014/main" id="{4075689B-C557-433B-A740-D7B9FC82C450}"/>
                </a:ext>
              </a:extLst>
            </p:cNvPr>
            <p:cNvSpPr>
              <a:spLocks noChangeShapeType="1"/>
            </p:cNvSpPr>
            <p:nvPr/>
          </p:nvSpPr>
          <p:spPr bwMode="auto">
            <a:xfrm>
              <a:off x="2880" y="3408"/>
              <a:ext cx="105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77" name="Line 30">
              <a:extLst>
                <a:ext uri="{FF2B5EF4-FFF2-40B4-BE49-F238E27FC236}">
                  <a16:creationId xmlns:a16="http://schemas.microsoft.com/office/drawing/2014/main" id="{6DAE58C2-8FD8-40F2-BB21-34A29B011C8A}"/>
                </a:ext>
              </a:extLst>
            </p:cNvPr>
            <p:cNvSpPr>
              <a:spLocks noChangeShapeType="1"/>
            </p:cNvSpPr>
            <p:nvPr/>
          </p:nvSpPr>
          <p:spPr bwMode="auto">
            <a:xfrm flipH="1" flipV="1">
              <a:off x="3456" y="2784"/>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78" name="Line 31">
              <a:extLst>
                <a:ext uri="{FF2B5EF4-FFF2-40B4-BE49-F238E27FC236}">
                  <a16:creationId xmlns:a16="http://schemas.microsoft.com/office/drawing/2014/main" id="{162860C7-B731-4FA2-B009-0E2D02150905}"/>
                </a:ext>
              </a:extLst>
            </p:cNvPr>
            <p:cNvSpPr>
              <a:spLocks noChangeShapeType="1"/>
            </p:cNvSpPr>
            <p:nvPr/>
          </p:nvSpPr>
          <p:spPr bwMode="auto">
            <a:xfrm flipH="1" flipV="1">
              <a:off x="4032" y="2208"/>
              <a:ext cx="0" cy="100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79" name="Line 32">
              <a:extLst>
                <a:ext uri="{FF2B5EF4-FFF2-40B4-BE49-F238E27FC236}">
                  <a16:creationId xmlns:a16="http://schemas.microsoft.com/office/drawing/2014/main" id="{47E408E2-00F5-4039-8257-7437C7C5C711}"/>
                </a:ext>
              </a:extLst>
            </p:cNvPr>
            <p:cNvSpPr>
              <a:spLocks noChangeShapeType="1"/>
            </p:cNvSpPr>
            <p:nvPr/>
          </p:nvSpPr>
          <p:spPr bwMode="auto">
            <a:xfrm>
              <a:off x="1008" y="283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80" name="Line 33">
              <a:extLst>
                <a:ext uri="{FF2B5EF4-FFF2-40B4-BE49-F238E27FC236}">
                  <a16:creationId xmlns:a16="http://schemas.microsoft.com/office/drawing/2014/main" id="{1A1F3F4B-9099-4E57-802D-F38929010A20}"/>
                </a:ext>
              </a:extLst>
            </p:cNvPr>
            <p:cNvSpPr>
              <a:spLocks noChangeShapeType="1"/>
            </p:cNvSpPr>
            <p:nvPr/>
          </p:nvSpPr>
          <p:spPr bwMode="auto">
            <a:xfrm flipV="1">
              <a:off x="1008" y="211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81" name="Line 34">
              <a:extLst>
                <a:ext uri="{FF2B5EF4-FFF2-40B4-BE49-F238E27FC236}">
                  <a16:creationId xmlns:a16="http://schemas.microsoft.com/office/drawing/2014/main" id="{45C71F45-7811-4679-9516-D8D3C6605498}"/>
                </a:ext>
              </a:extLst>
            </p:cNvPr>
            <p:cNvSpPr>
              <a:spLocks noChangeShapeType="1"/>
            </p:cNvSpPr>
            <p:nvPr/>
          </p:nvSpPr>
          <p:spPr bwMode="auto">
            <a:xfrm flipH="1">
              <a:off x="2352" y="2688"/>
              <a:ext cx="91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82" name="Line 35">
              <a:extLst>
                <a:ext uri="{FF2B5EF4-FFF2-40B4-BE49-F238E27FC236}">
                  <a16:creationId xmlns:a16="http://schemas.microsoft.com/office/drawing/2014/main" id="{22A7A636-1199-4581-8FC9-CC907FFC4ABA}"/>
                </a:ext>
              </a:extLst>
            </p:cNvPr>
            <p:cNvSpPr>
              <a:spLocks noChangeShapeType="1"/>
            </p:cNvSpPr>
            <p:nvPr/>
          </p:nvSpPr>
          <p:spPr bwMode="auto">
            <a:xfrm flipV="1">
              <a:off x="2832" y="2832"/>
              <a:ext cx="480" cy="48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83" name="Oval 36">
              <a:extLst>
                <a:ext uri="{FF2B5EF4-FFF2-40B4-BE49-F238E27FC236}">
                  <a16:creationId xmlns:a16="http://schemas.microsoft.com/office/drawing/2014/main" id="{8B750B82-485F-4580-9762-15DF6BA0AB55}"/>
                </a:ext>
              </a:extLst>
            </p:cNvPr>
            <p:cNvSpPr>
              <a:spLocks noChangeArrowheads="1"/>
            </p:cNvSpPr>
            <p:nvPr/>
          </p:nvSpPr>
          <p:spPr bwMode="auto">
            <a:xfrm>
              <a:off x="816" y="2592"/>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1</a:t>
              </a:r>
            </a:p>
          </p:txBody>
        </p:sp>
        <p:sp>
          <p:nvSpPr>
            <p:cNvPr id="108584" name="Text Box 37">
              <a:extLst>
                <a:ext uri="{FF2B5EF4-FFF2-40B4-BE49-F238E27FC236}">
                  <a16:creationId xmlns:a16="http://schemas.microsoft.com/office/drawing/2014/main" id="{26145B8B-8DD5-4EAF-A59B-59E90C358260}"/>
                </a:ext>
              </a:extLst>
            </p:cNvPr>
            <p:cNvSpPr txBox="1">
              <a:spLocks noChangeArrowheads="1"/>
            </p:cNvSpPr>
            <p:nvPr/>
          </p:nvSpPr>
          <p:spPr bwMode="auto">
            <a:xfrm>
              <a:off x="624" y="2544"/>
              <a:ext cx="19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0</a:t>
              </a:r>
            </a:p>
          </p:txBody>
        </p:sp>
        <p:sp>
          <p:nvSpPr>
            <p:cNvPr id="108585" name="Line 38">
              <a:extLst>
                <a:ext uri="{FF2B5EF4-FFF2-40B4-BE49-F238E27FC236}">
                  <a16:creationId xmlns:a16="http://schemas.microsoft.com/office/drawing/2014/main" id="{9FC2165C-D142-416C-817E-41BC794A50E7}"/>
                </a:ext>
              </a:extLst>
            </p:cNvPr>
            <p:cNvSpPr>
              <a:spLocks noChangeShapeType="1"/>
            </p:cNvSpPr>
            <p:nvPr/>
          </p:nvSpPr>
          <p:spPr bwMode="auto">
            <a:xfrm flipV="1">
              <a:off x="1008" y="2112"/>
              <a:ext cx="480" cy="48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86" name="Oval 39">
              <a:extLst>
                <a:ext uri="{FF2B5EF4-FFF2-40B4-BE49-F238E27FC236}">
                  <a16:creationId xmlns:a16="http://schemas.microsoft.com/office/drawing/2014/main" id="{5148DECF-B274-4C1C-ADA9-7286B3BE0185}"/>
                </a:ext>
              </a:extLst>
            </p:cNvPr>
            <p:cNvSpPr>
              <a:spLocks noChangeArrowheads="1"/>
            </p:cNvSpPr>
            <p:nvPr/>
          </p:nvSpPr>
          <p:spPr bwMode="auto">
            <a:xfrm>
              <a:off x="1488" y="1920"/>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2</a:t>
              </a:r>
            </a:p>
          </p:txBody>
        </p:sp>
        <p:sp>
          <p:nvSpPr>
            <p:cNvPr id="108587" name="Text Box 40">
              <a:extLst>
                <a:ext uri="{FF2B5EF4-FFF2-40B4-BE49-F238E27FC236}">
                  <a16:creationId xmlns:a16="http://schemas.microsoft.com/office/drawing/2014/main" id="{042E75E8-654D-44D5-A25D-DD2A6968CE54}"/>
                </a:ext>
              </a:extLst>
            </p:cNvPr>
            <p:cNvSpPr txBox="1">
              <a:spLocks noChangeArrowheads="1"/>
            </p:cNvSpPr>
            <p:nvPr/>
          </p:nvSpPr>
          <p:spPr bwMode="auto">
            <a:xfrm>
              <a:off x="1488" y="1632"/>
              <a:ext cx="192" cy="29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1</a:t>
              </a:r>
            </a:p>
          </p:txBody>
        </p:sp>
        <p:sp>
          <p:nvSpPr>
            <p:cNvPr id="108588" name="Line 41">
              <a:extLst>
                <a:ext uri="{FF2B5EF4-FFF2-40B4-BE49-F238E27FC236}">
                  <a16:creationId xmlns:a16="http://schemas.microsoft.com/office/drawing/2014/main" id="{073614E3-8D35-4C70-B19D-A6E5882E06CD}"/>
                </a:ext>
              </a:extLst>
            </p:cNvPr>
            <p:cNvSpPr>
              <a:spLocks noChangeShapeType="1"/>
            </p:cNvSpPr>
            <p:nvPr/>
          </p:nvSpPr>
          <p:spPr bwMode="auto">
            <a:xfrm>
              <a:off x="1680" y="2112"/>
              <a:ext cx="480" cy="528"/>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89" name="Line 42">
              <a:extLst>
                <a:ext uri="{FF2B5EF4-FFF2-40B4-BE49-F238E27FC236}">
                  <a16:creationId xmlns:a16="http://schemas.microsoft.com/office/drawing/2014/main" id="{7E620580-E547-4DF4-B3D2-8FF53C3EAC4C}"/>
                </a:ext>
              </a:extLst>
            </p:cNvPr>
            <p:cNvSpPr>
              <a:spLocks noChangeShapeType="1"/>
            </p:cNvSpPr>
            <p:nvPr/>
          </p:nvSpPr>
          <p:spPr bwMode="auto">
            <a:xfrm>
              <a:off x="1104" y="2688"/>
              <a:ext cx="1008"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90" name="Oval 43">
              <a:extLst>
                <a:ext uri="{FF2B5EF4-FFF2-40B4-BE49-F238E27FC236}">
                  <a16:creationId xmlns:a16="http://schemas.microsoft.com/office/drawing/2014/main" id="{9E8FB4A4-C1E7-45BD-A371-616FCD78D1D4}"/>
                </a:ext>
              </a:extLst>
            </p:cNvPr>
            <p:cNvSpPr>
              <a:spLocks noChangeArrowheads="1"/>
            </p:cNvSpPr>
            <p:nvPr/>
          </p:nvSpPr>
          <p:spPr bwMode="auto">
            <a:xfrm>
              <a:off x="2112" y="2592"/>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5</a:t>
              </a:r>
            </a:p>
          </p:txBody>
        </p:sp>
        <p:sp>
          <p:nvSpPr>
            <p:cNvPr id="108591" name="Line 44">
              <a:extLst>
                <a:ext uri="{FF2B5EF4-FFF2-40B4-BE49-F238E27FC236}">
                  <a16:creationId xmlns:a16="http://schemas.microsoft.com/office/drawing/2014/main" id="{93EA9CCE-264D-4DAD-A2B5-9C8FFDE7F2A3}"/>
                </a:ext>
              </a:extLst>
            </p:cNvPr>
            <p:cNvSpPr>
              <a:spLocks noChangeShapeType="1"/>
            </p:cNvSpPr>
            <p:nvPr/>
          </p:nvSpPr>
          <p:spPr bwMode="auto">
            <a:xfrm>
              <a:off x="1008" y="2832"/>
              <a:ext cx="480" cy="48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92" name="Oval 45">
              <a:extLst>
                <a:ext uri="{FF2B5EF4-FFF2-40B4-BE49-F238E27FC236}">
                  <a16:creationId xmlns:a16="http://schemas.microsoft.com/office/drawing/2014/main" id="{F39A2E84-085F-41C1-A1A8-E64885F9D8AE}"/>
                </a:ext>
              </a:extLst>
            </p:cNvPr>
            <p:cNvSpPr>
              <a:spLocks noChangeArrowheads="1"/>
            </p:cNvSpPr>
            <p:nvPr/>
          </p:nvSpPr>
          <p:spPr bwMode="auto">
            <a:xfrm>
              <a:off x="1488" y="3264"/>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3</a:t>
              </a:r>
            </a:p>
          </p:txBody>
        </p:sp>
        <p:sp>
          <p:nvSpPr>
            <p:cNvPr id="108593" name="Line 46">
              <a:extLst>
                <a:ext uri="{FF2B5EF4-FFF2-40B4-BE49-F238E27FC236}">
                  <a16:creationId xmlns:a16="http://schemas.microsoft.com/office/drawing/2014/main" id="{EFDAEC1B-4830-4093-9154-85BC5969AF93}"/>
                </a:ext>
              </a:extLst>
            </p:cNvPr>
            <p:cNvSpPr>
              <a:spLocks noChangeShapeType="1"/>
            </p:cNvSpPr>
            <p:nvPr/>
          </p:nvSpPr>
          <p:spPr bwMode="auto">
            <a:xfrm>
              <a:off x="1728" y="1968"/>
              <a:ext cx="912"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94" name="Oval 47">
              <a:extLst>
                <a:ext uri="{FF2B5EF4-FFF2-40B4-BE49-F238E27FC236}">
                  <a16:creationId xmlns:a16="http://schemas.microsoft.com/office/drawing/2014/main" id="{8E7E4277-69D3-49D5-BB4E-79C6CCBB93BB}"/>
                </a:ext>
              </a:extLst>
            </p:cNvPr>
            <p:cNvSpPr>
              <a:spLocks noChangeArrowheads="1"/>
            </p:cNvSpPr>
            <p:nvPr/>
          </p:nvSpPr>
          <p:spPr bwMode="auto">
            <a:xfrm>
              <a:off x="2640" y="1872"/>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4</a:t>
              </a:r>
            </a:p>
          </p:txBody>
        </p:sp>
        <p:sp>
          <p:nvSpPr>
            <p:cNvPr id="108595" name="Line 48">
              <a:extLst>
                <a:ext uri="{FF2B5EF4-FFF2-40B4-BE49-F238E27FC236}">
                  <a16:creationId xmlns:a16="http://schemas.microsoft.com/office/drawing/2014/main" id="{40241BA6-4D79-4756-BE73-6D8EE0E3DFEF}"/>
                </a:ext>
              </a:extLst>
            </p:cNvPr>
            <p:cNvSpPr>
              <a:spLocks noChangeShapeType="1"/>
            </p:cNvSpPr>
            <p:nvPr/>
          </p:nvSpPr>
          <p:spPr bwMode="auto">
            <a:xfrm>
              <a:off x="2256" y="2832"/>
              <a:ext cx="432" cy="432"/>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96" name="Oval 49">
              <a:extLst>
                <a:ext uri="{FF2B5EF4-FFF2-40B4-BE49-F238E27FC236}">
                  <a16:creationId xmlns:a16="http://schemas.microsoft.com/office/drawing/2014/main" id="{0103DDB4-FA1D-4EEA-A392-1F14C7DAAE02}"/>
                </a:ext>
              </a:extLst>
            </p:cNvPr>
            <p:cNvSpPr>
              <a:spLocks noChangeArrowheads="1"/>
            </p:cNvSpPr>
            <p:nvPr/>
          </p:nvSpPr>
          <p:spPr bwMode="auto">
            <a:xfrm>
              <a:off x="2640" y="3264"/>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6</a:t>
              </a:r>
            </a:p>
          </p:txBody>
        </p:sp>
        <p:sp>
          <p:nvSpPr>
            <p:cNvPr id="108597" name="Line 50">
              <a:extLst>
                <a:ext uri="{FF2B5EF4-FFF2-40B4-BE49-F238E27FC236}">
                  <a16:creationId xmlns:a16="http://schemas.microsoft.com/office/drawing/2014/main" id="{9FC3EEE8-8003-4E8F-B027-128A388B594A}"/>
                </a:ext>
              </a:extLst>
            </p:cNvPr>
            <p:cNvSpPr>
              <a:spLocks noChangeShapeType="1"/>
            </p:cNvSpPr>
            <p:nvPr/>
          </p:nvSpPr>
          <p:spPr bwMode="auto">
            <a:xfrm>
              <a:off x="2880" y="1968"/>
              <a:ext cx="1056"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98" name="Oval 51">
              <a:extLst>
                <a:ext uri="{FF2B5EF4-FFF2-40B4-BE49-F238E27FC236}">
                  <a16:creationId xmlns:a16="http://schemas.microsoft.com/office/drawing/2014/main" id="{E8BDC56B-2FC2-4EC4-8EDB-B76A7DDC2CE6}"/>
                </a:ext>
              </a:extLst>
            </p:cNvPr>
            <p:cNvSpPr>
              <a:spLocks noChangeArrowheads="1"/>
            </p:cNvSpPr>
            <p:nvPr/>
          </p:nvSpPr>
          <p:spPr bwMode="auto">
            <a:xfrm>
              <a:off x="3888" y="1920"/>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8</a:t>
              </a:r>
            </a:p>
          </p:txBody>
        </p:sp>
        <p:sp>
          <p:nvSpPr>
            <p:cNvPr id="108599" name="Oval 52">
              <a:extLst>
                <a:ext uri="{FF2B5EF4-FFF2-40B4-BE49-F238E27FC236}">
                  <a16:creationId xmlns:a16="http://schemas.microsoft.com/office/drawing/2014/main" id="{B2FDC9F6-BF75-4C72-966F-AAEADC1AB95E}"/>
                </a:ext>
              </a:extLst>
            </p:cNvPr>
            <p:cNvSpPr>
              <a:spLocks noChangeArrowheads="1"/>
            </p:cNvSpPr>
            <p:nvPr/>
          </p:nvSpPr>
          <p:spPr bwMode="auto">
            <a:xfrm>
              <a:off x="2640" y="3264"/>
              <a:ext cx="240" cy="24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6</a:t>
              </a:r>
            </a:p>
          </p:txBody>
        </p:sp>
        <p:sp>
          <p:nvSpPr>
            <p:cNvPr id="108600" name="Line 53">
              <a:extLst>
                <a:ext uri="{FF2B5EF4-FFF2-40B4-BE49-F238E27FC236}">
                  <a16:creationId xmlns:a16="http://schemas.microsoft.com/office/drawing/2014/main" id="{4698FE7C-5FB4-473F-A687-E1347240A1EB}"/>
                </a:ext>
              </a:extLst>
            </p:cNvPr>
            <p:cNvSpPr>
              <a:spLocks noChangeShapeType="1"/>
            </p:cNvSpPr>
            <p:nvPr/>
          </p:nvSpPr>
          <p:spPr bwMode="auto">
            <a:xfrm flipV="1">
              <a:off x="2832" y="2832"/>
              <a:ext cx="480" cy="48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601" name="Oval 54">
              <a:extLst>
                <a:ext uri="{FF2B5EF4-FFF2-40B4-BE49-F238E27FC236}">
                  <a16:creationId xmlns:a16="http://schemas.microsoft.com/office/drawing/2014/main" id="{938FB771-3C57-40FA-9E92-B5824846FFD5}"/>
                </a:ext>
              </a:extLst>
            </p:cNvPr>
            <p:cNvSpPr>
              <a:spLocks noChangeArrowheads="1"/>
            </p:cNvSpPr>
            <p:nvPr/>
          </p:nvSpPr>
          <p:spPr bwMode="auto">
            <a:xfrm>
              <a:off x="3264" y="2592"/>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7</a:t>
              </a:r>
            </a:p>
          </p:txBody>
        </p:sp>
        <p:sp>
          <p:nvSpPr>
            <p:cNvPr id="108602" name="Line 55">
              <a:extLst>
                <a:ext uri="{FF2B5EF4-FFF2-40B4-BE49-F238E27FC236}">
                  <a16:creationId xmlns:a16="http://schemas.microsoft.com/office/drawing/2014/main" id="{8052D703-C028-4CBB-AA78-2C6403B45DB4}"/>
                </a:ext>
              </a:extLst>
            </p:cNvPr>
            <p:cNvSpPr>
              <a:spLocks noChangeShapeType="1"/>
            </p:cNvSpPr>
            <p:nvPr/>
          </p:nvSpPr>
          <p:spPr bwMode="auto">
            <a:xfrm>
              <a:off x="2880" y="3408"/>
              <a:ext cx="1056"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603" name="Oval 56">
              <a:extLst>
                <a:ext uri="{FF2B5EF4-FFF2-40B4-BE49-F238E27FC236}">
                  <a16:creationId xmlns:a16="http://schemas.microsoft.com/office/drawing/2014/main" id="{B9525D0B-CEDF-44A4-A282-4D6E3043D04E}"/>
                </a:ext>
              </a:extLst>
            </p:cNvPr>
            <p:cNvSpPr>
              <a:spLocks noChangeArrowheads="1"/>
            </p:cNvSpPr>
            <p:nvPr/>
          </p:nvSpPr>
          <p:spPr bwMode="auto">
            <a:xfrm>
              <a:off x="3888" y="3216"/>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9</a:t>
              </a:r>
            </a:p>
          </p:txBody>
        </p:sp>
        <p:sp>
          <p:nvSpPr>
            <p:cNvPr id="108604" name="Oval 57">
              <a:extLst>
                <a:ext uri="{FF2B5EF4-FFF2-40B4-BE49-F238E27FC236}">
                  <a16:creationId xmlns:a16="http://schemas.microsoft.com/office/drawing/2014/main" id="{1BF9BDFC-823A-46F0-86B9-0409632E3EB0}"/>
                </a:ext>
              </a:extLst>
            </p:cNvPr>
            <p:cNvSpPr>
              <a:spLocks noChangeArrowheads="1"/>
            </p:cNvSpPr>
            <p:nvPr/>
          </p:nvSpPr>
          <p:spPr bwMode="auto">
            <a:xfrm>
              <a:off x="2640" y="3264"/>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6</a:t>
              </a:r>
            </a:p>
          </p:txBody>
        </p:sp>
        <p:sp>
          <p:nvSpPr>
            <p:cNvPr id="108605" name="Oval 58">
              <a:extLst>
                <a:ext uri="{FF2B5EF4-FFF2-40B4-BE49-F238E27FC236}">
                  <a16:creationId xmlns:a16="http://schemas.microsoft.com/office/drawing/2014/main" id="{488FFDF2-095A-430E-88A7-982141FF8AF2}"/>
                </a:ext>
              </a:extLst>
            </p:cNvPr>
            <p:cNvSpPr>
              <a:spLocks noChangeArrowheads="1"/>
            </p:cNvSpPr>
            <p:nvPr/>
          </p:nvSpPr>
          <p:spPr bwMode="auto">
            <a:xfrm>
              <a:off x="3888" y="3216"/>
              <a:ext cx="240" cy="24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9</a:t>
              </a:r>
            </a:p>
          </p:txBody>
        </p:sp>
        <p:sp>
          <p:nvSpPr>
            <p:cNvPr id="108606" name="Oval 59">
              <a:extLst>
                <a:ext uri="{FF2B5EF4-FFF2-40B4-BE49-F238E27FC236}">
                  <a16:creationId xmlns:a16="http://schemas.microsoft.com/office/drawing/2014/main" id="{93C2EB21-C124-4FC1-9A19-422CF02EB1D7}"/>
                </a:ext>
              </a:extLst>
            </p:cNvPr>
            <p:cNvSpPr>
              <a:spLocks noChangeArrowheads="1"/>
            </p:cNvSpPr>
            <p:nvPr/>
          </p:nvSpPr>
          <p:spPr bwMode="auto">
            <a:xfrm>
              <a:off x="3888" y="3216"/>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9</a:t>
              </a:r>
            </a:p>
          </p:txBody>
        </p:sp>
        <p:sp>
          <p:nvSpPr>
            <p:cNvPr id="108607" name="Text Box 60">
              <a:extLst>
                <a:ext uri="{FF2B5EF4-FFF2-40B4-BE49-F238E27FC236}">
                  <a16:creationId xmlns:a16="http://schemas.microsoft.com/office/drawing/2014/main" id="{45FA223B-3D9E-4082-9748-434285966151}"/>
                </a:ext>
              </a:extLst>
            </p:cNvPr>
            <p:cNvSpPr txBox="1">
              <a:spLocks noChangeArrowheads="1"/>
            </p:cNvSpPr>
            <p:nvPr/>
          </p:nvSpPr>
          <p:spPr bwMode="auto">
            <a:xfrm>
              <a:off x="3888" y="1584"/>
              <a:ext cx="192" cy="29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3</a:t>
              </a:r>
            </a:p>
          </p:txBody>
        </p:sp>
        <p:sp>
          <p:nvSpPr>
            <p:cNvPr id="108608" name="Text Box 61">
              <a:extLst>
                <a:ext uri="{FF2B5EF4-FFF2-40B4-BE49-F238E27FC236}">
                  <a16:creationId xmlns:a16="http://schemas.microsoft.com/office/drawing/2014/main" id="{A5829EA9-BA7F-47CC-83A6-B799340BAC14}"/>
                </a:ext>
              </a:extLst>
            </p:cNvPr>
            <p:cNvSpPr txBox="1">
              <a:spLocks noChangeArrowheads="1"/>
            </p:cNvSpPr>
            <p:nvPr/>
          </p:nvSpPr>
          <p:spPr bwMode="auto">
            <a:xfrm>
              <a:off x="3936" y="3456"/>
              <a:ext cx="192" cy="29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3</a:t>
              </a:r>
            </a:p>
          </p:txBody>
        </p:sp>
      </p:grpSp>
      <p:sp>
        <p:nvSpPr>
          <p:cNvPr id="108550" name="Text Box 62">
            <a:extLst>
              <a:ext uri="{FF2B5EF4-FFF2-40B4-BE49-F238E27FC236}">
                <a16:creationId xmlns:a16="http://schemas.microsoft.com/office/drawing/2014/main" id="{3D399C91-6954-4C85-80FC-4F3D700176D1}"/>
              </a:ext>
            </a:extLst>
          </p:cNvPr>
          <p:cNvSpPr txBox="1">
            <a:spLocks noChangeArrowheads="1"/>
          </p:cNvSpPr>
          <p:nvPr/>
        </p:nvSpPr>
        <p:spPr bwMode="auto">
          <a:xfrm>
            <a:off x="7308850" y="3951288"/>
            <a:ext cx="141605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400">
                <a:solidFill>
                  <a:srgbClr val="0033CC"/>
                </a:solidFill>
                <a:ea typeface="新細明體" panose="02020500000000000000" pitchFamily="18" charset="-120"/>
              </a:rPr>
              <a:t>BFS-tree</a:t>
            </a:r>
          </a:p>
        </p:txBody>
      </p:sp>
      <p:sp>
        <p:nvSpPr>
          <p:cNvPr id="108551" name="Text Box 12">
            <a:extLst>
              <a:ext uri="{FF2B5EF4-FFF2-40B4-BE49-F238E27FC236}">
                <a16:creationId xmlns:a16="http://schemas.microsoft.com/office/drawing/2014/main" id="{42C581B9-5238-4D3E-9079-D9A03C3C3000}"/>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77156"/>
                                        </p:tgtEl>
                                        <p:attrNameLst>
                                          <p:attrName>style.visibility</p:attrName>
                                        </p:attrNameLst>
                                      </p:cBhvr>
                                      <p:to>
                                        <p:strVal val="visible"/>
                                      </p:to>
                                    </p:set>
                                    <p:animEffect transition="in" filter="wipe(left)">
                                      <p:cBhvr>
                                        <p:cTn id="7" dur="500"/>
                                        <p:tgtEl>
                                          <p:spTgt spid="177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標題 1">
            <a:extLst>
              <a:ext uri="{FF2B5EF4-FFF2-40B4-BE49-F238E27FC236}">
                <a16:creationId xmlns:a16="http://schemas.microsoft.com/office/drawing/2014/main" id="{3D2B9A9D-CD13-4D95-88E6-388E1CFBD7D5}"/>
              </a:ext>
            </a:extLst>
          </p:cNvPr>
          <p:cNvSpPr>
            <a:spLocks noGrp="1" noChangeArrowheads="1"/>
          </p:cNvSpPr>
          <p:nvPr>
            <p:ph type="title"/>
          </p:nvPr>
        </p:nvSpPr>
        <p:spPr/>
        <p:txBody>
          <a:bodyPr/>
          <a:lstStyle/>
          <a:p>
            <a:r>
              <a:rPr lang="en-US" altLang="zh-TW" dirty="0">
                <a:ea typeface="新細明體" panose="02020500000000000000" pitchFamily="18" charset="-120"/>
              </a:rPr>
              <a:t>Exercise of BFS</a:t>
            </a:r>
            <a:endParaRPr lang="zh-TW" altLang="en-US" dirty="0">
              <a:ea typeface="新細明體" panose="02020500000000000000" pitchFamily="18" charset="-120"/>
            </a:endParaRPr>
          </a:p>
        </p:txBody>
      </p:sp>
      <p:sp>
        <p:nvSpPr>
          <p:cNvPr id="110595" name="投影片編號版面配置區 3">
            <a:extLst>
              <a:ext uri="{FF2B5EF4-FFF2-40B4-BE49-F238E27FC236}">
                <a16:creationId xmlns:a16="http://schemas.microsoft.com/office/drawing/2014/main" id="{03EDB3AE-5D54-427A-93B8-BA9E1FF8614C}"/>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8F39E06B-6300-4B2C-B69E-0C52241D51DD}" type="slidenum">
              <a:rPr lang="zh-TW" altLang="en-US" sz="1400" smtClean="0">
                <a:latin typeface="Times New Roman" panose="02020603050405020304" pitchFamily="18" charset="0"/>
              </a:rPr>
              <a:pPr/>
              <a:t>53</a:t>
            </a:fld>
            <a:endParaRPr lang="en-US" altLang="zh-TW" sz="1400">
              <a:latin typeface="Times New Roman" panose="02020603050405020304" pitchFamily="18" charset="0"/>
            </a:endParaRPr>
          </a:p>
        </p:txBody>
      </p:sp>
      <p:pic>
        <p:nvPicPr>
          <p:cNvPr id="110596" name="圖片 4">
            <a:extLst>
              <a:ext uri="{FF2B5EF4-FFF2-40B4-BE49-F238E27FC236}">
                <a16:creationId xmlns:a16="http://schemas.microsoft.com/office/drawing/2014/main" id="{02EAB6DC-2C63-41C1-9627-73A40C9779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763" y="1001713"/>
            <a:ext cx="3082925"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7" name="圖片 5">
            <a:extLst>
              <a:ext uri="{FF2B5EF4-FFF2-40B4-BE49-F238E27FC236}">
                <a16:creationId xmlns:a16="http://schemas.microsoft.com/office/drawing/2014/main" id="{A70343EF-A533-4EB4-B292-8C21079DEC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9063" y="923925"/>
            <a:ext cx="1793875" cy="422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8" name="圖片 6">
            <a:extLst>
              <a:ext uri="{FF2B5EF4-FFF2-40B4-BE49-F238E27FC236}">
                <a16:creationId xmlns:a16="http://schemas.microsoft.com/office/drawing/2014/main" id="{B3299BE2-D496-4D06-A329-D0E80F0C59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3288" y="990600"/>
            <a:ext cx="4052887" cy="327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9" name="Text Box 12">
            <a:extLst>
              <a:ext uri="{FF2B5EF4-FFF2-40B4-BE49-F238E27FC236}">
                <a16:creationId xmlns:a16="http://schemas.microsoft.com/office/drawing/2014/main" id="{94E0102A-2F08-4DA5-B503-8E03C610B07F}"/>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投影片編號版面配置區 3">
            <a:extLst>
              <a:ext uri="{FF2B5EF4-FFF2-40B4-BE49-F238E27FC236}">
                <a16:creationId xmlns:a16="http://schemas.microsoft.com/office/drawing/2014/main" id="{F3C934DF-4F74-4FAD-AA62-8000258F75E3}"/>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5CCF7E30-3BFC-44B8-8F90-7E7A124C1C59}" type="slidenum">
              <a:rPr lang="zh-TW" altLang="en-US" sz="1400" smtClean="0">
                <a:latin typeface="Times New Roman" panose="02020603050405020304" pitchFamily="18" charset="0"/>
              </a:rPr>
              <a:pPr/>
              <a:t>54</a:t>
            </a:fld>
            <a:endParaRPr lang="en-US" altLang="zh-TW" sz="1400">
              <a:latin typeface="Times New Roman" panose="02020603050405020304" pitchFamily="18" charset="0"/>
            </a:endParaRPr>
          </a:p>
        </p:txBody>
      </p:sp>
      <p:pic>
        <p:nvPicPr>
          <p:cNvPr id="112643" name="圖片 4">
            <a:extLst>
              <a:ext uri="{FF2B5EF4-FFF2-40B4-BE49-F238E27FC236}">
                <a16:creationId xmlns:a16="http://schemas.microsoft.com/office/drawing/2014/main" id="{A8A4DB44-733B-4BBC-BC99-AE53359F81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763" y="1001713"/>
            <a:ext cx="3082925"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4" name="圖片 5">
            <a:extLst>
              <a:ext uri="{FF2B5EF4-FFF2-40B4-BE49-F238E27FC236}">
                <a16:creationId xmlns:a16="http://schemas.microsoft.com/office/drawing/2014/main" id="{9254B5AF-CAB5-4C4D-B892-C511E6DC57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9063" y="923925"/>
            <a:ext cx="1793875" cy="422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5" name="圖片 6">
            <a:extLst>
              <a:ext uri="{FF2B5EF4-FFF2-40B4-BE49-F238E27FC236}">
                <a16:creationId xmlns:a16="http://schemas.microsoft.com/office/drawing/2014/main" id="{48D806CA-D387-4208-96A0-E1E0208592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3288" y="990600"/>
            <a:ext cx="4052887" cy="327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6" name="Text Box 12">
            <a:extLst>
              <a:ext uri="{FF2B5EF4-FFF2-40B4-BE49-F238E27FC236}">
                <a16:creationId xmlns:a16="http://schemas.microsoft.com/office/drawing/2014/main" id="{CE9EEDAB-0526-4CD7-B733-B83DA5438550}"/>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pic>
        <p:nvPicPr>
          <p:cNvPr id="2" name="圖片 1">
            <a:extLst>
              <a:ext uri="{FF2B5EF4-FFF2-40B4-BE49-F238E27FC236}">
                <a16:creationId xmlns:a16="http://schemas.microsoft.com/office/drawing/2014/main" id="{1ABE57EA-EE22-43BF-AB8A-3C0BDF5EDC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0200" y="990600"/>
            <a:ext cx="3028950"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圖片 2">
            <a:extLst>
              <a:ext uri="{FF2B5EF4-FFF2-40B4-BE49-F238E27FC236}">
                <a16:creationId xmlns:a16="http://schemas.microsoft.com/office/drawing/2014/main" id="{E4613C7D-607B-4755-B3D8-0164FB122F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97250" y="1001713"/>
            <a:ext cx="4127500" cy="326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圖片 3">
            <a:extLst>
              <a:ext uri="{FF2B5EF4-FFF2-40B4-BE49-F238E27FC236}">
                <a16:creationId xmlns:a16="http://schemas.microsoft.com/office/drawing/2014/main" id="{2ECD5B6F-454D-4A54-9BEA-D1F5BA23AA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29538" y="923925"/>
            <a:ext cx="1790700" cy="438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圖片 43">
            <a:extLst>
              <a:ext uri="{FF2B5EF4-FFF2-40B4-BE49-F238E27FC236}">
                <a16:creationId xmlns:a16="http://schemas.microsoft.com/office/drawing/2014/main" id="{8E188C38-62B5-498E-9DE8-6CBFB43AF46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6400" y="3556000"/>
            <a:ext cx="2601913"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群組 46">
            <a:extLst>
              <a:ext uri="{FF2B5EF4-FFF2-40B4-BE49-F238E27FC236}">
                <a16:creationId xmlns:a16="http://schemas.microsoft.com/office/drawing/2014/main" id="{E229B443-BEAA-4B36-9C11-CD652B33CEE4}"/>
              </a:ext>
            </a:extLst>
          </p:cNvPr>
          <p:cNvGrpSpPr>
            <a:grpSpLocks/>
          </p:cNvGrpSpPr>
          <p:nvPr/>
        </p:nvGrpSpPr>
        <p:grpSpPr bwMode="auto">
          <a:xfrm>
            <a:off x="2700338" y="4495800"/>
            <a:ext cx="4625975" cy="1452563"/>
            <a:chOff x="252413" y="4871027"/>
            <a:chExt cx="4625908" cy="1451212"/>
          </a:xfrm>
        </p:grpSpPr>
        <p:pic>
          <p:nvPicPr>
            <p:cNvPr id="112654" name="圖片 44">
              <a:extLst>
                <a:ext uri="{FF2B5EF4-FFF2-40B4-BE49-F238E27FC236}">
                  <a16:creationId xmlns:a16="http://schemas.microsoft.com/office/drawing/2014/main" id="{60ECB7C8-E84A-4F3F-89EC-14E50B29908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2413" y="4871027"/>
              <a:ext cx="3566615" cy="145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55" name="圖片 45">
              <a:extLst>
                <a:ext uri="{FF2B5EF4-FFF2-40B4-BE49-F238E27FC236}">
                  <a16:creationId xmlns:a16="http://schemas.microsoft.com/office/drawing/2014/main" id="{B3ED2A26-821E-46C2-BA10-8A15F933F64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59288" y="5502910"/>
              <a:ext cx="1019033" cy="655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mc:AlternateContent xmlns:mc="http://schemas.openxmlformats.org/markup-compatibility/2006" xmlns:p14="http://schemas.microsoft.com/office/powerpoint/2010/main">
        <mc:Choice Requires="p14">
          <p:contentPart p14:bwMode="auto" r:id="rId12">
            <p14:nvContentPartPr>
              <p14:cNvPr id="15" name="筆跡 14">
                <a:extLst>
                  <a:ext uri="{FF2B5EF4-FFF2-40B4-BE49-F238E27FC236}">
                    <a16:creationId xmlns:a16="http://schemas.microsoft.com/office/drawing/2014/main" id="{B42F7218-23F9-47D9-8421-FA4D75699608}"/>
                  </a:ext>
                </a:extLst>
              </p14:cNvPr>
              <p14:cNvContentPartPr/>
              <p14:nvPr/>
            </p14:nvContentPartPr>
            <p14:xfrm>
              <a:off x="7788031" y="5164578"/>
              <a:ext cx="1895760" cy="1244160"/>
            </p14:xfrm>
          </p:contentPart>
        </mc:Choice>
        <mc:Fallback xmlns="">
          <p:pic>
            <p:nvPicPr>
              <p:cNvPr id="15" name="筆跡 14">
                <a:extLst>
                  <a:ext uri="{FF2B5EF4-FFF2-40B4-BE49-F238E27FC236}">
                    <a16:creationId xmlns:a16="http://schemas.microsoft.com/office/drawing/2014/main" id="{B42F7218-23F9-47D9-8421-FA4D75699608}"/>
                  </a:ext>
                </a:extLst>
              </p:cNvPr>
              <p:cNvPicPr/>
              <p:nvPr/>
            </p:nvPicPr>
            <p:blipFill>
              <a:blip r:embed="rId13"/>
              <a:stretch>
                <a:fillRect/>
              </a:stretch>
            </p:blipFill>
            <p:spPr>
              <a:xfrm>
                <a:off x="7778671" y="5155218"/>
                <a:ext cx="1914480" cy="1262880"/>
              </a:xfrm>
              <a:prstGeom prst="rect">
                <a:avLst/>
              </a:prstGeom>
            </p:spPr>
          </p:pic>
        </mc:Fallback>
      </mc:AlternateContent>
      <p:sp>
        <p:nvSpPr>
          <p:cNvPr id="112653" name="標題 1">
            <a:extLst>
              <a:ext uri="{FF2B5EF4-FFF2-40B4-BE49-F238E27FC236}">
                <a16:creationId xmlns:a16="http://schemas.microsoft.com/office/drawing/2014/main" id="{61781469-7503-4B37-BF82-80DF12F0C3D8}"/>
              </a:ext>
            </a:extLst>
          </p:cNvPr>
          <p:cNvSpPr>
            <a:spLocks noGrp="1" noChangeArrowheads="1"/>
          </p:cNvSpPr>
          <p:nvPr>
            <p:ph type="title"/>
          </p:nvPr>
        </p:nvSpPr>
        <p:spPr>
          <a:xfrm>
            <a:off x="457200" y="0"/>
            <a:ext cx="8823325" cy="771526"/>
          </a:xfrm>
        </p:spPr>
        <p:txBody>
          <a:bodyPr/>
          <a:lstStyle/>
          <a:p>
            <a:r>
              <a:rPr lang="en-US" altLang="zh-TW" dirty="0">
                <a:ea typeface="新細明體" panose="02020500000000000000" pitchFamily="18" charset="-120"/>
              </a:rPr>
              <a:t>Exercise of BFS </a:t>
            </a:r>
            <a:r>
              <a:rPr lang="en-US" altLang="zh-TW" sz="2400" dirty="0">
                <a:ea typeface="新細明體" panose="02020500000000000000" pitchFamily="18" charset="-120"/>
              </a:rPr>
              <a:t>(ANS)</a:t>
            </a:r>
            <a:endParaRPr lang="zh-TW" altLang="en-US" sz="2400" dirty="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投影片編號版面配置區 4">
            <a:extLst>
              <a:ext uri="{FF2B5EF4-FFF2-40B4-BE49-F238E27FC236}">
                <a16:creationId xmlns:a16="http://schemas.microsoft.com/office/drawing/2014/main" id="{F1ABDE7D-D529-42E9-9CAA-8065736D6D51}"/>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B5511825-253D-4090-AD60-C0A2BF6A1CC7}" type="slidenum">
              <a:rPr lang="zh-TW" altLang="en-US" sz="1400" smtClean="0">
                <a:latin typeface="Times New Roman" panose="02020603050405020304" pitchFamily="18" charset="0"/>
              </a:rPr>
              <a:pPr/>
              <a:t>55</a:t>
            </a:fld>
            <a:endParaRPr lang="en-US" altLang="zh-TW" sz="1400">
              <a:latin typeface="Times New Roman" panose="02020603050405020304" pitchFamily="18" charset="0"/>
            </a:endParaRPr>
          </a:p>
        </p:txBody>
      </p:sp>
      <p:sp>
        <p:nvSpPr>
          <p:cNvPr id="114691" name="Rectangle 2">
            <a:extLst>
              <a:ext uri="{FF2B5EF4-FFF2-40B4-BE49-F238E27FC236}">
                <a16:creationId xmlns:a16="http://schemas.microsoft.com/office/drawing/2014/main" id="{B21F18B5-FCC6-4D40-8369-4394D023ED2B}"/>
              </a:ext>
            </a:extLst>
          </p:cNvPr>
          <p:cNvSpPr>
            <a:spLocks noGrp="1" noChangeArrowheads="1"/>
          </p:cNvSpPr>
          <p:nvPr>
            <p:ph type="title"/>
          </p:nvPr>
        </p:nvSpPr>
        <p:spPr>
          <a:xfrm>
            <a:off x="180975" y="-1"/>
            <a:ext cx="9202016" cy="810491"/>
          </a:xfrm>
        </p:spPr>
        <p:txBody>
          <a:bodyPr/>
          <a:lstStyle/>
          <a:p>
            <a:pPr eaLnBrk="1" hangingPunct="1"/>
            <a:r>
              <a:rPr lang="en-US" altLang="zh-TW" sz="3800" dirty="0">
                <a:ea typeface="新細明體" panose="02020500000000000000" pitchFamily="18" charset="-120"/>
              </a:rPr>
              <a:t>Complexity of Breadth-First Search</a:t>
            </a:r>
          </a:p>
        </p:txBody>
      </p:sp>
      <p:sp>
        <p:nvSpPr>
          <p:cNvPr id="114692" name="Rectangle 3">
            <a:extLst>
              <a:ext uri="{FF2B5EF4-FFF2-40B4-BE49-F238E27FC236}">
                <a16:creationId xmlns:a16="http://schemas.microsoft.com/office/drawing/2014/main" id="{274654D6-4CB9-461A-B79E-C4B2BFD0BC4E}"/>
              </a:ext>
            </a:extLst>
          </p:cNvPr>
          <p:cNvSpPr>
            <a:spLocks noGrp="1" noChangeArrowheads="1"/>
          </p:cNvSpPr>
          <p:nvPr>
            <p:ph type="body" sz="half" idx="1"/>
          </p:nvPr>
        </p:nvSpPr>
        <p:spPr>
          <a:xfrm>
            <a:off x="180975" y="998538"/>
            <a:ext cx="9725025" cy="5410200"/>
          </a:xfrm>
        </p:spPr>
        <p:txBody>
          <a:bodyPr/>
          <a:lstStyle/>
          <a:p>
            <a:pPr marL="0" indent="0"/>
            <a:r>
              <a:rPr lang="en-US" altLang="zh-TW" sz="2400" b="1" dirty="0">
                <a:solidFill>
                  <a:srgbClr val="008000"/>
                </a:solidFill>
                <a:ea typeface="新細明體" panose="02020500000000000000" pitchFamily="18" charset="-120"/>
              </a:rPr>
              <a:t>Scan vertex i</a:t>
            </a:r>
            <a:r>
              <a:rPr lang="en-US" altLang="zh-TW" sz="2400" b="1" dirty="0">
                <a:ea typeface="新細明體" panose="02020500000000000000" pitchFamily="18" charset="-120"/>
              </a:rPr>
              <a:t>:</a:t>
            </a:r>
            <a:br>
              <a:rPr lang="en-US" altLang="zh-TW" sz="2400" dirty="0">
                <a:ea typeface="新細明體" panose="02020500000000000000" pitchFamily="18" charset="-120"/>
              </a:rPr>
            </a:br>
            <a:r>
              <a:rPr lang="en-US" altLang="zh-TW" sz="2000" dirty="0">
                <a:ea typeface="新細明體" panose="02020500000000000000" pitchFamily="18" charset="-120"/>
              </a:rPr>
              <a:t>scan all the edges (</a:t>
            </a:r>
            <a:r>
              <a:rPr lang="en-US" altLang="zh-TW" sz="2000" dirty="0" err="1">
                <a:ea typeface="新細明體" panose="02020500000000000000" pitchFamily="18" charset="-120"/>
              </a:rPr>
              <a:t>i,j</a:t>
            </a:r>
            <a:r>
              <a:rPr lang="en-US" altLang="zh-TW" sz="2000" dirty="0">
                <a:ea typeface="新細明體" panose="02020500000000000000" pitchFamily="18" charset="-120"/>
              </a:rPr>
              <a:t>) connecting vertex </a:t>
            </a:r>
            <a:r>
              <a:rPr lang="en-US" altLang="zh-TW" sz="2000" dirty="0" err="1">
                <a:ea typeface="新細明體" panose="02020500000000000000" pitchFamily="18" charset="-120"/>
              </a:rPr>
              <a:t>i</a:t>
            </a:r>
            <a:endParaRPr lang="en-US" altLang="zh-TW" sz="2000" dirty="0">
              <a:ea typeface="新細明體" panose="02020500000000000000" pitchFamily="18" charset="-120"/>
            </a:endParaRPr>
          </a:p>
          <a:p>
            <a:pPr marL="0" indent="0"/>
            <a:r>
              <a:rPr lang="en-US" altLang="zh-TW" sz="2400" b="1" dirty="0">
                <a:solidFill>
                  <a:srgbClr val="008000"/>
                </a:solidFill>
                <a:ea typeface="新細明體" panose="02020500000000000000" pitchFamily="18" charset="-120"/>
              </a:rPr>
              <a:t>Scan edge (</a:t>
            </a:r>
            <a:r>
              <a:rPr lang="en-US" altLang="zh-TW" sz="2400" b="1" dirty="0" err="1">
                <a:solidFill>
                  <a:srgbClr val="008000"/>
                </a:solidFill>
                <a:ea typeface="新細明體" panose="02020500000000000000" pitchFamily="18" charset="-120"/>
              </a:rPr>
              <a:t>i,j</a:t>
            </a:r>
            <a:r>
              <a:rPr lang="en-US" altLang="zh-TW" sz="2400" b="1" dirty="0">
                <a:solidFill>
                  <a:srgbClr val="008000"/>
                </a:solidFill>
                <a:ea typeface="新細明體" panose="02020500000000000000" pitchFamily="18" charset="-120"/>
              </a:rPr>
              <a:t>)</a:t>
            </a:r>
            <a:r>
              <a:rPr lang="en-US" altLang="zh-TW" sz="2400" b="1" dirty="0">
                <a:ea typeface="新細明體" panose="02020500000000000000" pitchFamily="18" charset="-120"/>
              </a:rPr>
              <a:t>:</a:t>
            </a:r>
            <a:r>
              <a:rPr lang="en-US" altLang="zh-TW" sz="2000" b="1" dirty="0">
                <a:ea typeface="新細明體" panose="02020500000000000000" pitchFamily="18" charset="-120"/>
              </a:rPr>
              <a:t> </a:t>
            </a:r>
            <a:r>
              <a:rPr lang="en-US" altLang="zh-TW" sz="2000" dirty="0">
                <a:ea typeface="新細明體" panose="02020500000000000000" pitchFamily="18" charset="-120"/>
              </a:rPr>
              <a:t>check whether </a:t>
            </a:r>
            <a:r>
              <a:rPr lang="en-US" altLang="zh-TW" sz="2000" dirty="0">
                <a:solidFill>
                  <a:schemeClr val="accent2"/>
                </a:solidFill>
                <a:ea typeface="新細明體" panose="02020500000000000000" pitchFamily="18" charset="-120"/>
              </a:rPr>
              <a:t>d[j]=M</a:t>
            </a:r>
            <a:r>
              <a:rPr lang="en-US" altLang="zh-TW" sz="2000" dirty="0">
                <a:ea typeface="新細明體" panose="02020500000000000000" pitchFamily="18" charset="-120"/>
              </a:rPr>
              <a:t> ,i.e., </a:t>
            </a:r>
            <a:r>
              <a:rPr lang="en-US" altLang="zh-TW" sz="2000" dirty="0">
                <a:solidFill>
                  <a:schemeClr val="accent2"/>
                </a:solidFill>
                <a:ea typeface="新細明體" panose="02020500000000000000" pitchFamily="18" charset="-120"/>
              </a:rPr>
              <a:t>(</a:t>
            </a:r>
            <a:r>
              <a:rPr lang="en-US" altLang="zh-TW" sz="2000" dirty="0" err="1">
                <a:solidFill>
                  <a:schemeClr val="accent2"/>
                </a:solidFill>
                <a:ea typeface="新細明體" panose="02020500000000000000" pitchFamily="18" charset="-120"/>
              </a:rPr>
              <a:t>i,j</a:t>
            </a:r>
            <a:r>
              <a:rPr lang="en-US" altLang="zh-TW" sz="2000" dirty="0">
                <a:solidFill>
                  <a:schemeClr val="accent2"/>
                </a:solidFill>
                <a:ea typeface="新細明體" panose="02020500000000000000" pitchFamily="18" charset="-120"/>
              </a:rPr>
              <a:t>) is admissible</a:t>
            </a:r>
            <a:r>
              <a:rPr lang="en-US" altLang="zh-TW" sz="2000" dirty="0">
                <a:ea typeface="新細明體" panose="02020500000000000000" pitchFamily="18" charset="-120"/>
              </a:rPr>
              <a:t>, or not</a:t>
            </a:r>
            <a:br>
              <a:rPr lang="en-US" altLang="zh-TW" sz="2000" dirty="0">
                <a:ea typeface="新細明體" panose="02020500000000000000" pitchFamily="18" charset="-120"/>
              </a:rPr>
            </a:br>
            <a:r>
              <a:rPr lang="en-US" altLang="zh-TW" sz="2000" dirty="0">
                <a:ea typeface="新細明體" panose="02020500000000000000" pitchFamily="18" charset="-120"/>
              </a:rPr>
              <a:t>if yes, update distance label &amp; predecessor of vertex j, and then add j into LIST</a:t>
            </a:r>
            <a:br>
              <a:rPr lang="en-US" altLang="zh-TW" sz="2000" dirty="0">
                <a:ea typeface="新細明體" panose="02020500000000000000" pitchFamily="18" charset="-120"/>
              </a:rPr>
            </a:br>
            <a:r>
              <a:rPr lang="en-US" altLang="zh-TW" sz="2000" dirty="0">
                <a:ea typeface="新細明體" panose="02020500000000000000" pitchFamily="18" charset="-120"/>
              </a:rPr>
              <a:t>                   </a:t>
            </a:r>
            <a:r>
              <a:rPr lang="en-US" altLang="zh-TW" sz="2000" dirty="0">
                <a:solidFill>
                  <a:schemeClr val="accent2"/>
                </a:solidFill>
                <a:ea typeface="新細明體" panose="02020500000000000000" pitchFamily="18" charset="-120"/>
              </a:rPr>
              <a:t>d[j]=d[</a:t>
            </a:r>
            <a:r>
              <a:rPr lang="en-US" altLang="zh-TW" sz="2000" dirty="0" err="1">
                <a:solidFill>
                  <a:schemeClr val="accent2"/>
                </a:solidFill>
                <a:ea typeface="新細明體" panose="02020500000000000000" pitchFamily="18" charset="-120"/>
              </a:rPr>
              <a:t>i</a:t>
            </a:r>
            <a:r>
              <a:rPr lang="en-US" altLang="zh-TW" sz="2000" dirty="0">
                <a:solidFill>
                  <a:schemeClr val="accent2"/>
                </a:solidFill>
                <a:ea typeface="新細明體" panose="02020500000000000000" pitchFamily="18" charset="-120"/>
              </a:rPr>
              <a:t>]+1</a:t>
            </a:r>
            <a:r>
              <a:rPr lang="en-US" altLang="zh-TW" sz="2000" dirty="0">
                <a:ea typeface="新細明體" panose="02020500000000000000" pitchFamily="18" charset="-120"/>
              </a:rPr>
              <a:t>;                      </a:t>
            </a:r>
            <a:r>
              <a:rPr lang="en-US" altLang="zh-TW" sz="2000" dirty="0" err="1">
                <a:solidFill>
                  <a:schemeClr val="accent2"/>
                </a:solidFill>
                <a:ea typeface="新細明體" panose="02020500000000000000" pitchFamily="18" charset="-120"/>
              </a:rPr>
              <a:t>pred</a:t>
            </a:r>
            <a:r>
              <a:rPr lang="en-US" altLang="zh-TW" sz="2000" dirty="0">
                <a:solidFill>
                  <a:schemeClr val="accent2"/>
                </a:solidFill>
                <a:ea typeface="新細明體" panose="02020500000000000000" pitchFamily="18" charset="-120"/>
              </a:rPr>
              <a:t>[j]=</a:t>
            </a:r>
            <a:r>
              <a:rPr lang="en-US" altLang="zh-TW" sz="2000" dirty="0" err="1">
                <a:solidFill>
                  <a:schemeClr val="accent2"/>
                </a:solidFill>
                <a:ea typeface="新細明體" panose="02020500000000000000" pitchFamily="18" charset="-120"/>
              </a:rPr>
              <a:t>i</a:t>
            </a:r>
            <a:r>
              <a:rPr lang="en-US" altLang="zh-TW" sz="2000" dirty="0">
                <a:ea typeface="新細明體" panose="02020500000000000000" pitchFamily="18" charset="-120"/>
              </a:rPr>
              <a:t>;                         </a:t>
            </a:r>
            <a:r>
              <a:rPr lang="en-US" altLang="zh-TW" sz="2000" dirty="0">
                <a:solidFill>
                  <a:schemeClr val="accent2"/>
                </a:solidFill>
                <a:ea typeface="新細明體" panose="02020500000000000000" pitchFamily="18" charset="-120"/>
              </a:rPr>
              <a:t>add j into LIST </a:t>
            </a:r>
            <a:r>
              <a:rPr lang="en-US" altLang="zh-TW" sz="1400" dirty="0">
                <a:solidFill>
                  <a:schemeClr val="accent2"/>
                </a:solidFill>
                <a:ea typeface="新細明體" panose="02020500000000000000" pitchFamily="18" charset="-120"/>
              </a:rPr>
              <a:t>(Queue)</a:t>
            </a:r>
            <a:r>
              <a:rPr lang="en-US" altLang="zh-TW" sz="2000" dirty="0">
                <a:ea typeface="新細明體" panose="02020500000000000000" pitchFamily="18" charset="-120"/>
              </a:rPr>
              <a:t>;</a:t>
            </a:r>
          </a:p>
          <a:p>
            <a:pPr marL="0" indent="0"/>
            <a:endParaRPr lang="en-US" altLang="zh-TW" sz="800" dirty="0">
              <a:ea typeface="新細明體" panose="02020500000000000000" pitchFamily="18" charset="-120"/>
            </a:endParaRPr>
          </a:p>
          <a:p>
            <a:pPr marL="0" indent="0"/>
            <a:r>
              <a:rPr lang="en-US" altLang="zh-TW" sz="2400" dirty="0">
                <a:ea typeface="新細明體" panose="02020500000000000000" pitchFamily="18" charset="-120"/>
              </a:rPr>
              <a:t>Two major operations:</a:t>
            </a:r>
          </a:p>
          <a:p>
            <a:pPr marL="0" indent="0"/>
            <a:r>
              <a:rPr lang="en-US" altLang="zh-TW" sz="2000" dirty="0">
                <a:solidFill>
                  <a:srgbClr val="008000"/>
                </a:solidFill>
                <a:ea typeface="新細明體" panose="02020500000000000000" pitchFamily="18" charset="-120"/>
              </a:rPr>
              <a:t>        </a:t>
            </a:r>
            <a:r>
              <a:rPr lang="en-US" altLang="zh-TW" sz="2000" b="1" dirty="0">
                <a:solidFill>
                  <a:srgbClr val="008000"/>
                </a:solidFill>
                <a:ea typeface="新細明體" panose="02020500000000000000" pitchFamily="18" charset="-120"/>
              </a:rPr>
              <a:t>Vertex Selection [VS]</a:t>
            </a:r>
            <a:r>
              <a:rPr lang="en-US" altLang="zh-TW" sz="2000" b="1" dirty="0">
                <a:ea typeface="新細明體" panose="02020500000000000000" pitchFamily="18" charset="-120"/>
              </a:rPr>
              <a:t>: </a:t>
            </a:r>
            <a:r>
              <a:rPr lang="en-US" altLang="zh-TW" sz="2000" dirty="0">
                <a:ea typeface="新細明體" panose="02020500000000000000" pitchFamily="18" charset="-120"/>
              </a:rPr>
              <a:t>each vertex is selected to be scanned </a:t>
            </a:r>
            <a:r>
              <a:rPr lang="en-US" altLang="zh-TW" sz="2000" dirty="0">
                <a:solidFill>
                  <a:srgbClr val="FF0000"/>
                </a:solidFill>
                <a:ea typeface="新細明體" panose="02020500000000000000" pitchFamily="18" charset="-120"/>
              </a:rPr>
              <a:t>exactly once</a:t>
            </a:r>
          </a:p>
          <a:p>
            <a:pPr marL="0" indent="0"/>
            <a:r>
              <a:rPr lang="en-US" altLang="zh-TW" sz="2000" dirty="0">
                <a:ea typeface="新細明體" panose="02020500000000000000" pitchFamily="18" charset="-120"/>
              </a:rPr>
              <a:t>	   i.e. total # of vertex selection operations = </a:t>
            </a:r>
            <a:r>
              <a:rPr lang="en-US" altLang="zh-TW" sz="2000" dirty="0">
                <a:solidFill>
                  <a:srgbClr val="FF0000"/>
                </a:solidFill>
                <a:ea typeface="新細明體" panose="02020500000000000000" pitchFamily="18" charset="-120"/>
              </a:rPr>
              <a:t>|V|</a:t>
            </a:r>
          </a:p>
          <a:p>
            <a:pPr marL="0" indent="0"/>
            <a:r>
              <a:rPr lang="en-US" altLang="zh-TW" sz="2000" dirty="0">
                <a:solidFill>
                  <a:srgbClr val="008000"/>
                </a:solidFill>
                <a:ea typeface="新細明體" panose="02020500000000000000" pitchFamily="18" charset="-120"/>
              </a:rPr>
              <a:t>        </a:t>
            </a:r>
            <a:r>
              <a:rPr lang="en-US" altLang="zh-TW" sz="2000" b="1" dirty="0">
                <a:solidFill>
                  <a:srgbClr val="008000"/>
                </a:solidFill>
                <a:ea typeface="新細明體" panose="02020500000000000000" pitchFamily="18" charset="-120"/>
              </a:rPr>
              <a:t>Distance Update [DS]</a:t>
            </a:r>
            <a:r>
              <a:rPr lang="en-US" altLang="zh-TW" sz="2000" b="1" dirty="0">
                <a:ea typeface="新細明體" panose="02020500000000000000" pitchFamily="18" charset="-120"/>
              </a:rPr>
              <a:t>: </a:t>
            </a:r>
            <a:r>
              <a:rPr lang="en-US" altLang="zh-TW" sz="2000" dirty="0">
                <a:ea typeface="新細明體" panose="02020500000000000000" pitchFamily="18" charset="-120"/>
              </a:rPr>
              <a:t>each edge is scanned </a:t>
            </a:r>
            <a:r>
              <a:rPr lang="en-US" altLang="zh-TW" sz="2000" dirty="0">
                <a:solidFill>
                  <a:srgbClr val="FF0000"/>
                </a:solidFill>
                <a:ea typeface="新細明體" panose="02020500000000000000" pitchFamily="18" charset="-120"/>
              </a:rPr>
              <a:t>exactly twice </a:t>
            </a:r>
            <a:r>
              <a:rPr lang="en-US" altLang="zh-TW" sz="1600" dirty="0">
                <a:solidFill>
                  <a:srgbClr val="FF0000"/>
                </a:solidFill>
                <a:ea typeface="新細明體" panose="02020500000000000000" pitchFamily="18" charset="-120"/>
              </a:rPr>
              <a:t>(undirected)</a:t>
            </a:r>
            <a:br>
              <a:rPr lang="en-US" altLang="zh-TW" sz="2000" dirty="0">
                <a:ea typeface="新細明體" panose="02020500000000000000" pitchFamily="18" charset="-120"/>
              </a:rPr>
            </a:br>
            <a:r>
              <a:rPr lang="en-US" altLang="zh-TW" sz="2000" dirty="0">
                <a:ea typeface="新細明體" panose="02020500000000000000" pitchFamily="18" charset="-120"/>
              </a:rPr>
              <a:t>   i.e., total # of edge scanning operations = </a:t>
            </a:r>
            <a:r>
              <a:rPr lang="en-US" altLang="zh-TW" sz="2000" dirty="0">
                <a:solidFill>
                  <a:srgbClr val="FF0000"/>
                </a:solidFill>
                <a:ea typeface="新細明體" panose="02020500000000000000" pitchFamily="18" charset="-120"/>
              </a:rPr>
              <a:t>2|E|</a:t>
            </a:r>
            <a:r>
              <a:rPr lang="en-US" altLang="zh-TW" sz="2000" dirty="0">
                <a:ea typeface="新細明體" panose="02020500000000000000" pitchFamily="18" charset="-120"/>
              </a:rPr>
              <a:t> </a:t>
            </a:r>
            <a:r>
              <a:rPr lang="en-US" altLang="zh-TW" sz="1600" dirty="0">
                <a:solidFill>
                  <a:srgbClr val="FF0000"/>
                </a:solidFill>
                <a:ea typeface="新細明體" panose="02020500000000000000" pitchFamily="18" charset="-120"/>
              </a:rPr>
              <a:t>(undirected)</a:t>
            </a:r>
            <a:br>
              <a:rPr lang="en-US" altLang="zh-TW" sz="2000" dirty="0">
                <a:ea typeface="新細明體" panose="02020500000000000000" pitchFamily="18" charset="-120"/>
              </a:rPr>
            </a:br>
            <a:r>
              <a:rPr lang="en-US" altLang="zh-TW" sz="2000" dirty="0">
                <a:ea typeface="新細明體" panose="02020500000000000000" pitchFamily="18" charset="-120"/>
              </a:rPr>
              <a:t>during these 2|E| scanning, at most |E| of them perform distance updating</a:t>
            </a:r>
          </a:p>
          <a:p>
            <a:pPr marL="0" indent="0"/>
            <a:endParaRPr lang="en-US" altLang="zh-TW" sz="2000" dirty="0">
              <a:ea typeface="新細明體" panose="02020500000000000000" pitchFamily="18" charset="-120"/>
            </a:endParaRPr>
          </a:p>
          <a:p>
            <a:pPr marL="0" indent="0"/>
            <a:r>
              <a:rPr lang="en-US" altLang="zh-TW" sz="2400" dirty="0">
                <a:ea typeface="新細明體" panose="02020500000000000000" pitchFamily="18" charset="-120"/>
              </a:rPr>
              <a:t>Complexity:</a:t>
            </a:r>
            <a:r>
              <a:rPr lang="en-US" altLang="zh-TW" sz="2000" dirty="0">
                <a:ea typeface="新細明體" panose="02020500000000000000" pitchFamily="18" charset="-120"/>
              </a:rPr>
              <a:t> </a:t>
            </a:r>
            <a:r>
              <a:rPr lang="en-US" altLang="zh-TW" sz="2000" dirty="0">
                <a:solidFill>
                  <a:srgbClr val="FF0000"/>
                </a:solidFill>
                <a:ea typeface="新細明體" panose="02020500000000000000" pitchFamily="18" charset="-120"/>
              </a:rPr>
              <a:t>O(|V|+|E|) </a:t>
            </a:r>
            <a:r>
              <a:rPr lang="en-US" altLang="zh-TW" sz="2000" dirty="0">
                <a:ea typeface="新細明體" panose="02020500000000000000" pitchFamily="18" charset="-120"/>
              </a:rPr>
              <a:t>= </a:t>
            </a:r>
            <a:r>
              <a:rPr lang="en-US" altLang="zh-TW" sz="2000" dirty="0">
                <a:solidFill>
                  <a:srgbClr val="FF0000"/>
                </a:solidFill>
                <a:ea typeface="新細明體" panose="02020500000000000000" pitchFamily="18" charset="-120"/>
              </a:rPr>
              <a:t>O(|E|)  </a:t>
            </a:r>
            <a:r>
              <a:rPr lang="en-US" altLang="zh-TW" sz="2000" dirty="0">
                <a:ea typeface="新細明體" panose="02020500000000000000" pitchFamily="18" charset="-120"/>
              </a:rPr>
              <a:t>if using </a:t>
            </a:r>
            <a:r>
              <a:rPr lang="en-US" altLang="zh-TW" sz="2000" dirty="0" err="1">
                <a:solidFill>
                  <a:srgbClr val="FF0000"/>
                </a:solidFill>
                <a:ea typeface="新細明體" panose="02020500000000000000" pitchFamily="18" charset="-120"/>
              </a:rPr>
              <a:t>Adj.L</a:t>
            </a:r>
            <a:r>
              <a:rPr lang="en-US" altLang="zh-TW" sz="2000" dirty="0">
                <a:solidFill>
                  <a:srgbClr val="FF0000"/>
                </a:solidFill>
                <a:ea typeface="新細明體" panose="02020500000000000000" pitchFamily="18" charset="-120"/>
              </a:rPr>
              <a:t>. </a:t>
            </a:r>
            <a:r>
              <a:rPr lang="en-US" altLang="zh-TW" sz="2000" dirty="0">
                <a:ea typeface="新細明體" panose="02020500000000000000" pitchFamily="18" charset="-120"/>
              </a:rPr>
              <a:t>(or </a:t>
            </a:r>
            <a:r>
              <a:rPr lang="en-US" altLang="zh-TW" sz="2000" dirty="0">
                <a:solidFill>
                  <a:srgbClr val="FF0000"/>
                </a:solidFill>
                <a:ea typeface="新細明體" panose="02020500000000000000" pitchFamily="18" charset="-120"/>
              </a:rPr>
              <a:t>O(|V|</a:t>
            </a:r>
            <a:r>
              <a:rPr lang="en-US" altLang="zh-TW" sz="2000" baseline="30000" dirty="0">
                <a:solidFill>
                  <a:srgbClr val="FF0000"/>
                </a:solidFill>
                <a:ea typeface="新細明體" panose="02020500000000000000" pitchFamily="18" charset="-120"/>
              </a:rPr>
              <a:t>2</a:t>
            </a:r>
            <a:r>
              <a:rPr lang="en-US" altLang="zh-TW" sz="2000" dirty="0">
                <a:solidFill>
                  <a:srgbClr val="FF0000"/>
                </a:solidFill>
                <a:ea typeface="新細明體" panose="02020500000000000000" pitchFamily="18" charset="-120"/>
              </a:rPr>
              <a:t>) </a:t>
            </a:r>
            <a:r>
              <a:rPr lang="en-US" altLang="zh-TW" sz="2000" dirty="0">
                <a:ea typeface="新細明體" panose="02020500000000000000" pitchFamily="18" charset="-120"/>
              </a:rPr>
              <a:t>if using</a:t>
            </a:r>
            <a:r>
              <a:rPr lang="en-US" altLang="zh-TW" sz="2000" dirty="0">
                <a:solidFill>
                  <a:srgbClr val="FF0000"/>
                </a:solidFill>
                <a:ea typeface="新細明體" panose="02020500000000000000" pitchFamily="18" charset="-120"/>
              </a:rPr>
              <a:t> </a:t>
            </a:r>
            <a:r>
              <a:rPr lang="en-US" altLang="zh-TW" sz="2000" dirty="0" err="1">
                <a:solidFill>
                  <a:srgbClr val="FF0000"/>
                </a:solidFill>
                <a:ea typeface="新細明體" panose="02020500000000000000" pitchFamily="18" charset="-120"/>
              </a:rPr>
              <a:t>Adj.M</a:t>
            </a:r>
            <a:r>
              <a:rPr lang="en-US" altLang="zh-TW" sz="2000" dirty="0">
                <a:solidFill>
                  <a:srgbClr val="FF0000"/>
                </a:solidFill>
                <a:ea typeface="新細明體" panose="02020500000000000000" pitchFamily="18" charset="-120"/>
              </a:rPr>
              <a:t>.</a:t>
            </a:r>
            <a:r>
              <a:rPr lang="en-US" altLang="zh-TW" sz="2000" dirty="0">
                <a:ea typeface="新細明體" panose="02020500000000000000" pitchFamily="18" charset="-120"/>
              </a:rPr>
              <a:t>)</a:t>
            </a:r>
          </a:p>
          <a:p>
            <a:pPr marL="0" indent="0"/>
            <a:endParaRPr lang="en-US" altLang="zh-TW" sz="2000" dirty="0">
              <a:ea typeface="新細明體" panose="02020500000000000000" pitchFamily="18" charset="-120"/>
            </a:endParaRPr>
          </a:p>
          <a:p>
            <a:pPr marL="0" indent="0"/>
            <a:r>
              <a:rPr lang="en-US" altLang="zh-TW" sz="2000" dirty="0">
                <a:ea typeface="新細明體" panose="02020500000000000000" pitchFamily="18" charset="-120"/>
              </a:rPr>
              <a:t>usually O(|E|) = O(|V|</a:t>
            </a:r>
            <a:r>
              <a:rPr lang="en-US" altLang="zh-TW" sz="2000" baseline="30000" dirty="0">
                <a:ea typeface="新細明體" panose="02020500000000000000" pitchFamily="18" charset="-120"/>
              </a:rPr>
              <a:t>2</a:t>
            </a:r>
            <a:r>
              <a:rPr lang="en-US" altLang="zh-TW" sz="2000" dirty="0">
                <a:ea typeface="新細明體" panose="02020500000000000000" pitchFamily="18" charset="-120"/>
              </a:rPr>
              <a:t>) but O(|E|) is a better approximation</a:t>
            </a:r>
          </a:p>
        </p:txBody>
      </p:sp>
      <p:sp>
        <p:nvSpPr>
          <p:cNvPr id="114693" name="Text Box 12">
            <a:extLst>
              <a:ext uri="{FF2B5EF4-FFF2-40B4-BE49-F238E27FC236}">
                <a16:creationId xmlns:a16="http://schemas.microsoft.com/office/drawing/2014/main" id="{5214308E-0072-446B-BC41-092471895F2A}"/>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投影片編號版面配置區 4">
            <a:extLst>
              <a:ext uri="{FF2B5EF4-FFF2-40B4-BE49-F238E27FC236}">
                <a16:creationId xmlns:a16="http://schemas.microsoft.com/office/drawing/2014/main" id="{05773270-61C8-49FB-BF7D-04341AE2E96F}"/>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847272B6-52B5-4B72-A939-76A076780995}" type="slidenum">
              <a:rPr lang="zh-TW" altLang="en-US" sz="1400" smtClean="0">
                <a:latin typeface="Times New Roman" panose="02020603050405020304" pitchFamily="18" charset="0"/>
              </a:rPr>
              <a:pPr/>
              <a:t>56</a:t>
            </a:fld>
            <a:endParaRPr lang="en-US" altLang="zh-TW" sz="1400">
              <a:latin typeface="Times New Roman" panose="02020603050405020304" pitchFamily="18" charset="0"/>
            </a:endParaRPr>
          </a:p>
        </p:txBody>
      </p:sp>
      <p:sp>
        <p:nvSpPr>
          <p:cNvPr id="116739" name="Rectangle 2">
            <a:extLst>
              <a:ext uri="{FF2B5EF4-FFF2-40B4-BE49-F238E27FC236}">
                <a16:creationId xmlns:a16="http://schemas.microsoft.com/office/drawing/2014/main" id="{C57C42AE-C5FF-409C-A3FB-0C10D8C2AD19}"/>
              </a:ext>
            </a:extLst>
          </p:cNvPr>
          <p:cNvSpPr>
            <a:spLocks noGrp="1" noChangeArrowheads="1"/>
          </p:cNvSpPr>
          <p:nvPr>
            <p:ph type="title"/>
          </p:nvPr>
        </p:nvSpPr>
        <p:spPr>
          <a:xfrm>
            <a:off x="-1" y="0"/>
            <a:ext cx="9601201" cy="801688"/>
          </a:xfrm>
        </p:spPr>
        <p:txBody>
          <a:bodyPr/>
          <a:lstStyle/>
          <a:p>
            <a:pPr eaLnBrk="1" hangingPunct="1"/>
            <a:r>
              <a:rPr lang="en-US" altLang="zh-TW" sz="4000" dirty="0">
                <a:ea typeface="新細明體" panose="02020500000000000000" pitchFamily="18" charset="-120"/>
              </a:rPr>
              <a:t>More about Breadth-First Search</a:t>
            </a:r>
          </a:p>
        </p:txBody>
      </p:sp>
      <p:sp>
        <p:nvSpPr>
          <p:cNvPr id="116740" name="Rectangle 3">
            <a:extLst>
              <a:ext uri="{FF2B5EF4-FFF2-40B4-BE49-F238E27FC236}">
                <a16:creationId xmlns:a16="http://schemas.microsoft.com/office/drawing/2014/main" id="{581A1562-68AD-414D-B182-35ED1E1FD5F4}"/>
              </a:ext>
            </a:extLst>
          </p:cNvPr>
          <p:cNvSpPr>
            <a:spLocks noGrp="1" noChangeArrowheads="1"/>
          </p:cNvSpPr>
          <p:nvPr>
            <p:ph type="body" sz="half" idx="1"/>
          </p:nvPr>
        </p:nvSpPr>
        <p:spPr>
          <a:xfrm>
            <a:off x="138113" y="900113"/>
            <a:ext cx="9767887" cy="5410200"/>
          </a:xfrm>
        </p:spPr>
        <p:txBody>
          <a:bodyPr/>
          <a:lstStyle/>
          <a:p>
            <a:pPr marL="0" indent="0"/>
            <a:r>
              <a:rPr lang="en-US" altLang="zh-TW" sz="2400" dirty="0">
                <a:ea typeface="新細明體" panose="02020500000000000000" pitchFamily="18" charset="-120"/>
              </a:rPr>
              <a:t>How to select a vertex from LIST?</a:t>
            </a:r>
          </a:p>
          <a:p>
            <a:pPr marL="0" indent="0"/>
            <a:r>
              <a:rPr lang="en-US" altLang="zh-TW" sz="2000" dirty="0">
                <a:ea typeface="新細明體" panose="02020500000000000000" pitchFamily="18" charset="-120"/>
              </a:rPr>
              <a:t>	Queue: FIFO</a:t>
            </a:r>
          </a:p>
          <a:p>
            <a:pPr marL="0" indent="0"/>
            <a:endParaRPr lang="en-US" altLang="zh-TW" sz="800" dirty="0">
              <a:ea typeface="新細明體" panose="02020500000000000000" pitchFamily="18" charset="-120"/>
            </a:endParaRPr>
          </a:p>
          <a:p>
            <a:pPr marL="0" indent="0"/>
            <a:r>
              <a:rPr lang="en-US" altLang="zh-TW" sz="2400" dirty="0">
                <a:ea typeface="新細明體" panose="02020500000000000000" pitchFamily="18" charset="-120"/>
              </a:rPr>
              <a:t>How to trace a path </a:t>
            </a:r>
            <a:r>
              <a:rPr lang="en-US" altLang="zh-TW" sz="2400" dirty="0">
                <a:solidFill>
                  <a:schemeClr val="accent2"/>
                </a:solidFill>
                <a:ea typeface="新細明體" panose="02020500000000000000" pitchFamily="18" charset="-120"/>
              </a:rPr>
              <a:t>from vertex s to </a:t>
            </a:r>
            <a:r>
              <a:rPr lang="en-US" altLang="zh-TW" sz="2400" dirty="0" err="1">
                <a:solidFill>
                  <a:schemeClr val="accent2"/>
                </a:solidFill>
                <a:ea typeface="新細明體" panose="02020500000000000000" pitchFamily="18" charset="-120"/>
              </a:rPr>
              <a:t>i</a:t>
            </a:r>
            <a:r>
              <a:rPr lang="en-US" altLang="zh-TW" sz="2400" dirty="0">
                <a:ea typeface="新細明體" panose="02020500000000000000" pitchFamily="18" charset="-120"/>
              </a:rPr>
              <a:t>?</a:t>
            </a:r>
          </a:p>
          <a:p>
            <a:pPr marL="0" indent="0"/>
            <a:r>
              <a:rPr lang="en-US" altLang="zh-TW" sz="2400" dirty="0">
                <a:ea typeface="新細明體" panose="02020500000000000000" pitchFamily="18" charset="-120"/>
              </a:rPr>
              <a:t> from </a:t>
            </a:r>
            <a:r>
              <a:rPr lang="en-US" altLang="zh-TW" sz="2400" i="1" dirty="0" err="1">
                <a:ea typeface="新細明體" panose="02020500000000000000" pitchFamily="18" charset="-120"/>
              </a:rPr>
              <a:t>i</a:t>
            </a:r>
            <a:r>
              <a:rPr lang="en-US" altLang="zh-TW" sz="2400" dirty="0">
                <a:ea typeface="新細明體" panose="02020500000000000000" pitchFamily="18" charset="-120"/>
              </a:rPr>
              <a:t>, continue to print, backtrack to its predecessor, until </a:t>
            </a:r>
            <a:r>
              <a:rPr lang="en-US" altLang="zh-TW" sz="2400" i="1" dirty="0">
                <a:ea typeface="新細明體" panose="02020500000000000000" pitchFamily="18" charset="-120"/>
              </a:rPr>
              <a:t>s</a:t>
            </a:r>
          </a:p>
          <a:p>
            <a:pPr marL="0" indent="0"/>
            <a:endParaRPr lang="en-US" altLang="zh-TW" sz="2400" dirty="0">
              <a:latin typeface="Times New Roman" panose="02020603050405020304" pitchFamily="18" charset="0"/>
              <a:ea typeface="新細明體" panose="02020500000000000000" pitchFamily="18" charset="-120"/>
            </a:endParaRPr>
          </a:p>
          <a:p>
            <a:pPr marL="0" indent="0"/>
            <a:endParaRPr lang="en-US" altLang="zh-TW" sz="2400" dirty="0">
              <a:latin typeface="Times New Roman" panose="02020603050405020304" pitchFamily="18" charset="0"/>
              <a:ea typeface="新細明體" panose="02020500000000000000" pitchFamily="18" charset="-120"/>
            </a:endParaRPr>
          </a:p>
          <a:p>
            <a:pPr marL="0" indent="0"/>
            <a:endParaRPr lang="en-US" altLang="zh-TW" sz="2400" dirty="0">
              <a:latin typeface="Times New Roman" panose="02020603050405020304" pitchFamily="18" charset="0"/>
              <a:ea typeface="新細明體" panose="02020500000000000000" pitchFamily="18" charset="-120"/>
            </a:endParaRPr>
          </a:p>
          <a:p>
            <a:pPr marL="0" indent="0"/>
            <a:endParaRPr lang="en-US" altLang="zh-TW" sz="2400" dirty="0">
              <a:latin typeface="Times New Roman" panose="02020603050405020304" pitchFamily="18" charset="0"/>
              <a:ea typeface="新細明體" panose="02020500000000000000" pitchFamily="18" charset="-120"/>
            </a:endParaRPr>
          </a:p>
          <a:p>
            <a:pPr marL="0" indent="0"/>
            <a:endParaRPr lang="en-US" altLang="zh-TW" sz="2400" dirty="0">
              <a:latin typeface="Times New Roman" panose="02020603050405020304" pitchFamily="18" charset="0"/>
              <a:ea typeface="新細明體" panose="02020500000000000000" pitchFamily="18" charset="-120"/>
            </a:endParaRPr>
          </a:p>
          <a:p>
            <a:pPr marL="0" indent="0"/>
            <a:endParaRPr lang="en-US" altLang="zh-TW" sz="2400" dirty="0">
              <a:latin typeface="Times New Roman" panose="02020603050405020304" pitchFamily="18" charset="0"/>
              <a:ea typeface="新細明體" panose="02020500000000000000" pitchFamily="18" charset="-120"/>
            </a:endParaRPr>
          </a:p>
          <a:p>
            <a:pPr marL="0" indent="0"/>
            <a:endParaRPr lang="en-US" altLang="zh-TW" sz="2400" dirty="0">
              <a:latin typeface="Times New Roman" panose="02020603050405020304" pitchFamily="18" charset="0"/>
              <a:ea typeface="新細明體" panose="02020500000000000000" pitchFamily="18" charset="-120"/>
            </a:endParaRPr>
          </a:p>
          <a:p>
            <a:pPr marL="0" indent="0"/>
            <a:endParaRPr lang="en-US" altLang="zh-TW" sz="2400" dirty="0">
              <a:latin typeface="Times New Roman" panose="02020603050405020304" pitchFamily="18" charset="0"/>
              <a:ea typeface="新細明體" panose="02020500000000000000" pitchFamily="18" charset="-120"/>
            </a:endParaRPr>
          </a:p>
          <a:p>
            <a:pPr marL="0" indent="0"/>
            <a:r>
              <a:rPr lang="en-US" altLang="zh-TW" sz="2400" dirty="0">
                <a:ea typeface="新細明體" panose="02020500000000000000" pitchFamily="18" charset="-120"/>
              </a:rPr>
              <a:t>Why the d[j] represents the shortest distance from s to j?</a:t>
            </a:r>
            <a:br>
              <a:rPr lang="en-US" altLang="zh-TW" sz="2400" dirty="0">
                <a:ea typeface="新細明體" panose="02020500000000000000" pitchFamily="18" charset="-120"/>
              </a:rPr>
            </a:br>
            <a:r>
              <a:rPr lang="en-US" altLang="zh-TW" sz="2400" dirty="0">
                <a:solidFill>
                  <a:schemeClr val="accent2"/>
                </a:solidFill>
                <a:ea typeface="新細明體" panose="02020500000000000000" pitchFamily="18" charset="-120"/>
              </a:rPr>
              <a:t>math. induction</a:t>
            </a:r>
          </a:p>
        </p:txBody>
      </p:sp>
      <p:sp>
        <p:nvSpPr>
          <p:cNvPr id="116741" name="Text Box 5">
            <a:extLst>
              <a:ext uri="{FF2B5EF4-FFF2-40B4-BE49-F238E27FC236}">
                <a16:creationId xmlns:a16="http://schemas.microsoft.com/office/drawing/2014/main" id="{71723623-13F2-4A33-A636-1E6D10D110B7}"/>
              </a:ext>
            </a:extLst>
          </p:cNvPr>
          <p:cNvSpPr txBox="1">
            <a:spLocks noChangeArrowheads="1"/>
          </p:cNvSpPr>
          <p:nvPr/>
        </p:nvSpPr>
        <p:spPr bwMode="auto">
          <a:xfrm>
            <a:off x="823913" y="2654300"/>
            <a:ext cx="2879725" cy="2540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b="1">
                <a:ea typeface="新細明體" panose="02020500000000000000" pitchFamily="18" charset="-120"/>
              </a:rPr>
              <a:t>begin</a:t>
            </a:r>
          </a:p>
          <a:p>
            <a:pPr eaLnBrk="1" hangingPunct="1"/>
            <a:r>
              <a:rPr lang="en-US" altLang="zh-TW" sz="2000">
                <a:ea typeface="新細明體" panose="02020500000000000000" pitchFamily="18" charset="-120"/>
              </a:rPr>
              <a:t>     output i;</a:t>
            </a:r>
          </a:p>
          <a:p>
            <a:pPr eaLnBrk="1" hangingPunct="1"/>
            <a:r>
              <a:rPr lang="en-US" altLang="zh-TW" sz="2000">
                <a:ea typeface="新細明體" panose="02020500000000000000" pitchFamily="18" charset="-120"/>
              </a:rPr>
              <a:t>     </a:t>
            </a:r>
            <a:r>
              <a:rPr lang="en-US" altLang="zh-TW" sz="2000" b="1">
                <a:ea typeface="新細明體" panose="02020500000000000000" pitchFamily="18" charset="-120"/>
              </a:rPr>
              <a:t>while</a:t>
            </a:r>
            <a:r>
              <a:rPr lang="en-US" altLang="zh-TW" sz="2000">
                <a:ea typeface="新細明體" panose="02020500000000000000" pitchFamily="18" charset="-120"/>
              </a:rPr>
              <a:t> pred[i] </a:t>
            </a:r>
            <a:r>
              <a:rPr lang="en-US" altLang="zh-TW" sz="1400">
                <a:ea typeface="新細明體" panose="02020500000000000000" pitchFamily="18" charset="-120"/>
              </a:rPr>
              <a:t>≠</a:t>
            </a:r>
            <a:r>
              <a:rPr lang="en-US" altLang="zh-TW" sz="2000">
                <a:ea typeface="新細明體" panose="02020500000000000000" pitchFamily="18" charset="-120"/>
              </a:rPr>
              <a:t> s </a:t>
            </a:r>
            <a:r>
              <a:rPr lang="en-US" altLang="zh-TW" sz="2000" b="1">
                <a:ea typeface="新細明體" panose="02020500000000000000" pitchFamily="18" charset="-120"/>
              </a:rPr>
              <a:t>do</a:t>
            </a:r>
          </a:p>
          <a:p>
            <a:pPr eaLnBrk="1" hangingPunct="1"/>
            <a:r>
              <a:rPr lang="en-US" altLang="zh-TW" sz="2000">
                <a:ea typeface="新細明體" panose="02020500000000000000" pitchFamily="18" charset="-120"/>
              </a:rPr>
              <a:t>	i=pred[i];</a:t>
            </a:r>
            <a:br>
              <a:rPr lang="en-US" altLang="zh-TW" sz="2000">
                <a:ea typeface="新細明體" panose="02020500000000000000" pitchFamily="18" charset="-120"/>
              </a:rPr>
            </a:br>
            <a:r>
              <a:rPr lang="en-US" altLang="zh-TW" sz="2000">
                <a:ea typeface="新細明體" panose="02020500000000000000" pitchFamily="18" charset="-120"/>
              </a:rPr>
              <a:t>	output i</a:t>
            </a:r>
          </a:p>
          <a:p>
            <a:pPr eaLnBrk="1" hangingPunct="1"/>
            <a:r>
              <a:rPr lang="en-US" altLang="zh-TW" sz="2000" b="1">
                <a:ea typeface="新細明體" panose="02020500000000000000" pitchFamily="18" charset="-120"/>
              </a:rPr>
              <a:t>     end while</a:t>
            </a:r>
          </a:p>
          <a:p>
            <a:pPr eaLnBrk="1" hangingPunct="1"/>
            <a:r>
              <a:rPr lang="en-US" altLang="zh-TW" sz="2000">
                <a:ea typeface="新細明體" panose="02020500000000000000" pitchFamily="18" charset="-120"/>
              </a:rPr>
              <a:t>     output s     </a:t>
            </a:r>
          </a:p>
          <a:p>
            <a:pPr eaLnBrk="1" hangingPunct="1"/>
            <a:r>
              <a:rPr lang="en-US" altLang="zh-TW" sz="2000" b="1">
                <a:ea typeface="新細明體" panose="02020500000000000000" pitchFamily="18" charset="-120"/>
              </a:rPr>
              <a:t>end</a:t>
            </a:r>
            <a:r>
              <a:rPr lang="en-US" altLang="zh-TW" sz="2000">
                <a:ea typeface="新細明體" panose="02020500000000000000" pitchFamily="18" charset="-120"/>
              </a:rPr>
              <a:t> </a:t>
            </a:r>
          </a:p>
        </p:txBody>
      </p:sp>
      <p:grpSp>
        <p:nvGrpSpPr>
          <p:cNvPr id="481288" name="Group 8">
            <a:extLst>
              <a:ext uri="{FF2B5EF4-FFF2-40B4-BE49-F238E27FC236}">
                <a16:creationId xmlns:a16="http://schemas.microsoft.com/office/drawing/2014/main" id="{4D0EC4FA-8D87-4DE5-B5CA-9A2FB4E79203}"/>
              </a:ext>
            </a:extLst>
          </p:cNvPr>
          <p:cNvGrpSpPr>
            <a:grpSpLocks/>
          </p:cNvGrpSpPr>
          <p:nvPr/>
        </p:nvGrpSpPr>
        <p:grpSpPr bwMode="auto">
          <a:xfrm>
            <a:off x="3530600" y="3284538"/>
            <a:ext cx="6070600" cy="646112"/>
            <a:chOff x="2615" y="1988"/>
            <a:chExt cx="3824" cy="407"/>
          </a:xfrm>
        </p:grpSpPr>
        <p:sp>
          <p:nvSpPr>
            <p:cNvPr id="116744" name="Text Box 6">
              <a:extLst>
                <a:ext uri="{FF2B5EF4-FFF2-40B4-BE49-F238E27FC236}">
                  <a16:creationId xmlns:a16="http://schemas.microsoft.com/office/drawing/2014/main" id="{CB017E70-C8D7-4AF9-8F46-B97AC029549C}"/>
                </a:ext>
              </a:extLst>
            </p:cNvPr>
            <p:cNvSpPr txBox="1">
              <a:spLocks noChangeArrowheads="1"/>
            </p:cNvSpPr>
            <p:nvPr/>
          </p:nvSpPr>
          <p:spPr bwMode="auto">
            <a:xfrm>
              <a:off x="2924" y="1988"/>
              <a:ext cx="3515"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800">
                  <a:solidFill>
                    <a:schemeClr val="accent2"/>
                  </a:solidFill>
                  <a:ea typeface="新細明體" panose="02020500000000000000" pitchFamily="18" charset="-120"/>
                </a:rPr>
                <a:t>This prints out the path from s to i in a </a:t>
              </a:r>
              <a:r>
                <a:rPr lang="en-US" altLang="zh-TW" sz="1800">
                  <a:solidFill>
                    <a:srgbClr val="008000"/>
                  </a:solidFill>
                  <a:ea typeface="新細明體" panose="02020500000000000000" pitchFamily="18" charset="-120"/>
                </a:rPr>
                <a:t>reverse order</a:t>
              </a:r>
              <a:r>
                <a:rPr lang="en-US" altLang="zh-TW" sz="1400">
                  <a:solidFill>
                    <a:schemeClr val="accent2"/>
                  </a:solidFill>
                  <a:ea typeface="新細明體" panose="02020500000000000000" pitchFamily="18" charset="-120"/>
                </a:rPr>
                <a:t> </a:t>
              </a:r>
              <a:r>
                <a:rPr lang="en-US" altLang="zh-TW" sz="1400">
                  <a:ea typeface="新細明體" panose="02020500000000000000" pitchFamily="18" charset="-120"/>
                </a:rPr>
                <a:t> </a:t>
              </a:r>
              <a:br>
                <a:rPr lang="en-US" altLang="zh-TW" sz="1800">
                  <a:solidFill>
                    <a:schemeClr val="accent2"/>
                  </a:solidFill>
                  <a:ea typeface="新細明體" panose="02020500000000000000" pitchFamily="18" charset="-120"/>
                </a:rPr>
              </a:br>
              <a:r>
                <a:rPr lang="en-US" altLang="zh-TW" sz="1800">
                  <a:solidFill>
                    <a:schemeClr val="accent2"/>
                  </a:solidFill>
                  <a:ea typeface="新細明體" panose="02020500000000000000" pitchFamily="18" charset="-120"/>
                </a:rPr>
                <a:t>Complexity : </a:t>
              </a:r>
              <a:r>
                <a:rPr lang="en-US" altLang="zh-TW" sz="1800">
                  <a:solidFill>
                    <a:srgbClr val="FF0000"/>
                  </a:solidFill>
                  <a:ea typeface="新細明體" panose="02020500000000000000" pitchFamily="18" charset="-120"/>
                </a:rPr>
                <a:t>O(|V|)</a:t>
              </a:r>
            </a:p>
          </p:txBody>
        </p:sp>
        <p:sp>
          <p:nvSpPr>
            <p:cNvPr id="116745" name="Line 7">
              <a:extLst>
                <a:ext uri="{FF2B5EF4-FFF2-40B4-BE49-F238E27FC236}">
                  <a16:creationId xmlns:a16="http://schemas.microsoft.com/office/drawing/2014/main" id="{FECA127D-1989-47D0-A7AB-66C61C9FE072}"/>
                </a:ext>
              </a:extLst>
            </p:cNvPr>
            <p:cNvSpPr>
              <a:spLocks noChangeShapeType="1"/>
            </p:cNvSpPr>
            <p:nvPr/>
          </p:nvSpPr>
          <p:spPr bwMode="auto">
            <a:xfrm flipH="1">
              <a:off x="2615" y="2103"/>
              <a:ext cx="320" cy="0"/>
            </a:xfrm>
            <a:prstGeom prst="line">
              <a:avLst/>
            </a:prstGeom>
            <a:noFill/>
            <a:ln w="9525">
              <a:solidFill>
                <a:srgbClr val="0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16743" name="Text Box 11">
            <a:extLst>
              <a:ext uri="{FF2B5EF4-FFF2-40B4-BE49-F238E27FC236}">
                <a16:creationId xmlns:a16="http://schemas.microsoft.com/office/drawing/2014/main" id="{0C8CF693-3672-486D-BF40-EBFC88C01331}"/>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812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投影片編號版面配置區 4">
            <a:extLst>
              <a:ext uri="{FF2B5EF4-FFF2-40B4-BE49-F238E27FC236}">
                <a16:creationId xmlns:a16="http://schemas.microsoft.com/office/drawing/2014/main" id="{1CF1AAF9-0AD0-43D3-ABF6-8202176A6B68}"/>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0453BA7B-CE30-4685-A9AE-C7041B323FD5}" type="slidenum">
              <a:rPr lang="zh-TW" altLang="en-US" sz="1400" smtClean="0">
                <a:latin typeface="Times New Roman" panose="02020603050405020304" pitchFamily="18" charset="0"/>
              </a:rPr>
              <a:pPr/>
              <a:t>57</a:t>
            </a:fld>
            <a:endParaRPr lang="en-US" altLang="zh-TW" sz="1400">
              <a:latin typeface="Times New Roman" panose="02020603050405020304" pitchFamily="18" charset="0"/>
            </a:endParaRPr>
          </a:p>
        </p:txBody>
      </p:sp>
      <p:sp>
        <p:nvSpPr>
          <p:cNvPr id="118787" name="Rectangle 2">
            <a:extLst>
              <a:ext uri="{FF2B5EF4-FFF2-40B4-BE49-F238E27FC236}">
                <a16:creationId xmlns:a16="http://schemas.microsoft.com/office/drawing/2014/main" id="{3288BA55-7462-44AF-8294-7AA96E49A821}"/>
              </a:ext>
            </a:extLst>
          </p:cNvPr>
          <p:cNvSpPr>
            <a:spLocks noGrp="1" noChangeArrowheads="1"/>
          </p:cNvSpPr>
          <p:nvPr>
            <p:ph type="title"/>
          </p:nvPr>
        </p:nvSpPr>
        <p:spPr>
          <a:xfrm>
            <a:off x="182563" y="-1"/>
            <a:ext cx="8897937" cy="822325"/>
          </a:xfrm>
        </p:spPr>
        <p:txBody>
          <a:bodyPr/>
          <a:lstStyle/>
          <a:p>
            <a:pPr eaLnBrk="1" hangingPunct="1"/>
            <a:r>
              <a:rPr lang="en-US" altLang="zh-TW" sz="3800" dirty="0">
                <a:ea typeface="新細明體" panose="02020500000000000000" pitchFamily="18" charset="-120"/>
              </a:rPr>
              <a:t>Shortest Path on Weighted Graphs</a:t>
            </a:r>
          </a:p>
        </p:txBody>
      </p:sp>
      <mc:AlternateContent xmlns:mc="http://schemas.openxmlformats.org/markup-compatibility/2006" xmlns:a14="http://schemas.microsoft.com/office/drawing/2010/main">
        <mc:Choice Requires="a14">
          <p:sp>
            <p:nvSpPr>
              <p:cNvPr id="118788" name="Rectangle 3">
                <a:extLst>
                  <a:ext uri="{FF2B5EF4-FFF2-40B4-BE49-F238E27FC236}">
                    <a16:creationId xmlns:a16="http://schemas.microsoft.com/office/drawing/2014/main" id="{C166136E-7C04-4E17-A685-C0BA48099742}"/>
                  </a:ext>
                </a:extLst>
              </p:cNvPr>
              <p:cNvSpPr>
                <a:spLocks noGrp="1" noChangeArrowheads="1"/>
              </p:cNvSpPr>
              <p:nvPr>
                <p:ph type="body" sz="half" idx="1"/>
              </p:nvPr>
            </p:nvSpPr>
            <p:spPr>
              <a:xfrm>
                <a:off x="182563" y="992188"/>
                <a:ext cx="9669462" cy="5410200"/>
              </a:xfrm>
            </p:spPr>
            <p:txBody>
              <a:bodyPr/>
              <a:lstStyle/>
              <a:p>
                <a:pPr marL="0" indent="0">
                  <a:lnSpc>
                    <a:spcPct val="90000"/>
                  </a:lnSpc>
                </a:pPr>
                <a:r>
                  <a:rPr lang="en-US" altLang="zh-TW" sz="2400" dirty="0">
                    <a:solidFill>
                      <a:srgbClr val="008000"/>
                    </a:solidFill>
                    <a:ea typeface="新細明體" panose="02020500000000000000" pitchFamily="18" charset="-120"/>
                  </a:rPr>
                  <a:t>Distance</a:t>
                </a:r>
                <a:r>
                  <a:rPr lang="en-US" altLang="zh-TW" sz="2400" dirty="0">
                    <a:ea typeface="新細明體" panose="02020500000000000000" pitchFamily="18" charset="-120"/>
                  </a:rPr>
                  <a:t> from </a:t>
                </a:r>
                <a:r>
                  <a:rPr lang="en-US" altLang="zh-TW" sz="2400" i="1" dirty="0">
                    <a:ea typeface="新細明體" panose="02020500000000000000" pitchFamily="18" charset="-120"/>
                  </a:rPr>
                  <a:t>s</a:t>
                </a:r>
                <a:r>
                  <a:rPr lang="en-US" altLang="zh-TW" sz="2400" dirty="0">
                    <a:ea typeface="新細明體" panose="02020500000000000000" pitchFamily="18" charset="-120"/>
                  </a:rPr>
                  <a:t> to </a:t>
                </a:r>
                <a:r>
                  <a:rPr lang="en-US" altLang="zh-TW" sz="2400" i="1" dirty="0">
                    <a:ea typeface="新細明體" panose="02020500000000000000" pitchFamily="18" charset="-120"/>
                  </a:rPr>
                  <a:t>t</a:t>
                </a:r>
                <a:r>
                  <a:rPr lang="en-US" altLang="zh-TW" sz="2400" dirty="0">
                    <a:ea typeface="新細明體" panose="02020500000000000000" pitchFamily="18" charset="-120"/>
                  </a:rPr>
                  <a:t> on a weighted graph </a:t>
                </a:r>
              </a:p>
              <a:p>
                <a:pPr marL="0" indent="0">
                  <a:lnSpc>
                    <a:spcPct val="90000"/>
                  </a:lnSpc>
                </a:pPr>
                <a:r>
                  <a:rPr lang="en-US" altLang="zh-TW" sz="2400" dirty="0">
                    <a:ea typeface="新細明體" panose="02020500000000000000" pitchFamily="18" charset="-120"/>
                  </a:rPr>
                  <a:t>  = Sum of edge lengths of an</a:t>
                </a:r>
                <a:r>
                  <a:rPr lang="en-US" altLang="zh-TW" sz="2400" dirty="0">
                    <a:solidFill>
                      <a:srgbClr val="008000"/>
                    </a:solidFill>
                    <a:ea typeface="新細明體" panose="02020500000000000000" pitchFamily="18" charset="-120"/>
                  </a:rPr>
                  <a:t> </a:t>
                </a:r>
                <a:r>
                  <a:rPr lang="en-US" altLang="zh-TW" sz="2400" i="1" dirty="0">
                    <a:solidFill>
                      <a:srgbClr val="008000"/>
                    </a:solidFill>
                    <a:ea typeface="新細明體" panose="02020500000000000000" pitchFamily="18" charset="-120"/>
                  </a:rPr>
                  <a:t>s</a:t>
                </a:r>
                <a:r>
                  <a:rPr lang="en-US" altLang="zh-TW" sz="2400" dirty="0">
                    <a:solidFill>
                      <a:srgbClr val="008000"/>
                    </a:solidFill>
                    <a:ea typeface="新細明體" panose="02020500000000000000" pitchFamily="18" charset="-120"/>
                  </a:rPr>
                  <a:t>-</a:t>
                </a:r>
                <a:r>
                  <a:rPr lang="en-US" altLang="zh-TW" sz="2400" i="1" dirty="0">
                    <a:solidFill>
                      <a:srgbClr val="008000"/>
                    </a:solidFill>
                    <a:ea typeface="新細明體" panose="02020500000000000000" pitchFamily="18" charset="-120"/>
                  </a:rPr>
                  <a:t>t</a:t>
                </a:r>
                <a:r>
                  <a:rPr lang="en-US" altLang="zh-TW" sz="2400" dirty="0">
                    <a:solidFill>
                      <a:srgbClr val="008000"/>
                    </a:solidFill>
                    <a:ea typeface="新細明體" panose="02020500000000000000" pitchFamily="18" charset="-120"/>
                  </a:rPr>
                  <a:t> shortest path </a:t>
                </a:r>
                <a:r>
                  <a:rPr lang="en-US" altLang="zh-TW" sz="2400" i="1" dirty="0">
                    <a:solidFill>
                      <a:srgbClr val="008000"/>
                    </a:solidFill>
                    <a:ea typeface="新細明體" panose="02020500000000000000" pitchFamily="18" charset="-120"/>
                  </a:rPr>
                  <a:t>p </a:t>
                </a:r>
                <a:r>
                  <a:rPr lang="en-US" altLang="zh-TW" sz="2400" dirty="0">
                    <a:solidFill>
                      <a:srgbClr val="008000"/>
                    </a:solidFill>
                    <a:ea typeface="新細明體" panose="02020500000000000000" pitchFamily="18" charset="-120"/>
                  </a:rPr>
                  <a:t>: </a:t>
                </a:r>
                <a14:m>
                  <m:oMath xmlns:m="http://schemas.openxmlformats.org/officeDocument/2006/math">
                    <m:nary>
                      <m:naryPr>
                        <m:chr m:val="∑"/>
                        <m:limLoc m:val="subSup"/>
                        <m:supHide m:val="on"/>
                        <m:ctrlPr>
                          <a:rPr lang="en-US" altLang="zh-TW" sz="2400" i="1" smtClean="0">
                            <a:solidFill>
                              <a:schemeClr val="accent2"/>
                            </a:solidFill>
                            <a:latin typeface="Cambria Math" panose="02040503050406030204" pitchFamily="18" charset="0"/>
                            <a:ea typeface="新細明體" panose="02020500000000000000" pitchFamily="18" charset="-120"/>
                          </a:rPr>
                        </m:ctrlPr>
                      </m:naryPr>
                      <m:sub>
                        <m:r>
                          <m:rPr>
                            <m:brk m:alnAt="9"/>
                          </m:rPr>
                          <a:rPr lang="en-US" altLang="zh-TW" sz="2400" b="0" i="1" smtClean="0">
                            <a:solidFill>
                              <a:schemeClr val="accent2"/>
                            </a:solidFill>
                            <a:latin typeface="Cambria Math" panose="02040503050406030204" pitchFamily="18" charset="0"/>
                            <a:ea typeface="新細明體" panose="02020500000000000000" pitchFamily="18" charset="-120"/>
                          </a:rPr>
                          <m:t>(</m:t>
                        </m:r>
                        <m:r>
                          <a:rPr lang="en-US" altLang="zh-TW" sz="2400" b="0" i="1" smtClean="0">
                            <a:solidFill>
                              <a:schemeClr val="accent2"/>
                            </a:solidFill>
                            <a:latin typeface="Cambria Math" panose="02040503050406030204" pitchFamily="18" charset="0"/>
                            <a:ea typeface="新細明體" panose="02020500000000000000" pitchFamily="18" charset="-120"/>
                          </a:rPr>
                          <m:t>𝑖</m:t>
                        </m:r>
                        <m:r>
                          <a:rPr lang="en-US" altLang="zh-TW" sz="2400" b="0" i="1" smtClean="0">
                            <a:solidFill>
                              <a:schemeClr val="accent2"/>
                            </a:solidFill>
                            <a:latin typeface="Cambria Math" panose="02040503050406030204" pitchFamily="18" charset="0"/>
                            <a:ea typeface="新細明體" panose="02020500000000000000" pitchFamily="18" charset="-120"/>
                          </a:rPr>
                          <m:t>,</m:t>
                        </m:r>
                        <m:r>
                          <a:rPr lang="en-US" altLang="zh-TW" sz="2400" b="0" i="1" smtClean="0">
                            <a:solidFill>
                              <a:schemeClr val="accent2"/>
                            </a:solidFill>
                            <a:latin typeface="Cambria Math" panose="02040503050406030204" pitchFamily="18" charset="0"/>
                            <a:ea typeface="新細明體" panose="02020500000000000000" pitchFamily="18" charset="-120"/>
                          </a:rPr>
                          <m:t>𝑗</m:t>
                        </m:r>
                        <m:r>
                          <a:rPr lang="en-US" altLang="zh-TW" sz="2400" b="0" i="1" smtClean="0">
                            <a:solidFill>
                              <a:schemeClr val="accent2"/>
                            </a:solidFill>
                            <a:latin typeface="Cambria Math" panose="02040503050406030204" pitchFamily="18" charset="0"/>
                            <a:ea typeface="新細明體" panose="02020500000000000000" pitchFamily="18" charset="-120"/>
                          </a:rPr>
                          <m:t>)∈</m:t>
                        </m:r>
                        <m:r>
                          <a:rPr lang="en-US" altLang="zh-TW" sz="2400" b="0" i="1" smtClean="0">
                            <a:solidFill>
                              <a:schemeClr val="accent2"/>
                            </a:solidFill>
                            <a:latin typeface="Cambria Math" panose="02040503050406030204" pitchFamily="18" charset="0"/>
                            <a:ea typeface="Cambria Math" panose="02040503050406030204" pitchFamily="18" charset="0"/>
                          </a:rPr>
                          <m:t>𝑝</m:t>
                        </m:r>
                      </m:sub>
                      <m:sup/>
                      <m:e>
                        <m:sSub>
                          <m:sSubPr>
                            <m:ctrlPr>
                              <a:rPr lang="en-US" altLang="zh-TW" sz="2400" i="1">
                                <a:solidFill>
                                  <a:schemeClr val="accent2"/>
                                </a:solidFill>
                                <a:latin typeface="Cambria Math" panose="02040503050406030204" pitchFamily="18" charset="0"/>
                                <a:ea typeface="新細明體" panose="02020500000000000000" pitchFamily="18" charset="-120"/>
                              </a:rPr>
                            </m:ctrlPr>
                          </m:sSubPr>
                          <m:e>
                            <m:r>
                              <a:rPr lang="en-US" altLang="zh-TW" sz="2400" i="1">
                                <a:solidFill>
                                  <a:schemeClr val="accent2"/>
                                </a:solidFill>
                                <a:latin typeface="Cambria Math" panose="02040503050406030204" pitchFamily="18" charset="0"/>
                                <a:ea typeface="新細明體" panose="02020500000000000000" pitchFamily="18" charset="-120"/>
                              </a:rPr>
                              <m:t>𝑐</m:t>
                            </m:r>
                          </m:e>
                          <m:sub>
                            <m:r>
                              <a:rPr lang="en-US" altLang="zh-TW" sz="2400" b="0" i="1" smtClean="0">
                                <a:solidFill>
                                  <a:schemeClr val="accent2"/>
                                </a:solidFill>
                                <a:latin typeface="Cambria Math" panose="02040503050406030204" pitchFamily="18" charset="0"/>
                                <a:ea typeface="新細明體" panose="02020500000000000000" pitchFamily="18" charset="-120"/>
                              </a:rPr>
                              <m:t>𝑖𝑗</m:t>
                            </m:r>
                          </m:sub>
                        </m:sSub>
                      </m:e>
                    </m:nary>
                  </m:oMath>
                </a14:m>
                <a:endParaRPr lang="en-US" altLang="zh-TW" sz="2400" dirty="0">
                  <a:solidFill>
                    <a:srgbClr val="008000"/>
                  </a:solidFill>
                  <a:ea typeface="新細明體" panose="02020500000000000000" pitchFamily="18" charset="-120"/>
                </a:endParaRPr>
              </a:p>
              <a:p>
                <a:pPr marL="0" indent="0">
                  <a:lnSpc>
                    <a:spcPct val="90000"/>
                  </a:lnSpc>
                </a:pPr>
                <a:r>
                  <a:rPr lang="en-US" altLang="zh-TW" sz="800" dirty="0">
                    <a:ea typeface="新細明體" panose="02020500000000000000" pitchFamily="18" charset="-120"/>
                  </a:rPr>
                  <a:t> </a:t>
                </a:r>
              </a:p>
              <a:p>
                <a:pPr marL="0" indent="0">
                  <a:lnSpc>
                    <a:spcPct val="90000"/>
                  </a:lnSpc>
                </a:pPr>
                <a:r>
                  <a:rPr lang="en-US" altLang="zh-TW" sz="2400" dirty="0">
                    <a:solidFill>
                      <a:srgbClr val="008000"/>
                    </a:solidFill>
                    <a:ea typeface="新細明體" panose="02020500000000000000" pitchFamily="18" charset="-120"/>
                  </a:rPr>
                  <a:t>Negative cycle</a:t>
                </a:r>
                <a:r>
                  <a:rPr lang="en-US" altLang="zh-TW" sz="2400" dirty="0">
                    <a:ea typeface="新細明體" panose="02020500000000000000" pitchFamily="18" charset="-120"/>
                  </a:rPr>
                  <a:t>: a cycle </a:t>
                </a:r>
                <a:r>
                  <a:rPr lang="en-US" altLang="zh-TW" sz="2400" i="1" dirty="0">
                    <a:ea typeface="新細明體" panose="02020500000000000000" pitchFamily="18" charset="-120"/>
                  </a:rPr>
                  <a:t>C</a:t>
                </a:r>
                <a:r>
                  <a:rPr lang="en-US" altLang="zh-TW" sz="2400" dirty="0">
                    <a:ea typeface="新細明體" panose="02020500000000000000" pitchFamily="18" charset="-120"/>
                  </a:rPr>
                  <a:t> with negative total weights, i.e., </a:t>
                </a:r>
                <a14:m>
                  <m:oMath xmlns:m="http://schemas.openxmlformats.org/officeDocument/2006/math">
                    <m:nary>
                      <m:naryPr>
                        <m:chr m:val="∑"/>
                        <m:limLoc m:val="subSup"/>
                        <m:supHide m:val="on"/>
                        <m:ctrlPr>
                          <a:rPr lang="en-US" altLang="zh-TW" sz="2400" i="1">
                            <a:solidFill>
                              <a:schemeClr val="accent2"/>
                            </a:solidFill>
                            <a:latin typeface="Cambria Math" panose="02040503050406030204" pitchFamily="18" charset="0"/>
                            <a:ea typeface="新細明體" panose="02020500000000000000" pitchFamily="18" charset="-120"/>
                          </a:rPr>
                        </m:ctrlPr>
                      </m:naryPr>
                      <m:sub>
                        <m:r>
                          <m:rPr>
                            <m:brk m:alnAt="9"/>
                          </m:rPr>
                          <a:rPr lang="en-US" altLang="zh-TW" sz="2400" i="1">
                            <a:solidFill>
                              <a:schemeClr val="accent2"/>
                            </a:solidFill>
                            <a:latin typeface="Cambria Math" panose="02040503050406030204" pitchFamily="18" charset="0"/>
                            <a:ea typeface="新細明體" panose="02020500000000000000" pitchFamily="18" charset="-120"/>
                          </a:rPr>
                          <m:t>(</m:t>
                        </m:r>
                        <m:r>
                          <a:rPr lang="en-US" altLang="zh-TW" sz="2400" i="1">
                            <a:solidFill>
                              <a:schemeClr val="accent2"/>
                            </a:solidFill>
                            <a:latin typeface="Cambria Math" panose="02040503050406030204" pitchFamily="18" charset="0"/>
                            <a:ea typeface="新細明體" panose="02020500000000000000" pitchFamily="18" charset="-120"/>
                          </a:rPr>
                          <m:t>𝑖</m:t>
                        </m:r>
                        <m:r>
                          <a:rPr lang="en-US" altLang="zh-TW" sz="2400" i="1">
                            <a:solidFill>
                              <a:schemeClr val="accent2"/>
                            </a:solidFill>
                            <a:latin typeface="Cambria Math" panose="02040503050406030204" pitchFamily="18" charset="0"/>
                            <a:ea typeface="新細明體" panose="02020500000000000000" pitchFamily="18" charset="-120"/>
                          </a:rPr>
                          <m:t>,</m:t>
                        </m:r>
                        <m:r>
                          <a:rPr lang="en-US" altLang="zh-TW" sz="2400" i="1">
                            <a:solidFill>
                              <a:schemeClr val="accent2"/>
                            </a:solidFill>
                            <a:latin typeface="Cambria Math" panose="02040503050406030204" pitchFamily="18" charset="0"/>
                            <a:ea typeface="新細明體" panose="02020500000000000000" pitchFamily="18" charset="-120"/>
                          </a:rPr>
                          <m:t>𝑗</m:t>
                        </m:r>
                        <m:r>
                          <a:rPr lang="en-US" altLang="zh-TW" sz="2400" i="1">
                            <a:solidFill>
                              <a:schemeClr val="accent2"/>
                            </a:solidFill>
                            <a:latin typeface="Cambria Math" panose="02040503050406030204" pitchFamily="18" charset="0"/>
                            <a:ea typeface="新細明體" panose="02020500000000000000" pitchFamily="18" charset="-120"/>
                          </a:rPr>
                          <m:t>)∈</m:t>
                        </m:r>
                        <m:r>
                          <a:rPr lang="en-US" altLang="zh-TW" sz="2400" b="0" i="1" smtClean="0">
                            <a:solidFill>
                              <a:schemeClr val="accent2"/>
                            </a:solidFill>
                            <a:latin typeface="Cambria Math" panose="02040503050406030204" pitchFamily="18" charset="0"/>
                            <a:ea typeface="Cambria Math" panose="02040503050406030204" pitchFamily="18" charset="0"/>
                          </a:rPr>
                          <m:t>𝐶</m:t>
                        </m:r>
                      </m:sub>
                      <m:sup/>
                      <m:e>
                        <m:sSub>
                          <m:sSubPr>
                            <m:ctrlPr>
                              <a:rPr lang="en-US" altLang="zh-TW" sz="2400" i="1">
                                <a:solidFill>
                                  <a:schemeClr val="accent2"/>
                                </a:solidFill>
                                <a:latin typeface="Cambria Math" panose="02040503050406030204" pitchFamily="18" charset="0"/>
                                <a:ea typeface="新細明體" panose="02020500000000000000" pitchFamily="18" charset="-120"/>
                              </a:rPr>
                            </m:ctrlPr>
                          </m:sSubPr>
                          <m:e>
                            <m:r>
                              <a:rPr lang="en-US" altLang="zh-TW" sz="2400" i="1">
                                <a:solidFill>
                                  <a:schemeClr val="accent2"/>
                                </a:solidFill>
                                <a:latin typeface="Cambria Math" panose="02040503050406030204" pitchFamily="18" charset="0"/>
                                <a:ea typeface="新細明體" panose="02020500000000000000" pitchFamily="18" charset="-120"/>
                              </a:rPr>
                              <m:t>𝑐</m:t>
                            </m:r>
                          </m:e>
                          <m:sub>
                            <m:r>
                              <a:rPr lang="en-US" altLang="zh-TW" sz="2400" i="1">
                                <a:solidFill>
                                  <a:schemeClr val="accent2"/>
                                </a:solidFill>
                                <a:latin typeface="Cambria Math" panose="02040503050406030204" pitchFamily="18" charset="0"/>
                                <a:ea typeface="新細明體" panose="02020500000000000000" pitchFamily="18" charset="-120"/>
                              </a:rPr>
                              <m:t>𝑖𝑗</m:t>
                            </m:r>
                          </m:sub>
                        </m:sSub>
                      </m:e>
                    </m:nary>
                  </m:oMath>
                </a14:m>
                <a:r>
                  <a:rPr lang="en-US" altLang="zh-TW" sz="2400" dirty="0">
                    <a:solidFill>
                      <a:schemeClr val="accent2"/>
                    </a:solidFill>
                    <a:ea typeface="新細明體" panose="02020500000000000000" pitchFamily="18" charset="-120"/>
                  </a:rPr>
                  <a:t>&lt;0</a:t>
                </a:r>
              </a:p>
              <a:p>
                <a:pPr marL="0" indent="0">
                  <a:lnSpc>
                    <a:spcPct val="90000"/>
                  </a:lnSpc>
                </a:pPr>
                <a:endParaRPr lang="en-US" altLang="zh-TW" sz="2000" dirty="0">
                  <a:ea typeface="標楷體" panose="03000509000000000000" pitchFamily="65" charset="-120"/>
                </a:endParaRPr>
              </a:p>
              <a:p>
                <a:pPr marL="0" indent="0">
                  <a:lnSpc>
                    <a:spcPct val="90000"/>
                  </a:lnSpc>
                </a:pPr>
                <a:r>
                  <a:rPr lang="en-US" altLang="zh-TW" sz="2400" dirty="0">
                    <a:ea typeface="新細明體" panose="02020500000000000000" pitchFamily="18" charset="-120"/>
                  </a:rPr>
                  <a:t>If there is a path from </a:t>
                </a:r>
                <a:r>
                  <a:rPr lang="en-US" altLang="zh-TW" sz="2400" i="1" dirty="0">
                    <a:ea typeface="新細明體" panose="02020500000000000000" pitchFamily="18" charset="-120"/>
                  </a:rPr>
                  <a:t>s</a:t>
                </a:r>
                <a:r>
                  <a:rPr lang="en-US" altLang="zh-TW" sz="2400" dirty="0">
                    <a:ea typeface="新細明體" panose="02020500000000000000" pitchFamily="18" charset="-120"/>
                  </a:rPr>
                  <a:t> to </a:t>
                </a:r>
                <a:r>
                  <a:rPr lang="en-US" altLang="zh-TW" sz="2400" i="1" dirty="0">
                    <a:ea typeface="新細明體" panose="02020500000000000000" pitchFamily="18" charset="-120"/>
                  </a:rPr>
                  <a:t>t</a:t>
                </a:r>
                <a:r>
                  <a:rPr lang="en-US" altLang="zh-TW" sz="2400" dirty="0">
                    <a:ea typeface="新細明體" panose="02020500000000000000" pitchFamily="18" charset="-120"/>
                  </a:rPr>
                  <a:t> that contains a negative cycle</a:t>
                </a:r>
                <a:br>
                  <a:rPr lang="en-US" altLang="zh-TW" sz="2400" dirty="0">
                    <a:ea typeface="新細明體" panose="02020500000000000000" pitchFamily="18" charset="-120"/>
                  </a:rPr>
                </a:br>
                <a:r>
                  <a:rPr lang="en-US" altLang="zh-TW" sz="2400" dirty="0">
                    <a:ea typeface="新細明體" panose="02020500000000000000" pitchFamily="18" charset="-120"/>
                  </a:rPr>
                  <a:t>then there exists </a:t>
                </a:r>
                <a:r>
                  <a:rPr lang="en-US" altLang="zh-TW" sz="2400" dirty="0">
                    <a:solidFill>
                      <a:srgbClr val="FF0000"/>
                    </a:solidFill>
                    <a:ea typeface="新細明體" panose="02020500000000000000" pitchFamily="18" charset="-120"/>
                  </a:rPr>
                  <a:t>NO</a:t>
                </a:r>
                <a:r>
                  <a:rPr lang="en-US" altLang="zh-TW" sz="2400" dirty="0">
                    <a:ea typeface="新細明體" panose="02020500000000000000" pitchFamily="18" charset="-120"/>
                  </a:rPr>
                  <a:t> shortest path from </a:t>
                </a:r>
                <a:r>
                  <a:rPr lang="en-US" altLang="zh-TW" sz="2400" i="1" dirty="0">
                    <a:ea typeface="新細明體" panose="02020500000000000000" pitchFamily="18" charset="-120"/>
                  </a:rPr>
                  <a:t>s</a:t>
                </a:r>
                <a:r>
                  <a:rPr lang="en-US" altLang="zh-TW" sz="2400" dirty="0">
                    <a:ea typeface="新細明體" panose="02020500000000000000" pitchFamily="18" charset="-120"/>
                  </a:rPr>
                  <a:t> to </a:t>
                </a:r>
                <a:r>
                  <a:rPr lang="en-US" altLang="zh-TW" sz="2400" i="1" dirty="0">
                    <a:ea typeface="新細明體" panose="02020500000000000000" pitchFamily="18" charset="-120"/>
                  </a:rPr>
                  <a:t>t</a:t>
                </a:r>
              </a:p>
              <a:p>
                <a:pPr marL="0" indent="0">
                  <a:lnSpc>
                    <a:spcPct val="90000"/>
                  </a:lnSpc>
                </a:pPr>
                <a:r>
                  <a:rPr lang="en-US" altLang="zh-TW" sz="2000" dirty="0">
                    <a:ea typeface="新細明體" panose="02020500000000000000" pitchFamily="18" charset="-120"/>
                  </a:rPr>
                  <a:t>  </a:t>
                </a:r>
              </a:p>
              <a:p>
                <a:pPr marL="0" indent="0">
                  <a:lnSpc>
                    <a:spcPct val="90000"/>
                  </a:lnSpc>
                </a:pPr>
                <a:r>
                  <a:rPr lang="en-US" altLang="zh-TW" sz="2400" dirty="0">
                    <a:ea typeface="新細明體" panose="02020500000000000000" pitchFamily="18" charset="-120"/>
                  </a:rPr>
                  <a:t>Assuming </a:t>
                </a:r>
                <a:r>
                  <a:rPr lang="en-US" altLang="zh-TW" sz="2400" dirty="0">
                    <a:solidFill>
                      <a:srgbClr val="FF0000"/>
                    </a:solidFill>
                    <a:ea typeface="新細明體" panose="02020500000000000000" pitchFamily="18" charset="-120"/>
                  </a:rPr>
                  <a:t>no negative cycle</a:t>
                </a:r>
                <a:r>
                  <a:rPr lang="en-US" altLang="zh-TW" sz="2400" dirty="0">
                    <a:ea typeface="新細明體" panose="02020500000000000000" pitchFamily="18" charset="-120"/>
                  </a:rPr>
                  <a:t>:</a:t>
                </a:r>
              </a:p>
              <a:p>
                <a:pPr marL="0" indent="0">
                  <a:lnSpc>
                    <a:spcPct val="90000"/>
                  </a:lnSpc>
                </a:pPr>
                <a:r>
                  <a:rPr lang="en-US" altLang="zh-TW" sz="800" dirty="0">
                    <a:ea typeface="新細明體" panose="02020500000000000000" pitchFamily="18" charset="-120"/>
                  </a:rPr>
                  <a:t> </a:t>
                </a:r>
              </a:p>
              <a:p>
                <a:pPr marL="0" indent="0">
                  <a:lnSpc>
                    <a:spcPct val="90000"/>
                  </a:lnSpc>
                </a:pPr>
                <a:r>
                  <a:rPr lang="en-US" altLang="zh-TW" sz="2400" dirty="0">
                    <a:ea typeface="新細明體" panose="02020500000000000000" pitchFamily="18" charset="-120"/>
                  </a:rPr>
                  <a:t>If there exists a shortest path from </a:t>
                </a:r>
                <a:r>
                  <a:rPr lang="en-US" altLang="zh-TW" sz="2400" i="1" dirty="0">
                    <a:ea typeface="新細明體" panose="02020500000000000000" pitchFamily="18" charset="-120"/>
                  </a:rPr>
                  <a:t>s</a:t>
                </a:r>
                <a:r>
                  <a:rPr lang="en-US" altLang="zh-TW" sz="2400" dirty="0">
                    <a:ea typeface="新細明體" panose="02020500000000000000" pitchFamily="18" charset="-120"/>
                  </a:rPr>
                  <a:t> to </a:t>
                </a:r>
                <a:r>
                  <a:rPr lang="en-US" altLang="zh-TW" sz="2400" i="1" dirty="0">
                    <a:ea typeface="新細明體" panose="02020500000000000000" pitchFamily="18" charset="-120"/>
                  </a:rPr>
                  <a:t>t</a:t>
                </a:r>
                <a:br>
                  <a:rPr lang="en-US" altLang="zh-TW" sz="2400" dirty="0">
                    <a:ea typeface="新細明體" panose="02020500000000000000" pitchFamily="18" charset="-120"/>
                  </a:rPr>
                </a:br>
                <a:r>
                  <a:rPr lang="en-US" altLang="zh-TW" sz="2400" dirty="0">
                    <a:ea typeface="新細明體" panose="02020500000000000000" pitchFamily="18" charset="-120"/>
                  </a:rPr>
                  <a:t>then we can assume such a </a:t>
                </a:r>
                <a:r>
                  <a:rPr lang="en-US" altLang="zh-TW" sz="2400" i="1" dirty="0">
                    <a:ea typeface="新細明體" panose="02020500000000000000" pitchFamily="18" charset="-120"/>
                  </a:rPr>
                  <a:t>s</a:t>
                </a:r>
                <a:r>
                  <a:rPr lang="en-US" altLang="zh-TW" sz="2400" dirty="0">
                    <a:ea typeface="新細明體" panose="02020500000000000000" pitchFamily="18" charset="-120"/>
                  </a:rPr>
                  <a:t>-</a:t>
                </a:r>
                <a:r>
                  <a:rPr lang="en-US" altLang="zh-TW" sz="2400" i="1" dirty="0">
                    <a:ea typeface="新細明體" panose="02020500000000000000" pitchFamily="18" charset="-120"/>
                  </a:rPr>
                  <a:t>t</a:t>
                </a:r>
                <a:r>
                  <a:rPr lang="en-US" altLang="zh-TW" sz="2400" dirty="0">
                    <a:ea typeface="新細明體" panose="02020500000000000000" pitchFamily="18" charset="-120"/>
                  </a:rPr>
                  <a:t> path is a </a:t>
                </a:r>
                <a:r>
                  <a:rPr lang="en-US" altLang="zh-TW" sz="2400" dirty="0">
                    <a:solidFill>
                      <a:schemeClr val="accent2"/>
                    </a:solidFill>
                    <a:ea typeface="新細明體" panose="02020500000000000000" pitchFamily="18" charset="-120"/>
                  </a:rPr>
                  <a:t>simple path</a:t>
                </a:r>
              </a:p>
              <a:p>
                <a:pPr marL="0" indent="0">
                  <a:lnSpc>
                    <a:spcPct val="90000"/>
                  </a:lnSpc>
                </a:pPr>
                <a:r>
                  <a:rPr lang="en-US" altLang="zh-TW" sz="2400" dirty="0">
                    <a:ea typeface="新細明體" panose="02020500000000000000" pitchFamily="18" charset="-120"/>
                  </a:rPr>
                  <a:t>	</a:t>
                </a:r>
                <a:r>
                  <a:rPr lang="en-US" altLang="zh-TW" sz="2000" dirty="0">
                    <a:ea typeface="新細明體" panose="02020500000000000000" pitchFamily="18" charset="-120"/>
                  </a:rPr>
                  <a:t>(</a:t>
                </a:r>
                <a:r>
                  <a:rPr lang="en-US" altLang="zh-TW" sz="2000" dirty="0" err="1">
                    <a:ea typeface="新細明體" panose="02020500000000000000" pitchFamily="18" charset="-120"/>
                  </a:rPr>
                  <a:t>Thm</a:t>
                </a:r>
                <a:r>
                  <a:rPr lang="en-US" altLang="zh-TW" sz="2000" dirty="0">
                    <a:ea typeface="新細明體" panose="02020500000000000000" pitchFamily="18" charset="-120"/>
                  </a:rPr>
                  <a:t> 4.4   every u-v path contains a u-v simple path)</a:t>
                </a:r>
              </a:p>
              <a:p>
                <a:pPr marL="0" indent="0">
                  <a:lnSpc>
                    <a:spcPct val="90000"/>
                  </a:lnSpc>
                </a:pPr>
                <a:r>
                  <a:rPr lang="en-US" altLang="zh-TW" sz="800" dirty="0">
                    <a:ea typeface="新細明體" panose="02020500000000000000" pitchFamily="18" charset="-120"/>
                  </a:rPr>
                  <a:t> </a:t>
                </a:r>
              </a:p>
              <a:p>
                <a:pPr marL="0" indent="0">
                  <a:lnSpc>
                    <a:spcPct val="90000"/>
                  </a:lnSpc>
                </a:pPr>
                <a:r>
                  <a:rPr lang="en-US" altLang="zh-TW" sz="2400" dirty="0">
                    <a:ea typeface="新細明體" panose="02020500000000000000" pitchFamily="18" charset="-120"/>
                  </a:rPr>
                  <a:t>Shortest path problems:</a:t>
                </a:r>
                <a:br>
                  <a:rPr lang="en-US" altLang="zh-TW" sz="2400" dirty="0">
                    <a:ea typeface="新細明體" panose="02020500000000000000" pitchFamily="18" charset="-120"/>
                  </a:rPr>
                </a:br>
                <a:r>
                  <a:rPr lang="en-US" altLang="zh-TW" sz="2400" dirty="0">
                    <a:ea typeface="新細明體" panose="02020500000000000000" pitchFamily="18" charset="-120"/>
                  </a:rPr>
                  <a:t> OD</a:t>
                </a:r>
                <a:r>
                  <a:rPr lang="zh-TW" altLang="en-US" sz="2400" dirty="0">
                    <a:ea typeface="新細明體" panose="02020500000000000000" pitchFamily="18" charset="-120"/>
                  </a:rPr>
                  <a:t> </a:t>
                </a:r>
                <a:r>
                  <a:rPr lang="en-US" altLang="zh-TW" sz="2400" dirty="0">
                    <a:ea typeface="新細明體" panose="02020500000000000000" pitchFamily="18" charset="-120"/>
                  </a:rPr>
                  <a:t>pairs:        1-1, 1-ALL, ALL-1, ALL-ALL, SOME-SOME</a:t>
                </a:r>
              </a:p>
              <a:p>
                <a:pPr marL="0" indent="0">
                  <a:lnSpc>
                    <a:spcPct val="90000"/>
                  </a:lnSpc>
                </a:pPr>
                <a:r>
                  <a:rPr lang="en-US" altLang="zh-TW" sz="2400" dirty="0">
                    <a:ea typeface="新細明體" panose="02020500000000000000" pitchFamily="18" charset="-120"/>
                  </a:rPr>
                  <a:t> Edge lengths: Nonnegative edge length vs. negative edge length</a:t>
                </a:r>
              </a:p>
            </p:txBody>
          </p:sp>
        </mc:Choice>
        <mc:Fallback xmlns="">
          <p:sp>
            <p:nvSpPr>
              <p:cNvPr id="118788" name="Rectangle 3">
                <a:extLst>
                  <a:ext uri="{FF2B5EF4-FFF2-40B4-BE49-F238E27FC236}">
                    <a16:creationId xmlns:a16="http://schemas.microsoft.com/office/drawing/2014/main" id="{C166136E-7C04-4E17-A685-C0BA48099742}"/>
                  </a:ext>
                </a:extLst>
              </p:cNvPr>
              <p:cNvSpPr>
                <a:spLocks noGrp="1" noRot="1" noChangeAspect="1" noMove="1" noResize="1" noEditPoints="1" noAdjustHandles="1" noChangeArrowheads="1" noChangeShapeType="1" noTextEdit="1"/>
              </p:cNvSpPr>
              <p:nvPr>
                <p:ph type="body" sz="half" idx="1"/>
              </p:nvPr>
            </p:nvSpPr>
            <p:spPr>
              <a:xfrm>
                <a:off x="182563" y="992188"/>
                <a:ext cx="9669462" cy="5410200"/>
              </a:xfrm>
              <a:blipFill>
                <a:blip r:embed="rId3"/>
                <a:stretch>
                  <a:fillRect l="-1009" t="-5524" r="-631"/>
                </a:stretch>
              </a:blipFill>
            </p:spPr>
            <p:txBody>
              <a:bodyPr/>
              <a:lstStyle/>
              <a:p>
                <a:r>
                  <a:rPr lang="zh-TW" altLang="en-US">
                    <a:noFill/>
                  </a:rPr>
                  <a:t> </a:t>
                </a:r>
              </a:p>
            </p:txBody>
          </p:sp>
        </mc:Fallback>
      </mc:AlternateContent>
      <p:sp>
        <p:nvSpPr>
          <p:cNvPr id="118789" name="Text Box 10">
            <a:extLst>
              <a:ext uri="{FF2B5EF4-FFF2-40B4-BE49-F238E27FC236}">
                <a16:creationId xmlns:a16="http://schemas.microsoft.com/office/drawing/2014/main" id="{1CD65EDE-93C2-40CE-8437-3E52F9FAA126}"/>
              </a:ext>
            </a:extLst>
          </p:cNvPr>
          <p:cNvSpPr txBox="1">
            <a:spLocks noChangeArrowheads="1"/>
          </p:cNvSpPr>
          <p:nvPr/>
        </p:nvSpPr>
        <p:spPr bwMode="auto">
          <a:xfrm>
            <a:off x="352425" y="6321425"/>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mc:AlternateContent xmlns:mc="http://schemas.openxmlformats.org/markup-compatibility/2006" xmlns:a14="http://schemas.microsoft.com/office/drawing/2010/main">
        <mc:Choice Requires="a14">
          <p:sp>
            <p:nvSpPr>
              <p:cNvPr id="118792" name="物件 2">
                <a:extLst>
                  <a:ext uri="{FF2B5EF4-FFF2-40B4-BE49-F238E27FC236}">
                    <a16:creationId xmlns:a16="http://schemas.microsoft.com/office/drawing/2014/main" id="{3412A2A0-3F55-4608-8D30-D70A98F518DE}"/>
                  </a:ext>
                </a:extLst>
              </p:cNvPr>
              <p:cNvSpPr txBox="1"/>
              <p:nvPr/>
            </p:nvSpPr>
            <p:spPr bwMode="auto">
              <a:xfrm>
                <a:off x="2855155" y="5902109"/>
                <a:ext cx="2062920" cy="435769"/>
              </a:xfrm>
              <a:prstGeom prst="rect">
                <a:avLst/>
              </a:prstGeom>
              <a:noFill/>
              <a:ln>
                <a:noFill/>
              </a:ln>
              <a:extLst/>
            </p:spPr>
            <p:txBody>
              <a:bodyPr>
                <a:normAutofit fontScale="92500"/>
              </a:bodyPr>
              <a:lstStyle/>
              <a:p>
                <a:pPr/>
                <a14:m>
                  <m:oMathPara xmlns:m="http://schemas.openxmlformats.org/officeDocument/2006/math">
                    <m:oMathParaPr>
                      <m:jc m:val="centerGroup"/>
                    </m:oMathParaPr>
                    <m:oMath xmlns:m="http://schemas.openxmlformats.org/officeDocument/2006/math">
                      <m:sSub>
                        <m:sSubPr>
                          <m:ctrlPr>
                            <a:rPr lang="zh-TW" altLang="en-US" sz="2000" i="1">
                              <a:solidFill>
                                <a:srgbClr val="0000FF"/>
                              </a:solidFill>
                              <a:latin typeface="Cambria Math" panose="02040503050406030204" pitchFamily="18" charset="0"/>
                            </a:rPr>
                          </m:ctrlPr>
                        </m:sSubPr>
                        <m:e>
                          <m:r>
                            <a:rPr lang="zh-TW" altLang="en-US" sz="2000" i="1">
                              <a:solidFill>
                                <a:srgbClr val="0000FF"/>
                              </a:solidFill>
                              <a:latin typeface="Cambria Math" panose="02040503050406030204" pitchFamily="18" charset="0"/>
                            </a:rPr>
                            <m:t>𝑐</m:t>
                          </m:r>
                        </m:e>
                        <m:sub>
                          <m:r>
                            <a:rPr lang="zh-TW" altLang="en-US" sz="2000" i="1">
                              <a:solidFill>
                                <a:srgbClr val="0000FF"/>
                              </a:solidFill>
                              <a:latin typeface="Cambria Math" panose="02040503050406030204" pitchFamily="18" charset="0"/>
                            </a:rPr>
                            <m:t>𝑖𝑗</m:t>
                          </m:r>
                        </m:sub>
                      </m:sSub>
                      <m:r>
                        <a:rPr lang="zh-TW" altLang="en-US" sz="2000" i="1">
                          <a:solidFill>
                            <a:srgbClr val="0000FF"/>
                          </a:solidFill>
                          <a:latin typeface="Cambria Math" panose="02040503050406030204" pitchFamily="18" charset="0"/>
                        </a:rPr>
                        <m:t>≥0,</m:t>
                      </m:r>
                      <m:r>
                        <a:rPr lang="zh-TW" altLang="en-US" sz="2000" i="0">
                          <a:solidFill>
                            <a:srgbClr val="0000FF"/>
                          </a:solidFill>
                          <a:latin typeface="Cambria Math" panose="02040503050406030204" pitchFamily="18" charset="0"/>
                        </a:rPr>
                        <m:t> </m:t>
                      </m:r>
                      <m:r>
                        <a:rPr lang="zh-TW" altLang="en-US" sz="2000" i="1">
                          <a:solidFill>
                            <a:srgbClr val="0000FF"/>
                          </a:solidFill>
                          <a:latin typeface="Cambria Math" panose="02040503050406030204" pitchFamily="18" charset="0"/>
                        </a:rPr>
                        <m:t>∀(</m:t>
                      </m:r>
                      <m:r>
                        <a:rPr lang="zh-TW" altLang="en-US" sz="2000" i="1">
                          <a:solidFill>
                            <a:srgbClr val="0000FF"/>
                          </a:solidFill>
                          <a:latin typeface="Cambria Math" panose="02040503050406030204" pitchFamily="18" charset="0"/>
                        </a:rPr>
                        <m:t>𝑖</m:t>
                      </m:r>
                      <m:r>
                        <a:rPr lang="zh-TW" altLang="en-US" sz="2000" i="1">
                          <a:solidFill>
                            <a:srgbClr val="0000FF"/>
                          </a:solidFill>
                          <a:latin typeface="Cambria Math" panose="02040503050406030204" pitchFamily="18" charset="0"/>
                        </a:rPr>
                        <m:t>,</m:t>
                      </m:r>
                      <m:r>
                        <a:rPr lang="zh-TW" altLang="en-US" sz="2000" i="1">
                          <a:solidFill>
                            <a:srgbClr val="0000FF"/>
                          </a:solidFill>
                          <a:latin typeface="Cambria Math" panose="02040503050406030204" pitchFamily="18" charset="0"/>
                        </a:rPr>
                        <m:t>𝑗</m:t>
                      </m:r>
                      <m:r>
                        <a:rPr lang="zh-TW" altLang="en-US" sz="2000" i="1">
                          <a:solidFill>
                            <a:srgbClr val="0000FF"/>
                          </a:solidFill>
                          <a:latin typeface="Cambria Math" panose="02040503050406030204" pitchFamily="18" charset="0"/>
                        </a:rPr>
                        <m:t>)∈</m:t>
                      </m:r>
                      <m:r>
                        <a:rPr lang="zh-TW" altLang="en-US" sz="2000" i="1">
                          <a:solidFill>
                            <a:srgbClr val="0000FF"/>
                          </a:solidFill>
                          <a:latin typeface="Cambria Math" panose="02040503050406030204" pitchFamily="18" charset="0"/>
                        </a:rPr>
                        <m:t>𝐸</m:t>
                      </m:r>
                    </m:oMath>
                  </m:oMathPara>
                </a14:m>
                <a:endParaRPr lang="zh-TW" altLang="en-US" sz="2000" dirty="0"/>
              </a:p>
            </p:txBody>
          </p:sp>
        </mc:Choice>
        <mc:Fallback xmlns="">
          <p:sp>
            <p:nvSpPr>
              <p:cNvPr id="118792" name="物件 2">
                <a:extLst>
                  <a:ext uri="{FF2B5EF4-FFF2-40B4-BE49-F238E27FC236}">
                    <a16:creationId xmlns:a16="http://schemas.microsoft.com/office/drawing/2014/main" id="{3412A2A0-3F55-4608-8D30-D70A98F518DE}"/>
                  </a:ext>
                </a:extLst>
              </p:cNvPr>
              <p:cNvSpPr txBox="1">
                <a:spLocks noRot="1" noChangeAspect="1" noMove="1" noResize="1" noEditPoints="1" noAdjustHandles="1" noChangeArrowheads="1" noChangeShapeType="1" noTextEdit="1"/>
              </p:cNvSpPr>
              <p:nvPr/>
            </p:nvSpPr>
            <p:spPr bwMode="auto">
              <a:xfrm>
                <a:off x="2855155" y="5902109"/>
                <a:ext cx="2062920" cy="435769"/>
              </a:xfrm>
              <a:prstGeom prst="rect">
                <a:avLst/>
              </a:prstGeom>
              <a:blipFill>
                <a:blip r:embed="rId4"/>
                <a:stretch>
                  <a:fillRect b="-2778"/>
                </a:stretch>
              </a:blipFill>
              <a:ln>
                <a:noFill/>
              </a:ln>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8793" name="物件 3">
                <a:extLst>
                  <a:ext uri="{FF2B5EF4-FFF2-40B4-BE49-F238E27FC236}">
                    <a16:creationId xmlns:a16="http://schemas.microsoft.com/office/drawing/2014/main" id="{C992EE93-79B6-484A-929A-5ECECAB32D37}"/>
                  </a:ext>
                </a:extLst>
              </p:cNvPr>
              <p:cNvSpPr txBox="1"/>
              <p:nvPr/>
            </p:nvSpPr>
            <p:spPr bwMode="auto">
              <a:xfrm>
                <a:off x="6691530" y="5884126"/>
                <a:ext cx="1644071" cy="404610"/>
              </a:xfrm>
              <a:prstGeom prst="rect">
                <a:avLst/>
              </a:prstGeom>
              <a:noFill/>
              <a:ln>
                <a:noFill/>
              </a:ln>
              <a:extLst/>
            </p:spPr>
            <p:txBody>
              <a:bodyPr>
                <a:noAutofit/>
              </a:bodyPr>
              <a:lstStyle/>
              <a:p>
                <a:pPr/>
                <a14:m>
                  <m:oMathPara xmlns:m="http://schemas.openxmlformats.org/officeDocument/2006/math">
                    <m:oMathParaPr>
                      <m:jc m:val="centerGroup"/>
                    </m:oMathParaPr>
                    <m:oMath xmlns:m="http://schemas.openxmlformats.org/officeDocument/2006/math">
                      <m:r>
                        <m:rPr>
                          <m:nor/>
                        </m:rPr>
                        <a:rPr lang="zh-TW" altLang="en-US" sz="2000" i="0">
                          <a:solidFill>
                            <a:srgbClr val="0000FF"/>
                          </a:solidFill>
                          <a:latin typeface="Cambria Math" panose="02040503050406030204" pitchFamily="18" charset="0"/>
                        </a:rPr>
                        <m:t>some</m:t>
                      </m:r>
                      <m:r>
                        <m:rPr>
                          <m:nor/>
                        </m:rPr>
                        <a:rPr lang="zh-TW" altLang="en-US" sz="2000" i="0">
                          <a:solidFill>
                            <a:srgbClr val="0000FF"/>
                          </a:solidFill>
                          <a:latin typeface="Cambria Math" panose="02040503050406030204" pitchFamily="18" charset="0"/>
                        </a:rPr>
                        <m:t> </m:t>
                      </m:r>
                      <m:sSub>
                        <m:sSubPr>
                          <m:ctrlPr>
                            <a:rPr lang="zh-TW" altLang="en-US" sz="2000" i="1">
                              <a:solidFill>
                                <a:srgbClr val="0000FF"/>
                              </a:solidFill>
                              <a:latin typeface="Cambria Math" panose="02040503050406030204" pitchFamily="18" charset="0"/>
                            </a:rPr>
                          </m:ctrlPr>
                        </m:sSubPr>
                        <m:e>
                          <m:r>
                            <a:rPr lang="zh-TW" altLang="en-US" sz="2000" i="1">
                              <a:solidFill>
                                <a:srgbClr val="0000FF"/>
                              </a:solidFill>
                              <a:latin typeface="Cambria Math" panose="02040503050406030204" pitchFamily="18" charset="0"/>
                            </a:rPr>
                            <m:t>𝑐</m:t>
                          </m:r>
                        </m:e>
                        <m:sub>
                          <m:r>
                            <a:rPr lang="zh-TW" altLang="en-US" sz="2000" i="1">
                              <a:solidFill>
                                <a:srgbClr val="0000FF"/>
                              </a:solidFill>
                              <a:latin typeface="Cambria Math" panose="02040503050406030204" pitchFamily="18" charset="0"/>
                            </a:rPr>
                            <m:t>𝑖𝑗</m:t>
                          </m:r>
                        </m:sub>
                      </m:sSub>
                      <m:r>
                        <a:rPr lang="zh-TW" altLang="en-US" sz="2000" i="1">
                          <a:solidFill>
                            <a:srgbClr val="0000FF"/>
                          </a:solidFill>
                          <a:latin typeface="Cambria Math" panose="02040503050406030204" pitchFamily="18" charset="0"/>
                        </a:rPr>
                        <m:t>&lt;0</m:t>
                      </m:r>
                    </m:oMath>
                  </m:oMathPara>
                </a14:m>
                <a:endParaRPr lang="zh-TW" altLang="en-US" sz="2000" dirty="0"/>
              </a:p>
            </p:txBody>
          </p:sp>
        </mc:Choice>
        <mc:Fallback xmlns="">
          <p:sp>
            <p:nvSpPr>
              <p:cNvPr id="118793" name="物件 3">
                <a:extLst>
                  <a:ext uri="{FF2B5EF4-FFF2-40B4-BE49-F238E27FC236}">
                    <a16:creationId xmlns:a16="http://schemas.microsoft.com/office/drawing/2014/main" id="{C992EE93-79B6-484A-929A-5ECECAB32D37}"/>
                  </a:ext>
                </a:extLst>
              </p:cNvPr>
              <p:cNvSpPr txBox="1">
                <a:spLocks noRot="1" noChangeAspect="1" noMove="1" noResize="1" noEditPoints="1" noAdjustHandles="1" noChangeArrowheads="1" noChangeShapeType="1" noTextEdit="1"/>
              </p:cNvSpPr>
              <p:nvPr/>
            </p:nvSpPr>
            <p:spPr bwMode="auto">
              <a:xfrm>
                <a:off x="6691530" y="5884126"/>
                <a:ext cx="1644071" cy="404610"/>
              </a:xfrm>
              <a:prstGeom prst="rect">
                <a:avLst/>
              </a:prstGeom>
              <a:blipFill>
                <a:blip r:embed="rId5"/>
                <a:stretch>
                  <a:fillRect b="-14925"/>
                </a:stretch>
              </a:blipFill>
              <a:ln>
                <a:noFill/>
              </a:ln>
              <a:extLst/>
            </p:spPr>
            <p:txBody>
              <a:bodyPr/>
              <a:lstStyle/>
              <a:p>
                <a:r>
                  <a:rPr lang="zh-TW" altLang="en-US">
                    <a:noFill/>
                  </a:rPr>
                  <a:t> </a:t>
                </a:r>
              </a:p>
            </p:txBody>
          </p:sp>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投影片編號版面配置區 4">
            <a:extLst>
              <a:ext uri="{FF2B5EF4-FFF2-40B4-BE49-F238E27FC236}">
                <a16:creationId xmlns:a16="http://schemas.microsoft.com/office/drawing/2014/main" id="{204AAB13-2A61-4978-985C-8AA969CEAD6B}"/>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06840593-EAE5-4D5C-ABD3-3321EABBAFC7}" type="slidenum">
              <a:rPr lang="zh-TW" altLang="en-US" sz="1400" smtClean="0">
                <a:latin typeface="Times New Roman" panose="02020603050405020304" pitchFamily="18" charset="0"/>
              </a:rPr>
              <a:pPr/>
              <a:t>58</a:t>
            </a:fld>
            <a:endParaRPr lang="en-US" altLang="zh-TW" sz="1400">
              <a:latin typeface="Times New Roman" panose="02020603050405020304" pitchFamily="18" charset="0"/>
            </a:endParaRPr>
          </a:p>
        </p:txBody>
      </p:sp>
      <p:sp>
        <p:nvSpPr>
          <p:cNvPr id="120835" name="Rectangle 2">
            <a:extLst>
              <a:ext uri="{FF2B5EF4-FFF2-40B4-BE49-F238E27FC236}">
                <a16:creationId xmlns:a16="http://schemas.microsoft.com/office/drawing/2014/main" id="{FE14BA6C-8A89-4EB6-809B-480B552140EB}"/>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Shortest Path Problems</a:t>
            </a:r>
          </a:p>
        </p:txBody>
      </p:sp>
      <p:sp>
        <p:nvSpPr>
          <p:cNvPr id="120836" name="Rectangle 3">
            <a:extLst>
              <a:ext uri="{FF2B5EF4-FFF2-40B4-BE49-F238E27FC236}">
                <a16:creationId xmlns:a16="http://schemas.microsoft.com/office/drawing/2014/main" id="{DD205173-AFD2-4C24-9CE0-82D5089681B2}"/>
              </a:ext>
            </a:extLst>
          </p:cNvPr>
          <p:cNvSpPr>
            <a:spLocks noGrp="1" noChangeArrowheads="1"/>
          </p:cNvSpPr>
          <p:nvPr>
            <p:ph type="body" sz="half" idx="1"/>
          </p:nvPr>
        </p:nvSpPr>
        <p:spPr>
          <a:xfrm>
            <a:off x="215900" y="977900"/>
            <a:ext cx="9097963" cy="5410200"/>
          </a:xfrm>
        </p:spPr>
        <p:txBody>
          <a:bodyPr/>
          <a:lstStyle/>
          <a:p>
            <a:pPr marL="0" indent="0">
              <a:buFontTx/>
              <a:buChar char="•"/>
              <a:defRPr/>
            </a:pPr>
            <a:r>
              <a:rPr lang="en-US" altLang="zh-TW" sz="2400" dirty="0">
                <a:ea typeface="新細明體" panose="02020500000000000000" pitchFamily="18" charset="-120"/>
              </a:rPr>
              <a:t> Single Source Shortest Path </a:t>
            </a:r>
            <a:r>
              <a:rPr lang="en-US" altLang="zh-TW" sz="2400" dirty="0">
                <a:ea typeface="新細明體" panose="02020500000000000000" pitchFamily="18" charset="-120"/>
                <a:sym typeface="Wingdings" panose="05000000000000000000" pitchFamily="2" charset="2"/>
              </a:rPr>
              <a:t>(SSSP)</a:t>
            </a:r>
            <a:endParaRPr lang="en-US" altLang="zh-TW" sz="2400" dirty="0">
              <a:ea typeface="新細明體" panose="02020500000000000000" pitchFamily="18" charset="-120"/>
            </a:endParaRPr>
          </a:p>
          <a:p>
            <a:pPr lvl="1" eaLnBrk="1" hangingPunct="1">
              <a:defRPr/>
            </a:pPr>
            <a:r>
              <a:rPr lang="en-US" altLang="zh-TW" sz="2000" dirty="0">
                <a:latin typeface="Arial" panose="020B0604020202020204" pitchFamily="34" charset="0"/>
                <a:ea typeface="新細明體" panose="02020500000000000000" pitchFamily="18" charset="-120"/>
              </a:rPr>
              <a:t>Nonnegative Edge Cost (</a:t>
            </a:r>
            <a:r>
              <a:rPr lang="en-US" altLang="zh-TW" sz="2000" dirty="0">
                <a:solidFill>
                  <a:schemeClr val="accent2"/>
                </a:solidFill>
                <a:latin typeface="Arial" panose="020B0604020202020204" pitchFamily="34" charset="0"/>
                <a:ea typeface="新細明體" panose="02020500000000000000" pitchFamily="18" charset="-120"/>
              </a:rPr>
              <a:t>LS</a:t>
            </a:r>
            <a:r>
              <a:rPr lang="en-US" altLang="zh-TW" sz="2000" dirty="0">
                <a:latin typeface="Arial" panose="020B0604020202020204" pitchFamily="34" charset="0"/>
                <a:ea typeface="新細明體" panose="02020500000000000000" pitchFamily="18" charset="-120"/>
              </a:rPr>
              <a:t>)</a:t>
            </a:r>
          </a:p>
          <a:p>
            <a:pPr lvl="1" eaLnBrk="1" hangingPunct="1">
              <a:defRPr/>
            </a:pPr>
            <a:r>
              <a:rPr lang="en-US" altLang="zh-TW" sz="2000" dirty="0">
                <a:latin typeface="Arial" panose="020B0604020202020204" pitchFamily="34" charset="0"/>
                <a:ea typeface="新細明體" panose="02020500000000000000" pitchFamily="18" charset="-120"/>
              </a:rPr>
              <a:t>General Edge Cost (</a:t>
            </a:r>
            <a:r>
              <a:rPr lang="en-US" altLang="zh-TW" sz="2000" dirty="0">
                <a:solidFill>
                  <a:schemeClr val="accent2"/>
                </a:solidFill>
                <a:latin typeface="Arial" panose="020B0604020202020204" pitchFamily="34" charset="0"/>
                <a:ea typeface="新細明體" panose="02020500000000000000" pitchFamily="18" charset="-120"/>
              </a:rPr>
              <a:t>LC</a:t>
            </a:r>
            <a:r>
              <a:rPr lang="en-US" altLang="zh-TW" sz="2400" dirty="0">
                <a:latin typeface="Arial" panose="020B0604020202020204" pitchFamily="34" charset="0"/>
                <a:ea typeface="新細明體" panose="02020500000000000000" pitchFamily="18" charset="-120"/>
              </a:rPr>
              <a:t>)</a:t>
            </a:r>
          </a:p>
          <a:p>
            <a:pPr lvl="1" eaLnBrk="1" hangingPunct="1">
              <a:defRPr/>
            </a:pPr>
            <a:endParaRPr lang="en-US" altLang="zh-TW" sz="2400" dirty="0">
              <a:latin typeface="Arial" panose="020B0604020202020204" pitchFamily="34" charset="0"/>
              <a:ea typeface="新細明體" panose="02020500000000000000" pitchFamily="18" charset="-120"/>
            </a:endParaRPr>
          </a:p>
          <a:p>
            <a:pPr marL="0" indent="0">
              <a:buFontTx/>
              <a:buChar char="•"/>
              <a:defRPr/>
            </a:pPr>
            <a:r>
              <a:rPr lang="en-US" altLang="zh-TW" sz="2400" dirty="0">
                <a:ea typeface="新細明體" panose="02020500000000000000" pitchFamily="18" charset="-120"/>
              </a:rPr>
              <a:t> All Pairs Shortest Paths (APSP)</a:t>
            </a:r>
          </a:p>
          <a:p>
            <a:pPr lvl="1" eaLnBrk="1" hangingPunct="1">
              <a:defRPr/>
            </a:pPr>
            <a:r>
              <a:rPr lang="en-US" altLang="zh-TW" sz="2000" dirty="0">
                <a:latin typeface="Arial" panose="020B0604020202020204" pitchFamily="34" charset="0"/>
                <a:ea typeface="新細明體" panose="02020500000000000000" pitchFamily="18" charset="-120"/>
              </a:rPr>
              <a:t>Combinatorial Type Algorithms (</a:t>
            </a:r>
            <a:r>
              <a:rPr lang="en-US" altLang="zh-TW" sz="2000" dirty="0">
                <a:solidFill>
                  <a:schemeClr val="accent2"/>
                </a:solidFill>
                <a:latin typeface="Arial" panose="020B0604020202020204" pitchFamily="34" charset="0"/>
                <a:ea typeface="新細明體" panose="02020500000000000000" pitchFamily="18" charset="-120"/>
              </a:rPr>
              <a:t>repeated SSSP</a:t>
            </a:r>
            <a:r>
              <a:rPr lang="en-US" altLang="zh-TW" sz="2000" dirty="0">
                <a:latin typeface="Arial" panose="020B0604020202020204" pitchFamily="34" charset="0"/>
                <a:ea typeface="新細明體" panose="02020500000000000000" pitchFamily="18" charset="-120"/>
              </a:rPr>
              <a:t>)</a:t>
            </a:r>
          </a:p>
          <a:p>
            <a:pPr lvl="1" eaLnBrk="1" hangingPunct="1">
              <a:defRPr/>
            </a:pPr>
            <a:r>
              <a:rPr lang="en-US" altLang="zh-TW" sz="2000" dirty="0">
                <a:latin typeface="Arial" panose="020B0604020202020204" pitchFamily="34" charset="0"/>
                <a:ea typeface="新細明體" panose="02020500000000000000" pitchFamily="18" charset="-120"/>
              </a:rPr>
              <a:t>Algebraic Type Algorithms (</a:t>
            </a:r>
            <a:r>
              <a:rPr lang="en-US" altLang="zh-TW" sz="2000" dirty="0">
                <a:solidFill>
                  <a:schemeClr val="accent2"/>
                </a:solidFill>
                <a:latin typeface="Arial" panose="020B0604020202020204" pitchFamily="34" charset="0"/>
                <a:ea typeface="新細明體" panose="02020500000000000000" pitchFamily="18" charset="-120"/>
              </a:rPr>
              <a:t>FW</a:t>
            </a:r>
            <a:r>
              <a:rPr lang="en-US" altLang="zh-TW" sz="2000" dirty="0">
                <a:latin typeface="Arial" panose="020B0604020202020204" pitchFamily="34" charset="0"/>
                <a:ea typeface="新細明體" panose="02020500000000000000" pitchFamily="18" charset="-120"/>
              </a:rPr>
              <a:t>)</a:t>
            </a:r>
          </a:p>
          <a:p>
            <a:pPr lvl="1" eaLnBrk="1" hangingPunct="1">
              <a:defRPr/>
            </a:pPr>
            <a:r>
              <a:rPr lang="en-US" altLang="zh-TW" sz="2000" dirty="0">
                <a:latin typeface="Arial" panose="020B0604020202020204" pitchFamily="34" charset="0"/>
                <a:ea typeface="新細明體" panose="02020500000000000000" pitchFamily="18" charset="-120"/>
              </a:rPr>
              <a:t>LP Type Algorithms (</a:t>
            </a:r>
            <a:r>
              <a:rPr lang="en-US" altLang="zh-TW" sz="2000" dirty="0">
                <a:solidFill>
                  <a:schemeClr val="accent2"/>
                </a:solidFill>
                <a:latin typeface="Arial" panose="020B0604020202020204" pitchFamily="34" charset="0"/>
                <a:ea typeface="新細明體" panose="02020500000000000000" pitchFamily="18" charset="-120"/>
              </a:rPr>
              <a:t>Network simplex</a:t>
            </a:r>
            <a:r>
              <a:rPr lang="en-US" altLang="zh-TW" sz="2000" dirty="0">
                <a:latin typeface="Arial" panose="020B0604020202020204" pitchFamily="34" charset="0"/>
                <a:ea typeface="新細明體" panose="02020500000000000000" pitchFamily="18" charset="-120"/>
              </a:rPr>
              <a:t>)</a:t>
            </a:r>
          </a:p>
          <a:p>
            <a:pPr lvl="2" eaLnBrk="1" hangingPunct="1">
              <a:defRPr/>
            </a:pPr>
            <a:endParaRPr lang="en-US" altLang="zh-TW" sz="2000" dirty="0">
              <a:latin typeface="Arial" panose="020B0604020202020204" pitchFamily="34" charset="0"/>
              <a:ea typeface="新細明體" panose="02020500000000000000" pitchFamily="18" charset="-120"/>
            </a:endParaRPr>
          </a:p>
          <a:p>
            <a:pPr marL="0" indent="0">
              <a:buFontTx/>
              <a:buChar char="•"/>
              <a:defRPr/>
            </a:pPr>
            <a:r>
              <a:rPr lang="en-US" altLang="zh-TW" sz="2400" dirty="0">
                <a:ea typeface="新細明體" panose="02020500000000000000" pitchFamily="18" charset="-120"/>
              </a:rPr>
              <a:t> Multiple Pairs Shortest Paths (MPSP)</a:t>
            </a:r>
          </a:p>
          <a:p>
            <a:pPr lvl="1" indent="-342900">
              <a:defRPr/>
            </a:pPr>
            <a:r>
              <a:rPr lang="en-US" altLang="zh-TW" sz="2000" dirty="0">
                <a:latin typeface="Arial" panose="020B0604020202020204" pitchFamily="34" charset="0"/>
                <a:ea typeface="新細明體" panose="02020500000000000000" pitchFamily="18" charset="-120"/>
              </a:rPr>
              <a:t>May be done by APSP (overkill)</a:t>
            </a:r>
            <a:endParaRPr lang="en-US" altLang="zh-TW" sz="2000" dirty="0">
              <a:ea typeface="新細明體" panose="02020500000000000000" pitchFamily="18" charset="-120"/>
            </a:endParaRPr>
          </a:p>
          <a:p>
            <a:pPr marL="0" indent="0">
              <a:buFontTx/>
              <a:buChar char="•"/>
              <a:defRPr/>
            </a:pPr>
            <a:endParaRPr lang="en-US" altLang="zh-TW" sz="2400" dirty="0">
              <a:latin typeface="Times New Roman" panose="02020603050405020304" pitchFamily="18" charset="0"/>
              <a:ea typeface="新細明體" panose="02020500000000000000" pitchFamily="18" charset="-120"/>
            </a:endParaRPr>
          </a:p>
        </p:txBody>
      </p:sp>
      <p:graphicFrame>
        <p:nvGraphicFramePr>
          <p:cNvPr id="483333" name="Group 5">
            <a:extLst>
              <a:ext uri="{FF2B5EF4-FFF2-40B4-BE49-F238E27FC236}">
                <a16:creationId xmlns:a16="http://schemas.microsoft.com/office/drawing/2014/main" id="{3F39686B-C205-4207-8960-BFDADB3581F2}"/>
              </a:ext>
            </a:extLst>
          </p:cNvPr>
          <p:cNvGraphicFramePr>
            <a:graphicFrameLocks noGrp="1"/>
          </p:cNvGraphicFramePr>
          <p:nvPr/>
        </p:nvGraphicFramePr>
        <p:xfrm>
          <a:off x="6251575" y="1187450"/>
          <a:ext cx="1041400" cy="1066800"/>
        </p:xfrm>
        <a:graphic>
          <a:graphicData uri="http://schemas.openxmlformats.org/drawingml/2006/table">
            <a:tbl>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tblGrid>
              <a:tr h="12223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666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2223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666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180975">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dirty="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dirty="0">
                          <a:ln>
                            <a:noFill/>
                          </a:ln>
                          <a:solidFill>
                            <a:schemeClr val="tx1"/>
                          </a:solidFill>
                          <a:effectLst/>
                          <a:latin typeface="Arial" charset="0"/>
                          <a:ea typeface="新細明體" pitchFamily="18" charset="-12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483371" name="Group 43">
            <a:extLst>
              <a:ext uri="{FF2B5EF4-FFF2-40B4-BE49-F238E27FC236}">
                <a16:creationId xmlns:a16="http://schemas.microsoft.com/office/drawing/2014/main" id="{7EA43CC3-0398-4DFF-B2BD-DC21356F7208}"/>
              </a:ext>
            </a:extLst>
          </p:cNvPr>
          <p:cNvGraphicFramePr>
            <a:graphicFrameLocks noGrp="1"/>
          </p:cNvGraphicFramePr>
          <p:nvPr/>
        </p:nvGraphicFramePr>
        <p:xfrm>
          <a:off x="7797800" y="1185863"/>
          <a:ext cx="1041400" cy="1069976"/>
        </p:xfrm>
        <a:graphic>
          <a:graphicData uri="http://schemas.openxmlformats.org/drawingml/2006/table">
            <a:tbl>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tblGrid>
              <a:tr h="21348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1348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extLst>
                  <a:ext uri="{0D108BD9-81ED-4DB2-BD59-A6C34878D82A}">
                    <a16:rowId xmlns:a16="http://schemas.microsoft.com/office/drawing/2014/main" val="10001"/>
                  </a:ext>
                </a:extLst>
              </a:tr>
              <a:tr h="21348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1348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1602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483409" name="Group 81">
            <a:extLst>
              <a:ext uri="{FF2B5EF4-FFF2-40B4-BE49-F238E27FC236}">
                <a16:creationId xmlns:a16="http://schemas.microsoft.com/office/drawing/2014/main" id="{59D0608C-5445-4DB1-AD9E-191F796B2D75}"/>
              </a:ext>
            </a:extLst>
          </p:cNvPr>
          <p:cNvGraphicFramePr>
            <a:graphicFrameLocks noGrp="1"/>
          </p:cNvGraphicFramePr>
          <p:nvPr/>
        </p:nvGraphicFramePr>
        <p:xfrm>
          <a:off x="7085013" y="2947988"/>
          <a:ext cx="1041400" cy="1066800"/>
        </p:xfrm>
        <a:graphic>
          <a:graphicData uri="http://schemas.openxmlformats.org/drawingml/2006/table">
            <a:tbl>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tblGrid>
              <a:tr h="12223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extLst>
                  <a:ext uri="{0D108BD9-81ED-4DB2-BD59-A6C34878D82A}">
                    <a16:rowId xmlns:a16="http://schemas.microsoft.com/office/drawing/2014/main" val="10000"/>
                  </a:ext>
                </a:extLst>
              </a:tr>
              <a:tr h="1666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extLst>
                  <a:ext uri="{0D108BD9-81ED-4DB2-BD59-A6C34878D82A}">
                    <a16:rowId xmlns:a16="http://schemas.microsoft.com/office/drawing/2014/main" val="10001"/>
                  </a:ext>
                </a:extLst>
              </a:tr>
              <a:tr h="12223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extLst>
                  <a:ext uri="{0D108BD9-81ED-4DB2-BD59-A6C34878D82A}">
                    <a16:rowId xmlns:a16="http://schemas.microsoft.com/office/drawing/2014/main" val="10002"/>
                  </a:ext>
                </a:extLst>
              </a:tr>
              <a:tr h="1666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extLst>
                  <a:ext uri="{0D108BD9-81ED-4DB2-BD59-A6C34878D82A}">
                    <a16:rowId xmlns:a16="http://schemas.microsoft.com/office/drawing/2014/main" val="10003"/>
                  </a:ext>
                </a:extLst>
              </a:tr>
              <a:tr h="123825">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graphicFrame>
        <p:nvGraphicFramePr>
          <p:cNvPr id="483447" name="Group 119">
            <a:extLst>
              <a:ext uri="{FF2B5EF4-FFF2-40B4-BE49-F238E27FC236}">
                <a16:creationId xmlns:a16="http://schemas.microsoft.com/office/drawing/2014/main" id="{07394AE3-7991-437D-A0AD-1AA57F081761}"/>
              </a:ext>
            </a:extLst>
          </p:cNvPr>
          <p:cNvGraphicFramePr>
            <a:graphicFrameLocks noGrp="1"/>
          </p:cNvGraphicFramePr>
          <p:nvPr/>
        </p:nvGraphicFramePr>
        <p:xfrm>
          <a:off x="6284913" y="4824413"/>
          <a:ext cx="1047750" cy="1066800"/>
        </p:xfrm>
        <a:graphic>
          <a:graphicData uri="http://schemas.openxmlformats.org/drawingml/2006/table">
            <a:tbl>
              <a:tblPr/>
              <a:tblGrid>
                <a:gridCol w="208343">
                  <a:extLst>
                    <a:ext uri="{9D8B030D-6E8A-4147-A177-3AD203B41FA5}">
                      <a16:colId xmlns:a16="http://schemas.microsoft.com/office/drawing/2014/main" val="20000"/>
                    </a:ext>
                  </a:extLst>
                </a:gridCol>
                <a:gridCol w="208343">
                  <a:extLst>
                    <a:ext uri="{9D8B030D-6E8A-4147-A177-3AD203B41FA5}">
                      <a16:colId xmlns:a16="http://schemas.microsoft.com/office/drawing/2014/main" val="20001"/>
                    </a:ext>
                  </a:extLst>
                </a:gridCol>
                <a:gridCol w="208343">
                  <a:extLst>
                    <a:ext uri="{9D8B030D-6E8A-4147-A177-3AD203B41FA5}">
                      <a16:colId xmlns:a16="http://schemas.microsoft.com/office/drawing/2014/main" val="20002"/>
                    </a:ext>
                  </a:extLst>
                </a:gridCol>
                <a:gridCol w="214378">
                  <a:extLst>
                    <a:ext uri="{9D8B030D-6E8A-4147-A177-3AD203B41FA5}">
                      <a16:colId xmlns:a16="http://schemas.microsoft.com/office/drawing/2014/main" val="20003"/>
                    </a:ext>
                  </a:extLst>
                </a:gridCol>
                <a:gridCol w="208343">
                  <a:extLst>
                    <a:ext uri="{9D8B030D-6E8A-4147-A177-3AD203B41FA5}">
                      <a16:colId xmlns:a16="http://schemas.microsoft.com/office/drawing/2014/main" val="20004"/>
                    </a:ext>
                  </a:extLst>
                </a:gridCol>
              </a:tblGrid>
              <a:tr h="12223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666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2223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extLst>
                  <a:ext uri="{0D108BD9-81ED-4DB2-BD59-A6C34878D82A}">
                    <a16:rowId xmlns:a16="http://schemas.microsoft.com/office/drawing/2014/main" val="10002"/>
                  </a:ext>
                </a:extLst>
              </a:tr>
              <a:tr h="1666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123825">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483485" name="Group 157">
            <a:extLst>
              <a:ext uri="{FF2B5EF4-FFF2-40B4-BE49-F238E27FC236}">
                <a16:creationId xmlns:a16="http://schemas.microsoft.com/office/drawing/2014/main" id="{99CF4596-C0F8-4084-892D-29BA4753CE2B}"/>
              </a:ext>
            </a:extLst>
          </p:cNvPr>
          <p:cNvGraphicFramePr>
            <a:graphicFrameLocks noGrp="1"/>
          </p:cNvGraphicFramePr>
          <p:nvPr/>
        </p:nvGraphicFramePr>
        <p:xfrm>
          <a:off x="7670800" y="4838700"/>
          <a:ext cx="1047750" cy="1066800"/>
        </p:xfrm>
        <a:graphic>
          <a:graphicData uri="http://schemas.openxmlformats.org/drawingml/2006/table">
            <a:tbl>
              <a:tblPr/>
              <a:tblGrid>
                <a:gridCol w="208343">
                  <a:extLst>
                    <a:ext uri="{9D8B030D-6E8A-4147-A177-3AD203B41FA5}">
                      <a16:colId xmlns:a16="http://schemas.microsoft.com/office/drawing/2014/main" val="20000"/>
                    </a:ext>
                  </a:extLst>
                </a:gridCol>
                <a:gridCol w="208343">
                  <a:extLst>
                    <a:ext uri="{9D8B030D-6E8A-4147-A177-3AD203B41FA5}">
                      <a16:colId xmlns:a16="http://schemas.microsoft.com/office/drawing/2014/main" val="20001"/>
                    </a:ext>
                  </a:extLst>
                </a:gridCol>
                <a:gridCol w="214378">
                  <a:extLst>
                    <a:ext uri="{9D8B030D-6E8A-4147-A177-3AD203B41FA5}">
                      <a16:colId xmlns:a16="http://schemas.microsoft.com/office/drawing/2014/main" val="20002"/>
                    </a:ext>
                  </a:extLst>
                </a:gridCol>
                <a:gridCol w="208343">
                  <a:extLst>
                    <a:ext uri="{9D8B030D-6E8A-4147-A177-3AD203B41FA5}">
                      <a16:colId xmlns:a16="http://schemas.microsoft.com/office/drawing/2014/main" val="20003"/>
                    </a:ext>
                  </a:extLst>
                </a:gridCol>
                <a:gridCol w="208343">
                  <a:extLst>
                    <a:ext uri="{9D8B030D-6E8A-4147-A177-3AD203B41FA5}">
                      <a16:colId xmlns:a16="http://schemas.microsoft.com/office/drawing/2014/main" val="20004"/>
                    </a:ext>
                  </a:extLst>
                </a:gridCol>
              </a:tblGrid>
              <a:tr h="12223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666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extLst>
                  <a:ext uri="{0D108BD9-81ED-4DB2-BD59-A6C34878D82A}">
                    <a16:rowId xmlns:a16="http://schemas.microsoft.com/office/drawing/2014/main" val="10001"/>
                  </a:ext>
                </a:extLst>
              </a:tr>
              <a:tr h="12223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666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123825">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dirty="0">
                          <a:ln>
                            <a:noFill/>
                          </a:ln>
                          <a:solidFill>
                            <a:schemeClr val="tx1"/>
                          </a:solidFill>
                          <a:effectLst/>
                          <a:latin typeface="Arial" charset="0"/>
                          <a:ea typeface="新細明體" pitchFamily="18" charset="-120"/>
                          <a:cs typeface="Arial" charset="0"/>
                        </a:rPr>
                        <a:t>0</a:t>
                      </a: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21027" name="Rectangle 195">
            <a:extLst>
              <a:ext uri="{FF2B5EF4-FFF2-40B4-BE49-F238E27FC236}">
                <a16:creationId xmlns:a16="http://schemas.microsoft.com/office/drawing/2014/main" id="{D9EB104C-C69C-4975-A5A3-7E808C8FFE9C}"/>
              </a:ext>
            </a:extLst>
          </p:cNvPr>
          <p:cNvSpPr>
            <a:spLocks noChangeArrowheads="1"/>
          </p:cNvSpPr>
          <p:nvPr/>
        </p:nvSpPr>
        <p:spPr bwMode="auto">
          <a:xfrm>
            <a:off x="1100138" y="831850"/>
            <a:ext cx="75438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buFontTx/>
              <a:buChar char="•"/>
            </a:pPr>
            <a:endParaRPr lang="en-US" altLang="zh-TW" sz="2400">
              <a:solidFill>
                <a:srgbClr val="FF0000"/>
              </a:solidFill>
              <a:latin typeface="Times New Roman" panose="02020603050405020304" pitchFamily="18" charset="0"/>
              <a:ea typeface="新細明體" panose="02020500000000000000" pitchFamily="18" charset="-120"/>
            </a:endParaRPr>
          </a:p>
        </p:txBody>
      </p:sp>
      <p:sp>
        <p:nvSpPr>
          <p:cNvPr id="121028" name="Text Box 198">
            <a:extLst>
              <a:ext uri="{FF2B5EF4-FFF2-40B4-BE49-F238E27FC236}">
                <a16:creationId xmlns:a16="http://schemas.microsoft.com/office/drawing/2014/main" id="{C1498321-1511-47EE-80D5-5C88CA012F6C}"/>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121029" name="文字方塊 1">
            <a:extLst>
              <a:ext uri="{FF2B5EF4-FFF2-40B4-BE49-F238E27FC236}">
                <a16:creationId xmlns:a16="http://schemas.microsoft.com/office/drawing/2014/main" id="{7C4342A2-1A98-4E13-8272-6731759E5828}"/>
              </a:ext>
            </a:extLst>
          </p:cNvPr>
          <p:cNvSpPr txBox="1">
            <a:spLocks noChangeArrowheads="1"/>
          </p:cNvSpPr>
          <p:nvPr/>
        </p:nvSpPr>
        <p:spPr bwMode="auto">
          <a:xfrm>
            <a:off x="7986713" y="909638"/>
            <a:ext cx="663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a:ea typeface="新細明體" panose="02020500000000000000" pitchFamily="18" charset="-120"/>
              </a:rPr>
              <a:t>1-ALL</a:t>
            </a:r>
            <a:endParaRPr lang="zh-TW" altLang="en-US" sz="1400">
              <a:ea typeface="新細明體" panose="02020500000000000000" pitchFamily="18" charset="-120"/>
            </a:endParaRPr>
          </a:p>
        </p:txBody>
      </p:sp>
      <p:sp>
        <p:nvSpPr>
          <p:cNvPr id="121030" name="文字方塊 12">
            <a:extLst>
              <a:ext uri="{FF2B5EF4-FFF2-40B4-BE49-F238E27FC236}">
                <a16:creationId xmlns:a16="http://schemas.microsoft.com/office/drawing/2014/main" id="{437F977A-D5D1-4B3E-95CA-C26FE89FAFFF}"/>
              </a:ext>
            </a:extLst>
          </p:cNvPr>
          <p:cNvSpPr txBox="1">
            <a:spLocks noChangeArrowheads="1"/>
          </p:cNvSpPr>
          <p:nvPr/>
        </p:nvSpPr>
        <p:spPr bwMode="auto">
          <a:xfrm>
            <a:off x="6480175" y="914400"/>
            <a:ext cx="6619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a:ea typeface="新細明體" panose="02020500000000000000" pitchFamily="18" charset="-120"/>
              </a:rPr>
              <a:t>ALL-1</a:t>
            </a:r>
            <a:endParaRPr lang="zh-TW" altLang="en-US" sz="1400">
              <a:ea typeface="新細明體" panose="02020500000000000000" pitchFamily="18" charset="-120"/>
            </a:endParaRPr>
          </a:p>
        </p:txBody>
      </p:sp>
      <p:sp>
        <p:nvSpPr>
          <p:cNvPr id="121031" name="文字方塊 13">
            <a:extLst>
              <a:ext uri="{FF2B5EF4-FFF2-40B4-BE49-F238E27FC236}">
                <a16:creationId xmlns:a16="http://schemas.microsoft.com/office/drawing/2014/main" id="{7BAAF8B4-C504-47E4-8511-802E2A6FD0BE}"/>
              </a:ext>
            </a:extLst>
          </p:cNvPr>
          <p:cNvSpPr txBox="1">
            <a:spLocks noChangeArrowheads="1"/>
          </p:cNvSpPr>
          <p:nvPr/>
        </p:nvSpPr>
        <p:spPr bwMode="auto">
          <a:xfrm>
            <a:off x="7159625" y="2684463"/>
            <a:ext cx="882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a:ea typeface="新細明體" panose="02020500000000000000" pitchFamily="18" charset="-120"/>
              </a:rPr>
              <a:t>ALL-ALL</a:t>
            </a:r>
            <a:endParaRPr lang="zh-TW" altLang="en-US" sz="1400">
              <a:ea typeface="新細明體" panose="02020500000000000000" pitchFamily="18" charset="-120"/>
            </a:endParaRPr>
          </a:p>
        </p:txBody>
      </p:sp>
      <p:sp>
        <p:nvSpPr>
          <p:cNvPr id="121032" name="文字方塊 14">
            <a:extLst>
              <a:ext uri="{FF2B5EF4-FFF2-40B4-BE49-F238E27FC236}">
                <a16:creationId xmlns:a16="http://schemas.microsoft.com/office/drawing/2014/main" id="{B5EC6D7F-272B-490C-8B46-3C6426FFE117}"/>
              </a:ext>
            </a:extLst>
          </p:cNvPr>
          <p:cNvSpPr txBox="1">
            <a:spLocks noChangeArrowheads="1"/>
          </p:cNvSpPr>
          <p:nvPr/>
        </p:nvSpPr>
        <p:spPr bwMode="auto">
          <a:xfrm>
            <a:off x="6892925" y="5948363"/>
            <a:ext cx="130175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a:ea typeface="新細明體" panose="02020500000000000000" pitchFamily="18" charset="-120"/>
              </a:rPr>
              <a:t>SOME-SOME</a:t>
            </a:r>
            <a:endParaRPr lang="zh-TW" altLang="en-US" sz="1400">
              <a:ea typeface="新細明體" panose="02020500000000000000" pitchFamily="18" charset="-120"/>
            </a:endParaRPr>
          </a:p>
        </p:txBody>
      </p:sp>
      <p:sp>
        <p:nvSpPr>
          <p:cNvPr id="121033" name="文字方塊 15">
            <a:extLst>
              <a:ext uri="{FF2B5EF4-FFF2-40B4-BE49-F238E27FC236}">
                <a16:creationId xmlns:a16="http://schemas.microsoft.com/office/drawing/2014/main" id="{9A5B0EE5-AC83-46D7-8200-65A87B0BF04F}"/>
              </a:ext>
            </a:extLst>
          </p:cNvPr>
          <p:cNvSpPr txBox="1">
            <a:spLocks noChangeArrowheads="1"/>
          </p:cNvSpPr>
          <p:nvPr/>
        </p:nvSpPr>
        <p:spPr bwMode="auto">
          <a:xfrm>
            <a:off x="7864475" y="4540250"/>
            <a:ext cx="711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a:ea typeface="新細明體" panose="02020500000000000000" pitchFamily="18" charset="-120"/>
              </a:rPr>
              <a:t>1-1 * 5</a:t>
            </a:r>
            <a:endParaRPr lang="zh-TW" altLang="en-US" sz="1400">
              <a:ea typeface="新細明體" panose="02020500000000000000" pitchFamily="18" charset="-120"/>
            </a:endParaRPr>
          </a:p>
        </p:txBody>
      </p:sp>
      <p:sp>
        <p:nvSpPr>
          <p:cNvPr id="121034" name="文字方塊 16">
            <a:extLst>
              <a:ext uri="{FF2B5EF4-FFF2-40B4-BE49-F238E27FC236}">
                <a16:creationId xmlns:a16="http://schemas.microsoft.com/office/drawing/2014/main" id="{E3C2EDB6-3BDB-46CF-B7BA-BB5679B19E8C}"/>
              </a:ext>
            </a:extLst>
          </p:cNvPr>
          <p:cNvSpPr txBox="1">
            <a:spLocks noChangeArrowheads="1"/>
          </p:cNvSpPr>
          <p:nvPr/>
        </p:nvSpPr>
        <p:spPr bwMode="auto">
          <a:xfrm>
            <a:off x="6167438" y="4538663"/>
            <a:ext cx="13446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a:ea typeface="新細明體" panose="02020500000000000000" pitchFamily="18" charset="-120"/>
              </a:rPr>
              <a:t>ALL-1 + 1-ALL</a:t>
            </a:r>
            <a:endParaRPr lang="zh-TW" altLang="en-US" sz="14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833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337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10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1030"/>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48340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103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834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34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10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10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1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029" grpId="0"/>
      <p:bldP spid="121030" grpId="0"/>
      <p:bldP spid="121031" grpId="0"/>
      <p:bldP spid="121032" grpId="0"/>
      <p:bldP spid="121033" grpId="0"/>
      <p:bldP spid="12103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投影片編號版面配置區 5">
            <a:extLst>
              <a:ext uri="{FF2B5EF4-FFF2-40B4-BE49-F238E27FC236}">
                <a16:creationId xmlns:a16="http://schemas.microsoft.com/office/drawing/2014/main" id="{030D4674-D85A-4B50-AC9B-F9FC96659DCC}"/>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A050202E-576A-41F4-91D2-A5304964E114}" type="slidenum">
              <a:rPr lang="zh-TW" altLang="en-US" sz="1400" smtClean="0">
                <a:latin typeface="Times New Roman" panose="02020603050405020304" pitchFamily="18" charset="0"/>
              </a:rPr>
              <a:pPr/>
              <a:t>59</a:t>
            </a:fld>
            <a:endParaRPr lang="en-US" altLang="zh-TW" sz="1400">
              <a:latin typeface="Times New Roman" panose="02020603050405020304" pitchFamily="18" charset="0"/>
            </a:endParaRPr>
          </a:p>
        </p:txBody>
      </p:sp>
      <p:sp>
        <p:nvSpPr>
          <p:cNvPr id="122883" name="Rectangle 2">
            <a:extLst>
              <a:ext uri="{FF2B5EF4-FFF2-40B4-BE49-F238E27FC236}">
                <a16:creationId xmlns:a16="http://schemas.microsoft.com/office/drawing/2014/main" id="{9F39095D-4CD5-4D8B-B328-A6EAC3EEB5E2}"/>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LP form for SSSP Problems</a:t>
            </a:r>
          </a:p>
        </p:txBody>
      </p:sp>
      <mc:AlternateContent xmlns:mc="http://schemas.openxmlformats.org/markup-compatibility/2006" xmlns:a14="http://schemas.microsoft.com/office/drawing/2010/main">
        <mc:Choice Requires="a14">
          <p:sp>
            <p:nvSpPr>
              <p:cNvPr id="122884" name="Object 8">
                <a:extLst>
                  <a:ext uri="{FF2B5EF4-FFF2-40B4-BE49-F238E27FC236}">
                    <a16:creationId xmlns:a16="http://schemas.microsoft.com/office/drawing/2014/main" id="{D5CA2E0A-C668-450A-B283-BB28B887ADF5}"/>
                  </a:ext>
                </a:extLst>
              </p:cNvPr>
              <p:cNvSpPr txBox="1">
                <a:spLocks noGrp="1"/>
              </p:cNvSpPr>
              <p:nvPr>
                <p:ph sz="half" idx="1"/>
              </p:nvPr>
            </p:nvSpPr>
            <p:spPr bwMode="auto">
              <a:xfrm>
                <a:off x="68263" y="920751"/>
                <a:ext cx="4108321" cy="2475620"/>
              </a:xfrm>
              <a:prstGeom prst="rect">
                <a:avLst/>
              </a:prstGeom>
              <a:noFill/>
              <a:ln>
                <a:noFill/>
              </a:ln>
              <a:extLst/>
            </p:spPr>
            <p:txBody>
              <a:bodyPr>
                <a:noAutofit/>
              </a:bodyPr>
              <a:lstStyle/>
              <a:p>
                <a:pPr/>
                <a14:m>
                  <m:oMathPara xmlns:m="http://schemas.openxmlformats.org/officeDocument/2006/math">
                    <m:oMathParaPr>
                      <m:jc m:val="centerGroup"/>
                    </m:oMathParaPr>
                    <m:oMath xmlns:m="http://schemas.openxmlformats.org/officeDocument/2006/math">
                      <m:r>
                        <m:rPr>
                          <m:nor/>
                        </m:rPr>
                        <a:rPr lang="zh-TW" altLang="en-US" sz="2400" i="0" smtClean="0">
                          <a:solidFill>
                            <a:srgbClr val="0000FF"/>
                          </a:solidFill>
                          <a:latin typeface="Cambria Math" panose="02040503050406030204" pitchFamily="18" charset="0"/>
                        </a:rPr>
                        <m:t>Primal</m:t>
                      </m:r>
                      <m:r>
                        <m:rPr>
                          <m:nor/>
                        </m:rPr>
                        <a:rPr lang="zh-TW" altLang="en-US" sz="2400" i="0" smtClean="0">
                          <a:solidFill>
                            <a:srgbClr val="0000FF"/>
                          </a:solidFill>
                          <a:latin typeface="Cambria Math" panose="02040503050406030204" pitchFamily="18" charset="0"/>
                        </a:rPr>
                        <m:t> </m:t>
                      </m:r>
                      <m:r>
                        <m:rPr>
                          <m:nor/>
                        </m:rPr>
                        <a:rPr lang="zh-TW" altLang="en-US" sz="2400" i="0" smtClean="0">
                          <a:solidFill>
                            <a:srgbClr val="0000FF"/>
                          </a:solidFill>
                          <a:latin typeface="Cambria Math" panose="02040503050406030204" pitchFamily="18" charset="0"/>
                        </a:rPr>
                        <m:t>formulation</m:t>
                      </m:r>
                    </m:oMath>
                    <m:oMath xmlns:m="http://schemas.openxmlformats.org/officeDocument/2006/math">
                      <m:func>
                        <m:funcPr>
                          <m:ctrlPr>
                            <a:rPr lang="zh-TW" altLang="en-US" sz="2000" i="1">
                              <a:solidFill>
                                <a:srgbClr val="000000"/>
                              </a:solidFill>
                              <a:latin typeface="Cambria Math" panose="02040503050406030204" pitchFamily="18" charset="0"/>
                            </a:rPr>
                          </m:ctrlPr>
                        </m:funcPr>
                        <m:fName>
                          <m:r>
                            <m:rPr>
                              <m:sty m:val="p"/>
                            </m:rPr>
                            <a:rPr lang="zh-TW" altLang="en-US" sz="2000" i="0">
                              <a:solidFill>
                                <a:srgbClr val="000000"/>
                              </a:solidFill>
                              <a:latin typeface="Cambria Math" panose="02040503050406030204" pitchFamily="18" charset="0"/>
                            </a:rPr>
                            <m:t>min</m:t>
                          </m:r>
                        </m:fName>
                        <m:e>
                          <m:r>
                            <a:rPr lang="zh-TW" altLang="en-US" sz="2000" i="1">
                              <a:solidFill>
                                <a:srgbClr val="000000"/>
                              </a:solidFill>
                              <a:latin typeface="Cambria Math" panose="02040503050406030204" pitchFamily="18" charset="0"/>
                            </a:rPr>
                            <m:t> </m:t>
                          </m:r>
                        </m:e>
                      </m:func>
                      <m:nary>
                        <m:naryPr>
                          <m:chr m:val="∑"/>
                          <m:supHide m:val="on"/>
                          <m:ctrlPr>
                            <a:rPr lang="zh-TW" altLang="en-US" sz="2000" i="1">
                              <a:solidFill>
                                <a:srgbClr val="000000"/>
                              </a:solidFill>
                              <a:latin typeface="Cambria Math" panose="02040503050406030204" pitchFamily="18" charset="0"/>
                            </a:rPr>
                          </m:ctrlPr>
                        </m:naryPr>
                        <m:sub>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𝑖</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𝑗</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𝐸</m:t>
                          </m:r>
                        </m:sub>
                        <m:sup/>
                        <m:e>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𝑐</m:t>
                              </m:r>
                            </m:e>
                            <m:sub>
                              <m:r>
                                <a:rPr lang="zh-TW" altLang="en-US" sz="2000" i="1">
                                  <a:solidFill>
                                    <a:srgbClr val="000000"/>
                                  </a:solidFill>
                                  <a:latin typeface="Cambria Math" panose="02040503050406030204" pitchFamily="18" charset="0"/>
                                </a:rPr>
                                <m:t>𝑖𝑗</m:t>
                              </m:r>
                            </m:sub>
                          </m:sSub>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𝑥</m:t>
                              </m:r>
                            </m:e>
                            <m:sub>
                              <m:r>
                                <a:rPr lang="zh-TW" altLang="en-US" sz="2000" i="1">
                                  <a:solidFill>
                                    <a:srgbClr val="000000"/>
                                  </a:solidFill>
                                  <a:latin typeface="Cambria Math" panose="02040503050406030204" pitchFamily="18" charset="0"/>
                                </a:rPr>
                                <m:t>𝑖𝑗</m:t>
                              </m:r>
                            </m:sub>
                          </m:sSub>
                        </m:e>
                      </m:nary>
                    </m:oMath>
                    <m:oMath xmlns:m="http://schemas.openxmlformats.org/officeDocument/2006/math">
                      <m:nary>
                        <m:naryPr>
                          <m:chr m:val="∑"/>
                          <m:supHide m:val="on"/>
                          <m:ctrlPr>
                            <a:rPr lang="zh-TW" altLang="en-US" sz="2000" i="1">
                              <a:solidFill>
                                <a:srgbClr val="000000"/>
                              </a:solidFill>
                              <a:latin typeface="Cambria Math" panose="02040503050406030204" pitchFamily="18" charset="0"/>
                            </a:rPr>
                          </m:ctrlPr>
                        </m:naryPr>
                        <m:sub>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𝑖</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𝑗</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𝐸</m:t>
                          </m:r>
                        </m:sub>
                        <m:sup/>
                        <m:e>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𝑥</m:t>
                              </m:r>
                            </m:e>
                            <m:sub>
                              <m:r>
                                <a:rPr lang="zh-TW" altLang="en-US" sz="2000" i="1">
                                  <a:solidFill>
                                    <a:srgbClr val="000000"/>
                                  </a:solidFill>
                                  <a:latin typeface="Cambria Math" panose="02040503050406030204" pitchFamily="18" charset="0"/>
                                </a:rPr>
                                <m:t>𝑖𝑗</m:t>
                              </m:r>
                            </m:sub>
                          </m:sSub>
                        </m:e>
                      </m:nary>
                      <m:r>
                        <a:rPr lang="zh-TW" altLang="en-US" sz="2000" i="1">
                          <a:solidFill>
                            <a:srgbClr val="000000"/>
                          </a:solidFill>
                          <a:latin typeface="Cambria Math" panose="02040503050406030204" pitchFamily="18" charset="0"/>
                        </a:rPr>
                        <m:t>−</m:t>
                      </m:r>
                      <m:nary>
                        <m:naryPr>
                          <m:chr m:val="∑"/>
                          <m:supHide m:val="on"/>
                          <m:ctrlPr>
                            <a:rPr lang="zh-TW" altLang="en-US" sz="2000" i="1">
                              <a:solidFill>
                                <a:srgbClr val="000000"/>
                              </a:solidFill>
                              <a:latin typeface="Cambria Math" panose="02040503050406030204" pitchFamily="18" charset="0"/>
                            </a:rPr>
                          </m:ctrlPr>
                        </m:naryPr>
                        <m:sub>
                          <m:d>
                            <m:dPr>
                              <m:ctrlPr>
                                <a:rPr lang="zh-TW" altLang="en-US" sz="2000" i="1">
                                  <a:solidFill>
                                    <a:srgbClr val="000000"/>
                                  </a:solidFill>
                                  <a:latin typeface="Cambria Math" panose="02040503050406030204" pitchFamily="18" charset="0"/>
                                </a:rPr>
                              </m:ctrlPr>
                            </m:dPr>
                            <m:e>
                              <m:r>
                                <a:rPr lang="zh-TW" altLang="en-US" sz="2000" i="1">
                                  <a:solidFill>
                                    <a:srgbClr val="000000"/>
                                  </a:solidFill>
                                  <a:latin typeface="Cambria Math" panose="02040503050406030204" pitchFamily="18" charset="0"/>
                                </a:rPr>
                                <m:t>𝑗</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𝑖</m:t>
                              </m:r>
                            </m:e>
                          </m:d>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𝐸</m:t>
                          </m:r>
                        </m:sub>
                        <m:sup/>
                        <m:e>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𝑥</m:t>
                              </m:r>
                            </m:e>
                            <m:sub>
                              <m:r>
                                <a:rPr lang="zh-TW" altLang="en-US" sz="2000" i="1">
                                  <a:solidFill>
                                    <a:srgbClr val="000000"/>
                                  </a:solidFill>
                                  <a:latin typeface="Cambria Math" panose="02040503050406030204" pitchFamily="18" charset="0"/>
                                </a:rPr>
                                <m:t>𝑗𝑖</m:t>
                              </m:r>
                            </m:sub>
                          </m:sSub>
                        </m:e>
                      </m:nary>
                      <m:r>
                        <a:rPr lang="zh-TW" altLang="en-US" sz="2000" i="1">
                          <a:solidFill>
                            <a:srgbClr val="000000"/>
                          </a:solidFill>
                          <a:latin typeface="Cambria Math" panose="02040503050406030204" pitchFamily="18" charset="0"/>
                        </a:rPr>
                        <m:t>=</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𝑏</m:t>
                          </m:r>
                        </m:e>
                        <m:sub>
                          <m:r>
                            <a:rPr lang="zh-TW" altLang="en-US" sz="2000" i="1">
                              <a:solidFill>
                                <a:srgbClr val="000000"/>
                              </a:solidFill>
                              <a:latin typeface="Cambria Math" panose="02040503050406030204" pitchFamily="18" charset="0"/>
                            </a:rPr>
                            <m:t>𝑖</m:t>
                          </m:r>
                        </m:sub>
                      </m:sSub>
                      <m:r>
                        <m:rPr>
                          <m:nor/>
                        </m:rPr>
                        <a:rPr lang="zh-TW" altLang="en-US" sz="2000" i="0">
                          <a:solidFill>
                            <a:srgbClr val="000000"/>
                          </a:solidFill>
                          <a:latin typeface="Cambria Math" panose="02040503050406030204" pitchFamily="18" charset="0"/>
                        </a:rPr>
                        <m:t>  </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𝑖</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𝑉</m:t>
                      </m:r>
                    </m:oMath>
                  </m:oMathPara>
                </a14:m>
                <a:endParaRPr lang="en-US" altLang="zh-TW" sz="2000" i="1" dirty="0">
                  <a:solidFill>
                    <a:srgbClr val="0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𝑥</m:t>
                          </m:r>
                        </m:e>
                        <m:sub>
                          <m:r>
                            <a:rPr lang="zh-TW" altLang="en-US" sz="2000" i="1">
                              <a:solidFill>
                                <a:srgbClr val="000000"/>
                              </a:solidFill>
                              <a:latin typeface="Cambria Math" panose="02040503050406030204" pitchFamily="18" charset="0"/>
                            </a:rPr>
                            <m:t>𝑖𝑗</m:t>
                          </m:r>
                        </m:sub>
                      </m:sSub>
                      <m:r>
                        <a:rPr lang="zh-TW" altLang="en-US" sz="2000" i="1">
                          <a:solidFill>
                            <a:srgbClr val="000000"/>
                          </a:solidFill>
                          <a:latin typeface="Cambria Math" panose="02040503050406030204" pitchFamily="18" charset="0"/>
                        </a:rPr>
                        <m:t>≥0</m:t>
                      </m:r>
                      <m:r>
                        <m:rPr>
                          <m:nor/>
                        </m:rPr>
                        <a:rPr lang="zh-TW" altLang="en-US" sz="2000" i="0">
                          <a:solidFill>
                            <a:srgbClr val="000000"/>
                          </a:solidFill>
                          <a:latin typeface="Cambria Math" panose="02040503050406030204" pitchFamily="18" charset="0"/>
                        </a:rPr>
                        <m:t>  </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𝑖</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𝑗</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𝐸</m:t>
                      </m:r>
                    </m:oMath>
                  </m:oMathPara>
                </a14:m>
                <a:endParaRPr lang="zh-TW" altLang="en-US" sz="2000" dirty="0"/>
              </a:p>
            </p:txBody>
          </p:sp>
        </mc:Choice>
        <mc:Fallback xmlns="">
          <p:sp>
            <p:nvSpPr>
              <p:cNvPr id="122884" name="Object 8">
                <a:extLst>
                  <a:ext uri="{FF2B5EF4-FFF2-40B4-BE49-F238E27FC236}">
                    <a16:creationId xmlns:a16="http://schemas.microsoft.com/office/drawing/2014/main" id="{D5CA2E0A-C668-450A-B283-BB28B887ADF5}"/>
                  </a:ext>
                </a:extLst>
              </p:cNvPr>
              <p:cNvSpPr txBox="1">
                <a:spLocks noRot="1" noChangeAspect="1" noMove="1" noResize="1" noEditPoints="1" noAdjustHandles="1" noChangeArrowheads="1" noChangeShapeType="1" noTextEdit="1"/>
              </p:cNvSpPr>
              <p:nvPr>
                <p:ph sz="half" idx="1"/>
              </p:nvPr>
            </p:nvSpPr>
            <p:spPr bwMode="auto">
              <a:xfrm>
                <a:off x="68263" y="920751"/>
                <a:ext cx="4108321" cy="2475620"/>
              </a:xfrm>
              <a:prstGeom prst="rect">
                <a:avLst/>
              </a:prstGeom>
              <a:blipFill>
                <a:blip r:embed="rId3"/>
                <a:stretch>
                  <a:fillRect/>
                </a:stretch>
              </a:blipFill>
              <a:ln>
                <a:noFill/>
              </a:ln>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2885" name="Object 12">
                <a:extLst>
                  <a:ext uri="{FF2B5EF4-FFF2-40B4-BE49-F238E27FC236}">
                    <a16:creationId xmlns:a16="http://schemas.microsoft.com/office/drawing/2014/main" id="{9BFF9EFC-1E5B-42F2-9730-D25FAEA85E78}"/>
                  </a:ext>
                </a:extLst>
              </p:cNvPr>
              <p:cNvSpPr txBox="1">
                <a:spLocks noGrp="1"/>
              </p:cNvSpPr>
              <p:nvPr>
                <p:ph sz="quarter" idx="2"/>
              </p:nvPr>
            </p:nvSpPr>
            <p:spPr bwMode="auto">
              <a:xfrm>
                <a:off x="5178606" y="995964"/>
                <a:ext cx="3964263" cy="2023606"/>
              </a:xfrm>
              <a:prstGeom prst="rect">
                <a:avLst/>
              </a:prstGeom>
              <a:noFill/>
              <a:ln>
                <a:noFill/>
              </a:ln>
              <a:extLst/>
            </p:spPr>
            <p:txBody>
              <a:bodyPr>
                <a:normAutofit fontScale="85000" lnSpcReduction="10000"/>
              </a:bodyPr>
              <a:lstStyle/>
              <a:p>
                <a:pPr/>
                <a14:m>
                  <m:oMathPara xmlns:m="http://schemas.openxmlformats.org/officeDocument/2006/math">
                    <m:oMathParaPr>
                      <m:jc m:val="centerGroup"/>
                    </m:oMathParaPr>
                    <m:oMath xmlns:m="http://schemas.openxmlformats.org/officeDocument/2006/math">
                      <m:r>
                        <m:rPr>
                          <m:nor/>
                        </m:rPr>
                        <a:rPr lang="zh-TW" altLang="en-US" i="0">
                          <a:solidFill>
                            <a:srgbClr val="0000FF"/>
                          </a:solidFill>
                          <a:latin typeface="Cambria Math" panose="02040503050406030204" pitchFamily="18" charset="0"/>
                        </a:rPr>
                        <m:t>Dual</m:t>
                      </m:r>
                      <m:r>
                        <m:rPr>
                          <m:nor/>
                        </m:rPr>
                        <a:rPr lang="zh-TW" altLang="en-US" i="0">
                          <a:solidFill>
                            <a:srgbClr val="0000FF"/>
                          </a:solidFill>
                          <a:latin typeface="Cambria Math" panose="02040503050406030204" pitchFamily="18" charset="0"/>
                        </a:rPr>
                        <m:t> </m:t>
                      </m:r>
                      <m:r>
                        <m:rPr>
                          <m:nor/>
                        </m:rPr>
                        <a:rPr lang="zh-TW" altLang="en-US" i="0">
                          <a:solidFill>
                            <a:srgbClr val="0000FF"/>
                          </a:solidFill>
                          <a:latin typeface="Cambria Math" panose="02040503050406030204" pitchFamily="18" charset="0"/>
                        </a:rPr>
                        <m:t>formulation</m:t>
                      </m:r>
                    </m:oMath>
                    <m:oMath xmlns:m="http://schemas.openxmlformats.org/officeDocument/2006/math">
                      <m:func>
                        <m:funcPr>
                          <m:ctrlPr>
                            <a:rPr lang="zh-TW" altLang="en-US" sz="2600" i="1">
                              <a:solidFill>
                                <a:srgbClr val="000000"/>
                              </a:solidFill>
                              <a:latin typeface="Cambria Math" panose="02040503050406030204" pitchFamily="18" charset="0"/>
                            </a:rPr>
                          </m:ctrlPr>
                        </m:funcPr>
                        <m:fName>
                          <m:r>
                            <m:rPr>
                              <m:sty m:val="p"/>
                            </m:rPr>
                            <a:rPr lang="zh-TW" altLang="en-US" sz="2600" i="0">
                              <a:solidFill>
                                <a:srgbClr val="000000"/>
                              </a:solidFill>
                              <a:latin typeface="Cambria Math" panose="02040503050406030204" pitchFamily="18" charset="0"/>
                            </a:rPr>
                            <m:t>max</m:t>
                          </m:r>
                        </m:fName>
                        <m:e>
                          <m:r>
                            <a:rPr lang="zh-TW" altLang="en-US" sz="2600" i="1">
                              <a:solidFill>
                                <a:srgbClr val="000000"/>
                              </a:solidFill>
                              <a:latin typeface="Cambria Math" panose="02040503050406030204" pitchFamily="18" charset="0"/>
                            </a:rPr>
                            <m:t> </m:t>
                          </m:r>
                        </m:e>
                      </m:func>
                      <m:nary>
                        <m:naryPr>
                          <m:chr m:val="∑"/>
                          <m:supHide m:val="on"/>
                          <m:ctrlPr>
                            <a:rPr lang="zh-TW" altLang="en-US" sz="2600" i="1">
                              <a:solidFill>
                                <a:srgbClr val="000000"/>
                              </a:solidFill>
                              <a:latin typeface="Cambria Math" panose="02040503050406030204" pitchFamily="18" charset="0"/>
                            </a:rPr>
                          </m:ctrlPr>
                        </m:naryPr>
                        <m:sub>
                          <m:r>
                            <a:rPr lang="zh-TW" altLang="en-US" sz="2600" i="1">
                              <a:solidFill>
                                <a:srgbClr val="000000"/>
                              </a:solidFill>
                              <a:latin typeface="Cambria Math" panose="02040503050406030204" pitchFamily="18" charset="0"/>
                            </a:rPr>
                            <m:t>𝑖</m:t>
                          </m:r>
                          <m:r>
                            <a:rPr lang="zh-TW" altLang="en-US" sz="2600" i="1">
                              <a:solidFill>
                                <a:srgbClr val="000000"/>
                              </a:solidFill>
                              <a:latin typeface="Cambria Math" panose="02040503050406030204" pitchFamily="18" charset="0"/>
                            </a:rPr>
                            <m:t>∈</m:t>
                          </m:r>
                          <m:r>
                            <a:rPr lang="zh-TW" altLang="en-US" sz="2600" i="1">
                              <a:solidFill>
                                <a:srgbClr val="000000"/>
                              </a:solidFill>
                              <a:latin typeface="Cambria Math" panose="02040503050406030204" pitchFamily="18" charset="0"/>
                            </a:rPr>
                            <m:t>𝑉</m:t>
                          </m:r>
                        </m:sub>
                        <m:sup/>
                        <m:e>
                          <m:sSub>
                            <m:sSubPr>
                              <m:ctrlPr>
                                <a:rPr lang="zh-TW" altLang="en-US" sz="2600" i="1">
                                  <a:solidFill>
                                    <a:srgbClr val="000000"/>
                                  </a:solidFill>
                                  <a:latin typeface="Cambria Math" panose="02040503050406030204" pitchFamily="18" charset="0"/>
                                </a:rPr>
                              </m:ctrlPr>
                            </m:sSubPr>
                            <m:e>
                              <m:r>
                                <a:rPr lang="zh-TW" altLang="en-US" sz="2600" i="1">
                                  <a:solidFill>
                                    <a:srgbClr val="000000"/>
                                  </a:solidFill>
                                  <a:latin typeface="Cambria Math" panose="02040503050406030204" pitchFamily="18" charset="0"/>
                                </a:rPr>
                                <m:t>𝜋</m:t>
                              </m:r>
                            </m:e>
                            <m:sub>
                              <m:r>
                                <a:rPr lang="zh-TW" altLang="en-US" sz="2600" i="1">
                                  <a:solidFill>
                                    <a:srgbClr val="000000"/>
                                  </a:solidFill>
                                  <a:latin typeface="Cambria Math" panose="02040503050406030204" pitchFamily="18" charset="0"/>
                                </a:rPr>
                                <m:t>𝑖</m:t>
                              </m:r>
                            </m:sub>
                          </m:sSub>
                          <m:sSub>
                            <m:sSubPr>
                              <m:ctrlPr>
                                <a:rPr lang="zh-TW" altLang="en-US" sz="2600" i="1">
                                  <a:solidFill>
                                    <a:srgbClr val="000000"/>
                                  </a:solidFill>
                                  <a:latin typeface="Cambria Math" panose="02040503050406030204" pitchFamily="18" charset="0"/>
                                </a:rPr>
                              </m:ctrlPr>
                            </m:sSubPr>
                            <m:e>
                              <m:r>
                                <a:rPr lang="zh-TW" altLang="en-US" sz="2600" i="1">
                                  <a:solidFill>
                                    <a:srgbClr val="000000"/>
                                  </a:solidFill>
                                  <a:latin typeface="Cambria Math" panose="02040503050406030204" pitchFamily="18" charset="0"/>
                                </a:rPr>
                                <m:t>𝑏</m:t>
                              </m:r>
                            </m:e>
                            <m:sub>
                              <m:r>
                                <a:rPr lang="zh-TW" altLang="en-US" sz="2600" i="1">
                                  <a:solidFill>
                                    <a:srgbClr val="000000"/>
                                  </a:solidFill>
                                  <a:latin typeface="Cambria Math" panose="02040503050406030204" pitchFamily="18" charset="0"/>
                                </a:rPr>
                                <m:t>𝑖</m:t>
                              </m:r>
                            </m:sub>
                          </m:sSub>
                        </m:e>
                      </m:nary>
                    </m:oMath>
                    <m:oMath xmlns:m="http://schemas.openxmlformats.org/officeDocument/2006/math">
                      <m:sSub>
                        <m:sSubPr>
                          <m:ctrlPr>
                            <a:rPr lang="zh-TW" altLang="en-US" sz="2600" i="1">
                              <a:solidFill>
                                <a:srgbClr val="000000"/>
                              </a:solidFill>
                              <a:latin typeface="Cambria Math" panose="02040503050406030204" pitchFamily="18" charset="0"/>
                            </a:rPr>
                          </m:ctrlPr>
                        </m:sSubPr>
                        <m:e>
                          <m:r>
                            <a:rPr lang="zh-TW" altLang="en-US" sz="2600" i="1">
                              <a:solidFill>
                                <a:srgbClr val="000000"/>
                              </a:solidFill>
                              <a:latin typeface="Cambria Math" panose="02040503050406030204" pitchFamily="18" charset="0"/>
                            </a:rPr>
                            <m:t>𝜋</m:t>
                          </m:r>
                        </m:e>
                        <m:sub>
                          <m:r>
                            <a:rPr lang="zh-TW" altLang="en-US" sz="2600" i="1">
                              <a:solidFill>
                                <a:srgbClr val="000000"/>
                              </a:solidFill>
                              <a:latin typeface="Cambria Math" panose="02040503050406030204" pitchFamily="18" charset="0"/>
                            </a:rPr>
                            <m:t>𝑖</m:t>
                          </m:r>
                        </m:sub>
                      </m:sSub>
                      <m:r>
                        <a:rPr lang="zh-TW" altLang="en-US" sz="2600" i="1">
                          <a:solidFill>
                            <a:srgbClr val="000000"/>
                          </a:solidFill>
                          <a:latin typeface="Cambria Math" panose="02040503050406030204" pitchFamily="18" charset="0"/>
                        </a:rPr>
                        <m:t>−</m:t>
                      </m:r>
                      <m:sSub>
                        <m:sSubPr>
                          <m:ctrlPr>
                            <a:rPr lang="zh-TW" altLang="en-US" sz="2600" i="1">
                              <a:solidFill>
                                <a:srgbClr val="000000"/>
                              </a:solidFill>
                              <a:latin typeface="Cambria Math" panose="02040503050406030204" pitchFamily="18" charset="0"/>
                            </a:rPr>
                          </m:ctrlPr>
                        </m:sSubPr>
                        <m:e>
                          <m:r>
                            <a:rPr lang="zh-TW" altLang="en-US" sz="2600" i="1">
                              <a:solidFill>
                                <a:srgbClr val="000000"/>
                              </a:solidFill>
                              <a:latin typeface="Cambria Math" panose="02040503050406030204" pitchFamily="18" charset="0"/>
                            </a:rPr>
                            <m:t>𝜋</m:t>
                          </m:r>
                        </m:e>
                        <m:sub>
                          <m:r>
                            <a:rPr lang="zh-TW" altLang="en-US" sz="2600" i="1">
                              <a:solidFill>
                                <a:srgbClr val="000000"/>
                              </a:solidFill>
                              <a:latin typeface="Cambria Math" panose="02040503050406030204" pitchFamily="18" charset="0"/>
                            </a:rPr>
                            <m:t>𝑗</m:t>
                          </m:r>
                        </m:sub>
                      </m:sSub>
                      <m:r>
                        <a:rPr lang="zh-TW" altLang="en-US" sz="2600" i="1">
                          <a:solidFill>
                            <a:srgbClr val="000000"/>
                          </a:solidFill>
                          <a:latin typeface="Cambria Math" panose="02040503050406030204" pitchFamily="18" charset="0"/>
                        </a:rPr>
                        <m:t>≤</m:t>
                      </m:r>
                      <m:sSub>
                        <m:sSubPr>
                          <m:ctrlPr>
                            <a:rPr lang="zh-TW" altLang="en-US" sz="2600" i="1">
                              <a:solidFill>
                                <a:srgbClr val="000000"/>
                              </a:solidFill>
                              <a:latin typeface="Cambria Math" panose="02040503050406030204" pitchFamily="18" charset="0"/>
                            </a:rPr>
                          </m:ctrlPr>
                        </m:sSubPr>
                        <m:e>
                          <m:r>
                            <a:rPr lang="zh-TW" altLang="en-US" sz="2600" i="1">
                              <a:solidFill>
                                <a:srgbClr val="000000"/>
                              </a:solidFill>
                              <a:latin typeface="Cambria Math" panose="02040503050406030204" pitchFamily="18" charset="0"/>
                            </a:rPr>
                            <m:t>𝑐</m:t>
                          </m:r>
                        </m:e>
                        <m:sub>
                          <m:r>
                            <a:rPr lang="zh-TW" altLang="en-US" sz="2600" i="1">
                              <a:solidFill>
                                <a:srgbClr val="000000"/>
                              </a:solidFill>
                              <a:latin typeface="Cambria Math" panose="02040503050406030204" pitchFamily="18" charset="0"/>
                            </a:rPr>
                            <m:t>𝑖𝑗</m:t>
                          </m:r>
                        </m:sub>
                      </m:sSub>
                      <m:r>
                        <m:rPr>
                          <m:nor/>
                        </m:rPr>
                        <a:rPr lang="zh-TW" altLang="en-US" sz="2600" i="0">
                          <a:solidFill>
                            <a:srgbClr val="000000"/>
                          </a:solidFill>
                          <a:latin typeface="Cambria Math" panose="02040503050406030204" pitchFamily="18" charset="0"/>
                        </a:rPr>
                        <m:t>  </m:t>
                      </m:r>
                      <m:r>
                        <a:rPr lang="zh-TW" altLang="en-US" sz="2600" i="1">
                          <a:solidFill>
                            <a:srgbClr val="000000"/>
                          </a:solidFill>
                          <a:latin typeface="Cambria Math" panose="02040503050406030204" pitchFamily="18" charset="0"/>
                        </a:rPr>
                        <m:t>∀(</m:t>
                      </m:r>
                      <m:r>
                        <a:rPr lang="zh-TW" altLang="en-US" sz="2600" i="1">
                          <a:solidFill>
                            <a:srgbClr val="000000"/>
                          </a:solidFill>
                          <a:latin typeface="Cambria Math" panose="02040503050406030204" pitchFamily="18" charset="0"/>
                        </a:rPr>
                        <m:t>𝑖</m:t>
                      </m:r>
                      <m:r>
                        <a:rPr lang="zh-TW" altLang="en-US" sz="2600" i="1">
                          <a:solidFill>
                            <a:srgbClr val="000000"/>
                          </a:solidFill>
                          <a:latin typeface="Cambria Math" panose="02040503050406030204" pitchFamily="18" charset="0"/>
                        </a:rPr>
                        <m:t>,</m:t>
                      </m:r>
                      <m:r>
                        <a:rPr lang="zh-TW" altLang="en-US" sz="2600" i="1">
                          <a:solidFill>
                            <a:srgbClr val="000000"/>
                          </a:solidFill>
                          <a:latin typeface="Cambria Math" panose="02040503050406030204" pitchFamily="18" charset="0"/>
                        </a:rPr>
                        <m:t>𝑗</m:t>
                      </m:r>
                      <m:r>
                        <a:rPr lang="zh-TW" altLang="en-US" sz="2600" i="1">
                          <a:solidFill>
                            <a:srgbClr val="000000"/>
                          </a:solidFill>
                          <a:latin typeface="Cambria Math" panose="02040503050406030204" pitchFamily="18" charset="0"/>
                        </a:rPr>
                        <m:t>)∈</m:t>
                      </m:r>
                      <m:r>
                        <a:rPr lang="zh-TW" altLang="en-US" sz="2600" i="1">
                          <a:solidFill>
                            <a:srgbClr val="000000"/>
                          </a:solidFill>
                          <a:latin typeface="Cambria Math" panose="02040503050406030204" pitchFamily="18" charset="0"/>
                        </a:rPr>
                        <m:t>𝐸</m:t>
                      </m:r>
                    </m:oMath>
                    <m:oMath xmlns:m="http://schemas.openxmlformats.org/officeDocument/2006/math">
                      <m:r>
                        <a:rPr lang="zh-TW" altLang="en-US" sz="2600" i="1">
                          <a:solidFill>
                            <a:srgbClr val="000000"/>
                          </a:solidFill>
                          <a:latin typeface="Cambria Math" panose="02040503050406030204" pitchFamily="18" charset="0"/>
                        </a:rPr>
                        <m:t>𝜋</m:t>
                      </m:r>
                      <m:func>
                        <m:funcPr>
                          <m:ctrlPr>
                            <a:rPr lang="zh-TW" altLang="en-US" sz="2600" i="1">
                              <a:solidFill>
                                <a:srgbClr val="000000"/>
                              </a:solidFill>
                              <a:latin typeface="Cambria Math" panose="02040503050406030204" pitchFamily="18" charset="0"/>
                            </a:rPr>
                          </m:ctrlPr>
                        </m:funcPr>
                        <m:fName>
                          <m:r>
                            <a:rPr lang="zh-TW" altLang="en-US" sz="2600" i="0">
                              <a:solidFill>
                                <a:srgbClr val="000000"/>
                              </a:solidFill>
                              <a:latin typeface="Cambria Math" panose="02040503050406030204" pitchFamily="18" charset="0"/>
                            </a:rPr>
                            <m:t>:</m:t>
                          </m:r>
                        </m:fName>
                        <m:e>
                          <m:r>
                            <m:rPr>
                              <m:sty m:val="p"/>
                            </m:rPr>
                            <a:rPr lang="zh-TW" altLang="en-US" sz="2600" i="1">
                              <a:solidFill>
                                <a:srgbClr val="000000"/>
                              </a:solidFill>
                              <a:latin typeface="Cambria Math" panose="02040503050406030204" pitchFamily="18" charset="0"/>
                            </a:rPr>
                            <m:t>f</m:t>
                          </m:r>
                        </m:e>
                      </m:func>
                      <m:r>
                        <m:rPr>
                          <m:nor/>
                        </m:rPr>
                        <a:rPr lang="zh-TW" altLang="en-US" sz="2600" i="0">
                          <a:solidFill>
                            <a:srgbClr val="000000"/>
                          </a:solidFill>
                          <a:latin typeface="Cambria Math" panose="02040503050406030204" pitchFamily="18" charset="0"/>
                        </a:rPr>
                        <m:t>ree</m:t>
                      </m:r>
                      <m:r>
                        <m:rPr>
                          <m:nor/>
                        </m:rPr>
                        <a:rPr lang="zh-TW" altLang="en-US" sz="2600" i="0">
                          <a:solidFill>
                            <a:srgbClr val="000000"/>
                          </a:solidFill>
                          <a:latin typeface="Cambria Math" panose="02040503050406030204" pitchFamily="18" charset="0"/>
                        </a:rPr>
                        <m:t>  </m:t>
                      </m:r>
                    </m:oMath>
                  </m:oMathPara>
                </a14:m>
                <a:endParaRPr lang="zh-TW" altLang="en-US" sz="2600" dirty="0"/>
              </a:p>
            </p:txBody>
          </p:sp>
        </mc:Choice>
        <mc:Fallback xmlns="">
          <p:sp>
            <p:nvSpPr>
              <p:cNvPr id="122885" name="Object 12">
                <a:extLst>
                  <a:ext uri="{FF2B5EF4-FFF2-40B4-BE49-F238E27FC236}">
                    <a16:creationId xmlns:a16="http://schemas.microsoft.com/office/drawing/2014/main" id="{9BFF9EFC-1E5B-42F2-9730-D25FAEA85E78}"/>
                  </a:ext>
                </a:extLst>
              </p:cNvPr>
              <p:cNvSpPr txBox="1">
                <a:spLocks noRot="1" noChangeAspect="1" noMove="1" noResize="1" noEditPoints="1" noAdjustHandles="1" noChangeArrowheads="1" noChangeShapeType="1" noTextEdit="1"/>
              </p:cNvSpPr>
              <p:nvPr>
                <p:ph sz="quarter" idx="2"/>
              </p:nvPr>
            </p:nvSpPr>
            <p:spPr bwMode="auto">
              <a:xfrm>
                <a:off x="5178606" y="995964"/>
                <a:ext cx="3964263" cy="2023606"/>
              </a:xfrm>
              <a:prstGeom prst="rect">
                <a:avLst/>
              </a:prstGeom>
              <a:blipFill>
                <a:blip r:embed="rId4"/>
                <a:stretch>
                  <a:fillRect/>
                </a:stretch>
              </a:blipFill>
              <a:ln>
                <a:noFill/>
              </a:ln>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2886" name="Object 11">
                <a:extLst>
                  <a:ext uri="{FF2B5EF4-FFF2-40B4-BE49-F238E27FC236}">
                    <a16:creationId xmlns:a16="http://schemas.microsoft.com/office/drawing/2014/main" id="{90518F64-D05D-4556-BA8E-EF644DFA4686}"/>
                  </a:ext>
                </a:extLst>
              </p:cNvPr>
              <p:cNvSpPr txBox="1"/>
              <p:nvPr/>
            </p:nvSpPr>
            <p:spPr bwMode="auto">
              <a:xfrm>
                <a:off x="-2339" y="3236654"/>
                <a:ext cx="4754908" cy="3103305"/>
              </a:xfrm>
              <a:prstGeom prst="rect">
                <a:avLst/>
              </a:prstGeom>
              <a:noFill/>
              <a:ln>
                <a:noFill/>
              </a:ln>
              <a:effectLst/>
              <a:extLst/>
            </p:spPr>
            <p:txBody>
              <a:bodyPr>
                <a:noAutofit/>
              </a:bodyPr>
              <a:lstStyle/>
              <a:p>
                <a:pPr>
                  <a:lnSpc>
                    <a:spcPct val="150000"/>
                  </a:lnSpc>
                </a:pPr>
                <a14:m>
                  <m:oMathPara xmlns:m="http://schemas.openxmlformats.org/officeDocument/2006/math">
                    <m:oMathParaPr>
                      <m:jc m:val="centerGroup"/>
                    </m:oMathParaPr>
                    <m:oMath xmlns:m="http://schemas.openxmlformats.org/officeDocument/2006/math">
                      <m:r>
                        <m:rPr>
                          <m:nor/>
                        </m:rPr>
                        <a:rPr lang="zh-TW" altLang="en-US" sz="2000" i="0" smtClean="0">
                          <a:solidFill>
                            <a:srgbClr val="0000FF"/>
                          </a:solidFill>
                          <a:latin typeface="Cambria Math" panose="02040503050406030204" pitchFamily="18" charset="0"/>
                        </a:rPr>
                        <m:t>1−1: </m:t>
                      </m:r>
                      <m:r>
                        <m:rPr>
                          <m:nor/>
                        </m:rPr>
                        <a:rPr lang="zh-TW" altLang="en-US" sz="2000" i="0" smtClean="0">
                          <a:solidFill>
                            <a:srgbClr val="0000FF"/>
                          </a:solidFill>
                          <a:latin typeface="Cambria Math" panose="02040503050406030204" pitchFamily="18" charset="0"/>
                        </a:rPr>
                        <m:t>from</m:t>
                      </m:r>
                      <m:r>
                        <m:rPr>
                          <m:nor/>
                        </m:rPr>
                        <a:rPr lang="zh-TW" altLang="en-US" sz="2000" i="0" smtClean="0">
                          <a:solidFill>
                            <a:srgbClr val="0000FF"/>
                          </a:solidFill>
                          <a:latin typeface="Cambria Math" panose="02040503050406030204" pitchFamily="18" charset="0"/>
                        </a:rPr>
                        <m:t> </m:t>
                      </m:r>
                      <m:r>
                        <m:rPr>
                          <m:nor/>
                        </m:rPr>
                        <a:rPr lang="zh-TW" altLang="en-US" sz="2000" i="0" smtClean="0">
                          <a:solidFill>
                            <a:srgbClr val="0000FF"/>
                          </a:solidFill>
                          <a:latin typeface="Cambria Math" panose="02040503050406030204" pitchFamily="18" charset="0"/>
                        </a:rPr>
                        <m:t>s</m:t>
                      </m:r>
                      <m:r>
                        <m:rPr>
                          <m:nor/>
                        </m:rPr>
                        <a:rPr lang="zh-TW" altLang="en-US" sz="2000" i="0" smtClean="0">
                          <a:solidFill>
                            <a:srgbClr val="0000FF"/>
                          </a:solidFill>
                          <a:latin typeface="Cambria Math" panose="02040503050406030204" pitchFamily="18" charset="0"/>
                        </a:rPr>
                        <m:t> </m:t>
                      </m:r>
                      <m:r>
                        <m:rPr>
                          <m:nor/>
                        </m:rPr>
                        <a:rPr lang="zh-TW" altLang="en-US" sz="2000" i="0" smtClean="0">
                          <a:solidFill>
                            <a:srgbClr val="0000FF"/>
                          </a:solidFill>
                          <a:latin typeface="Cambria Math" panose="02040503050406030204" pitchFamily="18" charset="0"/>
                        </a:rPr>
                        <m:t>to</m:t>
                      </m:r>
                      <m:r>
                        <m:rPr>
                          <m:nor/>
                        </m:rPr>
                        <a:rPr lang="zh-TW" altLang="en-US" sz="2000" i="0" smtClean="0">
                          <a:solidFill>
                            <a:srgbClr val="0000FF"/>
                          </a:solidFill>
                          <a:latin typeface="Cambria Math" panose="02040503050406030204" pitchFamily="18" charset="0"/>
                        </a:rPr>
                        <m:t> </m:t>
                      </m:r>
                      <m:r>
                        <m:rPr>
                          <m:nor/>
                        </m:rPr>
                        <a:rPr lang="zh-TW" altLang="en-US" sz="2000" i="0" smtClean="0">
                          <a:solidFill>
                            <a:srgbClr val="0000FF"/>
                          </a:solidFill>
                          <a:latin typeface="Cambria Math" panose="02040503050406030204" pitchFamily="18" charset="0"/>
                        </a:rPr>
                        <m:t>t</m:t>
                      </m:r>
                    </m:oMath>
                    <m:oMath xmlns:m="http://schemas.openxmlformats.org/officeDocument/2006/math">
                      <m:r>
                        <m:rPr>
                          <m:nor/>
                        </m:rPr>
                        <a:rPr lang="zh-TW" altLang="en-US" sz="2000" i="0">
                          <a:solidFill>
                            <a:srgbClr val="000000"/>
                          </a:solidFill>
                          <a:latin typeface="Cambria Math" panose="02040503050406030204" pitchFamily="18" charset="0"/>
                        </a:rPr>
                        <m:t>       </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𝑏</m:t>
                          </m:r>
                        </m:e>
                        <m:sub>
                          <m:r>
                            <a:rPr lang="zh-TW" altLang="en-US" sz="2000" i="1">
                              <a:solidFill>
                                <a:srgbClr val="000000"/>
                              </a:solidFill>
                              <a:latin typeface="Cambria Math" panose="02040503050406030204" pitchFamily="18" charset="0"/>
                            </a:rPr>
                            <m:t>𝑠</m:t>
                          </m:r>
                        </m:sub>
                      </m:sSub>
                      <m:r>
                        <a:rPr lang="zh-TW" altLang="en-US" sz="2000" i="1">
                          <a:solidFill>
                            <a:srgbClr val="000000"/>
                          </a:solidFill>
                          <a:latin typeface="Cambria Math" panose="02040503050406030204" pitchFamily="18" charset="0"/>
                        </a:rPr>
                        <m:t>=+1,</m:t>
                      </m:r>
                      <m:r>
                        <a:rPr lang="zh-TW" altLang="en-US" sz="2000" i="0">
                          <a:solidFill>
                            <a:srgbClr val="000000"/>
                          </a:solidFill>
                          <a:latin typeface="Cambria Math" panose="02040503050406030204" pitchFamily="18" charset="0"/>
                        </a:rPr>
                        <m:t> </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𝑏</m:t>
                          </m:r>
                        </m:e>
                        <m:sub>
                          <m:r>
                            <a:rPr lang="zh-TW" altLang="en-US" sz="2000" i="1">
                              <a:solidFill>
                                <a:srgbClr val="000000"/>
                              </a:solidFill>
                              <a:latin typeface="Cambria Math" panose="02040503050406030204" pitchFamily="18" charset="0"/>
                            </a:rPr>
                            <m:t>𝑡</m:t>
                          </m:r>
                        </m:sub>
                      </m:sSub>
                      <m:r>
                        <a:rPr lang="zh-TW" altLang="en-US" sz="2000" i="1">
                          <a:solidFill>
                            <a:srgbClr val="000000"/>
                          </a:solidFill>
                          <a:latin typeface="Cambria Math" panose="02040503050406030204" pitchFamily="18" charset="0"/>
                        </a:rPr>
                        <m:t>=−1,</m:t>
                      </m:r>
                      <m:r>
                        <a:rPr lang="zh-TW" altLang="en-US" sz="2000" i="0">
                          <a:solidFill>
                            <a:srgbClr val="000000"/>
                          </a:solidFill>
                          <a:latin typeface="Cambria Math" panose="02040503050406030204" pitchFamily="18" charset="0"/>
                        </a:rPr>
                        <m:t> </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𝑏</m:t>
                          </m:r>
                        </m:e>
                        <m:sub>
                          <m:r>
                            <a:rPr lang="zh-TW" altLang="en-US" sz="2000" i="1">
                              <a:solidFill>
                                <a:srgbClr val="000000"/>
                              </a:solidFill>
                              <a:latin typeface="Cambria Math" panose="02040503050406030204" pitchFamily="18" charset="0"/>
                            </a:rPr>
                            <m:t>𝑖</m:t>
                          </m:r>
                        </m:sub>
                      </m:sSub>
                      <m:r>
                        <a:rPr lang="zh-TW" altLang="en-US" sz="2000" i="1">
                          <a:solidFill>
                            <a:srgbClr val="000000"/>
                          </a:solidFill>
                          <a:latin typeface="Cambria Math" panose="02040503050406030204" pitchFamily="18" charset="0"/>
                        </a:rPr>
                        <m:t>=0</m:t>
                      </m:r>
                      <m:r>
                        <a:rPr lang="zh-TW" altLang="en-US" sz="2000" i="0">
                          <a:solidFill>
                            <a:srgbClr val="000000"/>
                          </a:solidFill>
                          <a:latin typeface="Cambria Math" panose="02040503050406030204" pitchFamily="18" charset="0"/>
                        </a:rPr>
                        <m:t> </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𝑖</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𝑉</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𝑠</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𝑡</m:t>
                      </m:r>
                      <m:r>
                        <a:rPr lang="zh-TW" altLang="en-US" sz="2000" i="1">
                          <a:solidFill>
                            <a:srgbClr val="000000"/>
                          </a:solidFill>
                          <a:latin typeface="Cambria Math" panose="02040503050406030204" pitchFamily="18" charset="0"/>
                        </a:rPr>
                        <m:t>}</m:t>
                      </m:r>
                    </m:oMath>
                    <m:oMath xmlns:m="http://schemas.openxmlformats.org/officeDocument/2006/math">
                      <m:r>
                        <m:rPr>
                          <m:nor/>
                        </m:rPr>
                        <a:rPr lang="zh-TW" altLang="en-US" sz="2000" i="0">
                          <a:solidFill>
                            <a:srgbClr val="0000FF"/>
                          </a:solidFill>
                          <a:latin typeface="Cambria Math" panose="02040503050406030204" pitchFamily="18" charset="0"/>
                        </a:rPr>
                        <m:t>1−</m:t>
                      </m:r>
                      <m:r>
                        <m:rPr>
                          <m:nor/>
                        </m:rPr>
                        <a:rPr lang="zh-TW" altLang="en-US" sz="2000" i="0">
                          <a:solidFill>
                            <a:srgbClr val="0000FF"/>
                          </a:solidFill>
                          <a:latin typeface="Cambria Math" panose="02040503050406030204" pitchFamily="18" charset="0"/>
                        </a:rPr>
                        <m:t>ALL</m:t>
                      </m:r>
                      <m:r>
                        <m:rPr>
                          <m:nor/>
                        </m:rPr>
                        <a:rPr lang="zh-TW" altLang="en-US" sz="2000" i="0">
                          <a:solidFill>
                            <a:srgbClr val="0000FF"/>
                          </a:solidFill>
                          <a:latin typeface="Cambria Math" panose="02040503050406030204" pitchFamily="18" charset="0"/>
                        </a:rPr>
                        <m:t>: </m:t>
                      </m:r>
                      <m:r>
                        <m:rPr>
                          <m:nor/>
                        </m:rPr>
                        <a:rPr lang="zh-TW" altLang="en-US" sz="2000" i="0">
                          <a:solidFill>
                            <a:srgbClr val="0000FF"/>
                          </a:solidFill>
                          <a:latin typeface="Cambria Math" panose="02040503050406030204" pitchFamily="18" charset="0"/>
                        </a:rPr>
                        <m:t>from</m:t>
                      </m:r>
                      <m:r>
                        <m:rPr>
                          <m:nor/>
                        </m:rPr>
                        <a:rPr lang="zh-TW" altLang="en-US" sz="2000" i="0">
                          <a:solidFill>
                            <a:srgbClr val="0000FF"/>
                          </a:solidFill>
                          <a:latin typeface="Cambria Math" panose="02040503050406030204" pitchFamily="18" charset="0"/>
                        </a:rPr>
                        <m:t> </m:t>
                      </m:r>
                      <m:r>
                        <m:rPr>
                          <m:nor/>
                        </m:rPr>
                        <a:rPr lang="zh-TW" altLang="en-US" sz="2000" i="0">
                          <a:solidFill>
                            <a:srgbClr val="0000FF"/>
                          </a:solidFill>
                          <a:latin typeface="Cambria Math" panose="02040503050406030204" pitchFamily="18" charset="0"/>
                        </a:rPr>
                        <m:t>s</m:t>
                      </m:r>
                      <m:r>
                        <m:rPr>
                          <m:nor/>
                        </m:rPr>
                        <a:rPr lang="zh-TW" altLang="en-US" sz="2000" i="0">
                          <a:solidFill>
                            <a:srgbClr val="0000FF"/>
                          </a:solidFill>
                          <a:latin typeface="Cambria Math" panose="02040503050406030204" pitchFamily="18" charset="0"/>
                        </a:rPr>
                        <m:t> </m:t>
                      </m:r>
                      <m:r>
                        <m:rPr>
                          <m:nor/>
                        </m:rPr>
                        <a:rPr lang="zh-TW" altLang="en-US" sz="2000" i="0">
                          <a:solidFill>
                            <a:srgbClr val="0000FF"/>
                          </a:solidFill>
                          <a:latin typeface="Cambria Math" panose="02040503050406030204" pitchFamily="18" charset="0"/>
                        </a:rPr>
                        <m:t>to</m:t>
                      </m:r>
                      <m:r>
                        <m:rPr>
                          <m:nor/>
                        </m:rPr>
                        <a:rPr lang="zh-TW" altLang="en-US" sz="2000" i="0">
                          <a:solidFill>
                            <a:srgbClr val="0000FF"/>
                          </a:solidFill>
                          <a:latin typeface="Cambria Math" panose="02040503050406030204" pitchFamily="18" charset="0"/>
                        </a:rPr>
                        <m:t> </m:t>
                      </m:r>
                      <m:r>
                        <m:rPr>
                          <m:nor/>
                        </m:rPr>
                        <a:rPr lang="zh-TW" altLang="en-US" sz="2000" i="0">
                          <a:solidFill>
                            <a:srgbClr val="0000FF"/>
                          </a:solidFill>
                          <a:latin typeface="Cambria Math" panose="02040503050406030204" pitchFamily="18" charset="0"/>
                        </a:rPr>
                        <m:t>all</m:t>
                      </m:r>
                      <m:r>
                        <m:rPr>
                          <m:nor/>
                        </m:rPr>
                        <a:rPr lang="zh-TW" altLang="en-US" sz="2000" i="0">
                          <a:solidFill>
                            <a:srgbClr val="0000FF"/>
                          </a:solidFill>
                          <a:latin typeface="Cambria Math" panose="02040503050406030204" pitchFamily="18" charset="0"/>
                        </a:rPr>
                        <m:t> </m:t>
                      </m:r>
                      <m:r>
                        <m:rPr>
                          <m:nor/>
                        </m:rPr>
                        <a:rPr lang="zh-TW" altLang="en-US" sz="2000" i="0">
                          <a:solidFill>
                            <a:srgbClr val="0000FF"/>
                          </a:solidFill>
                          <a:latin typeface="Cambria Math" panose="02040503050406030204" pitchFamily="18" charset="0"/>
                        </a:rPr>
                        <m:t>other</m:t>
                      </m:r>
                      <m:r>
                        <m:rPr>
                          <m:nor/>
                        </m:rPr>
                        <a:rPr lang="zh-TW" altLang="en-US" sz="2000" i="0">
                          <a:solidFill>
                            <a:srgbClr val="0000FF"/>
                          </a:solidFill>
                          <a:latin typeface="Cambria Math" panose="02040503050406030204" pitchFamily="18" charset="0"/>
                        </a:rPr>
                        <m:t> </m:t>
                      </m:r>
                      <m:r>
                        <m:rPr>
                          <m:nor/>
                        </m:rPr>
                        <a:rPr lang="zh-TW" altLang="en-US" sz="2000" i="0">
                          <a:solidFill>
                            <a:srgbClr val="0000FF"/>
                          </a:solidFill>
                          <a:latin typeface="Cambria Math" panose="02040503050406030204" pitchFamily="18" charset="0"/>
                        </a:rPr>
                        <m:t>vertices</m:t>
                      </m:r>
                    </m:oMath>
                    <m:oMath xmlns:m="http://schemas.openxmlformats.org/officeDocument/2006/math">
                      <m:r>
                        <m:rPr>
                          <m:nor/>
                        </m:rPr>
                        <a:rPr lang="zh-TW" altLang="en-US" sz="2000" i="0">
                          <a:solidFill>
                            <a:srgbClr val="000000"/>
                          </a:solidFill>
                          <a:latin typeface="Cambria Math" panose="02040503050406030204" pitchFamily="18" charset="0"/>
                        </a:rPr>
                        <m:t>       </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𝑏</m:t>
                          </m:r>
                        </m:e>
                        <m:sub>
                          <m:r>
                            <a:rPr lang="zh-TW" altLang="en-US" sz="2000" i="1">
                              <a:solidFill>
                                <a:srgbClr val="000000"/>
                              </a:solidFill>
                              <a:latin typeface="Cambria Math" panose="02040503050406030204" pitchFamily="18" charset="0"/>
                            </a:rPr>
                            <m:t>𝑠</m:t>
                          </m:r>
                        </m:sub>
                      </m:sSub>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𝑛</m:t>
                      </m:r>
                      <m:r>
                        <a:rPr lang="zh-TW" altLang="en-US" sz="2000" i="1">
                          <a:solidFill>
                            <a:srgbClr val="000000"/>
                          </a:solidFill>
                          <a:latin typeface="Cambria Math" panose="02040503050406030204" pitchFamily="18" charset="0"/>
                        </a:rPr>
                        <m:t>−1),</m:t>
                      </m:r>
                      <m:r>
                        <a:rPr lang="zh-TW" altLang="en-US" sz="2000" i="0">
                          <a:solidFill>
                            <a:srgbClr val="000000"/>
                          </a:solidFill>
                          <a:latin typeface="Cambria Math" panose="02040503050406030204" pitchFamily="18" charset="0"/>
                        </a:rPr>
                        <m:t> </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𝑏</m:t>
                          </m:r>
                        </m:e>
                        <m:sub>
                          <m:r>
                            <a:rPr lang="zh-TW" altLang="en-US" sz="2000" i="1">
                              <a:solidFill>
                                <a:srgbClr val="000000"/>
                              </a:solidFill>
                              <a:latin typeface="Cambria Math" panose="02040503050406030204" pitchFamily="18" charset="0"/>
                            </a:rPr>
                            <m:t>𝑖</m:t>
                          </m:r>
                        </m:sub>
                      </m:sSub>
                      <m:r>
                        <a:rPr lang="zh-TW" altLang="en-US" sz="2000" i="1">
                          <a:solidFill>
                            <a:srgbClr val="000000"/>
                          </a:solidFill>
                          <a:latin typeface="Cambria Math" panose="02040503050406030204" pitchFamily="18" charset="0"/>
                        </a:rPr>
                        <m:t>=−1,</m:t>
                      </m:r>
                      <m:r>
                        <a:rPr lang="zh-TW" altLang="en-US" sz="2000" i="0">
                          <a:solidFill>
                            <a:srgbClr val="000000"/>
                          </a:solidFill>
                          <a:latin typeface="Cambria Math" panose="02040503050406030204" pitchFamily="18" charset="0"/>
                        </a:rPr>
                        <m:t> </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𝑖</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𝑉</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𝑠</m:t>
                      </m:r>
                      <m:r>
                        <a:rPr lang="zh-TW" altLang="en-US" sz="2000" i="1">
                          <a:solidFill>
                            <a:srgbClr val="000000"/>
                          </a:solidFill>
                          <a:latin typeface="Cambria Math" panose="02040503050406030204" pitchFamily="18" charset="0"/>
                        </a:rPr>
                        <m:t>}</m:t>
                      </m:r>
                    </m:oMath>
                    <m:oMath xmlns:m="http://schemas.openxmlformats.org/officeDocument/2006/math">
                      <m:r>
                        <m:rPr>
                          <m:nor/>
                        </m:rPr>
                        <a:rPr lang="zh-TW" altLang="en-US" sz="2000" i="0">
                          <a:solidFill>
                            <a:srgbClr val="0000FF"/>
                          </a:solidFill>
                          <a:latin typeface="Cambria Math" panose="02040503050406030204" pitchFamily="18" charset="0"/>
                        </a:rPr>
                        <m:t>ALL</m:t>
                      </m:r>
                      <m:r>
                        <m:rPr>
                          <m:nor/>
                        </m:rPr>
                        <a:rPr lang="zh-TW" altLang="en-US" sz="2000" i="0">
                          <a:solidFill>
                            <a:srgbClr val="0000FF"/>
                          </a:solidFill>
                          <a:latin typeface="Cambria Math" panose="02040503050406030204" pitchFamily="18" charset="0"/>
                        </a:rPr>
                        <m:t>−1: </m:t>
                      </m:r>
                      <m:r>
                        <m:rPr>
                          <m:nor/>
                        </m:rPr>
                        <a:rPr lang="zh-TW" altLang="en-US" sz="2000" i="0">
                          <a:solidFill>
                            <a:srgbClr val="0000FF"/>
                          </a:solidFill>
                          <a:latin typeface="Cambria Math" panose="02040503050406030204" pitchFamily="18" charset="0"/>
                        </a:rPr>
                        <m:t>from</m:t>
                      </m:r>
                      <m:r>
                        <m:rPr>
                          <m:nor/>
                        </m:rPr>
                        <a:rPr lang="zh-TW" altLang="en-US" sz="2000" i="0">
                          <a:solidFill>
                            <a:srgbClr val="0000FF"/>
                          </a:solidFill>
                          <a:latin typeface="Cambria Math" panose="02040503050406030204" pitchFamily="18" charset="0"/>
                        </a:rPr>
                        <m:t> </m:t>
                      </m:r>
                      <m:r>
                        <m:rPr>
                          <m:nor/>
                        </m:rPr>
                        <a:rPr lang="zh-TW" altLang="en-US" sz="2000" i="0">
                          <a:solidFill>
                            <a:srgbClr val="0000FF"/>
                          </a:solidFill>
                          <a:latin typeface="Cambria Math" panose="02040503050406030204" pitchFamily="18" charset="0"/>
                        </a:rPr>
                        <m:t>all</m:t>
                      </m:r>
                      <m:r>
                        <m:rPr>
                          <m:nor/>
                        </m:rPr>
                        <a:rPr lang="zh-TW" altLang="en-US" sz="2000" i="0">
                          <a:solidFill>
                            <a:srgbClr val="0000FF"/>
                          </a:solidFill>
                          <a:latin typeface="Cambria Math" panose="02040503050406030204" pitchFamily="18" charset="0"/>
                        </a:rPr>
                        <m:t> </m:t>
                      </m:r>
                      <m:r>
                        <m:rPr>
                          <m:nor/>
                        </m:rPr>
                        <a:rPr lang="zh-TW" altLang="en-US" sz="2000" i="0">
                          <a:solidFill>
                            <a:srgbClr val="0000FF"/>
                          </a:solidFill>
                          <a:latin typeface="Cambria Math" panose="02040503050406030204" pitchFamily="18" charset="0"/>
                        </a:rPr>
                        <m:t>vertices</m:t>
                      </m:r>
                      <m:r>
                        <m:rPr>
                          <m:nor/>
                        </m:rPr>
                        <a:rPr lang="zh-TW" altLang="en-US" sz="2000" i="0">
                          <a:solidFill>
                            <a:srgbClr val="0000FF"/>
                          </a:solidFill>
                          <a:latin typeface="Cambria Math" panose="02040503050406030204" pitchFamily="18" charset="0"/>
                        </a:rPr>
                        <m:t> </m:t>
                      </m:r>
                      <m:r>
                        <m:rPr>
                          <m:nor/>
                        </m:rPr>
                        <a:rPr lang="zh-TW" altLang="en-US" sz="2000" i="0">
                          <a:solidFill>
                            <a:srgbClr val="0000FF"/>
                          </a:solidFill>
                          <a:latin typeface="Cambria Math" panose="02040503050406030204" pitchFamily="18" charset="0"/>
                        </a:rPr>
                        <m:t>except</m:t>
                      </m:r>
                      <m:r>
                        <m:rPr>
                          <m:nor/>
                        </m:rPr>
                        <a:rPr lang="zh-TW" altLang="en-US" sz="2000" i="0">
                          <a:solidFill>
                            <a:srgbClr val="0000FF"/>
                          </a:solidFill>
                          <a:latin typeface="Cambria Math" panose="02040503050406030204" pitchFamily="18" charset="0"/>
                        </a:rPr>
                        <m:t> </m:t>
                      </m:r>
                      <m:r>
                        <m:rPr>
                          <m:nor/>
                        </m:rPr>
                        <a:rPr lang="zh-TW" altLang="en-US" sz="2000" i="0">
                          <a:solidFill>
                            <a:srgbClr val="0000FF"/>
                          </a:solidFill>
                          <a:latin typeface="Cambria Math" panose="02040503050406030204" pitchFamily="18" charset="0"/>
                        </a:rPr>
                        <m:t>t</m:t>
                      </m:r>
                      <m:r>
                        <m:rPr>
                          <m:nor/>
                        </m:rPr>
                        <a:rPr lang="zh-TW" altLang="en-US" sz="2000" i="0">
                          <a:solidFill>
                            <a:srgbClr val="0000FF"/>
                          </a:solidFill>
                          <a:latin typeface="Cambria Math" panose="02040503050406030204" pitchFamily="18" charset="0"/>
                        </a:rPr>
                        <m:t> </m:t>
                      </m:r>
                      <m:r>
                        <m:rPr>
                          <m:nor/>
                        </m:rPr>
                        <a:rPr lang="zh-TW" altLang="en-US" sz="2000" i="0">
                          <a:solidFill>
                            <a:srgbClr val="0000FF"/>
                          </a:solidFill>
                          <a:latin typeface="Cambria Math" panose="02040503050406030204" pitchFamily="18" charset="0"/>
                        </a:rPr>
                        <m:t>to</m:t>
                      </m:r>
                      <m:r>
                        <m:rPr>
                          <m:nor/>
                        </m:rPr>
                        <a:rPr lang="zh-TW" altLang="en-US" sz="2000" i="0">
                          <a:solidFill>
                            <a:srgbClr val="0000FF"/>
                          </a:solidFill>
                          <a:latin typeface="Cambria Math" panose="02040503050406030204" pitchFamily="18" charset="0"/>
                        </a:rPr>
                        <m:t> </m:t>
                      </m:r>
                      <m:r>
                        <m:rPr>
                          <m:nor/>
                        </m:rPr>
                        <a:rPr lang="zh-TW" altLang="en-US" sz="2000" i="0">
                          <a:solidFill>
                            <a:srgbClr val="0000FF"/>
                          </a:solidFill>
                          <a:latin typeface="Cambria Math" panose="02040503050406030204" pitchFamily="18" charset="0"/>
                        </a:rPr>
                        <m:t>t</m:t>
                      </m:r>
                    </m:oMath>
                    <m:oMath xmlns:m="http://schemas.openxmlformats.org/officeDocument/2006/math">
                      <m:r>
                        <m:rPr>
                          <m:nor/>
                        </m:rPr>
                        <a:rPr lang="zh-TW" altLang="en-US" sz="2000" i="0">
                          <a:solidFill>
                            <a:srgbClr val="000000"/>
                          </a:solidFill>
                          <a:latin typeface="Cambria Math" panose="02040503050406030204" pitchFamily="18" charset="0"/>
                        </a:rPr>
                        <m:t>       </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𝑏</m:t>
                          </m:r>
                        </m:e>
                        <m:sub>
                          <m:r>
                            <a:rPr lang="zh-TW" altLang="en-US" sz="2000" i="1">
                              <a:solidFill>
                                <a:srgbClr val="000000"/>
                              </a:solidFill>
                              <a:latin typeface="Cambria Math" panose="02040503050406030204" pitchFamily="18" charset="0"/>
                            </a:rPr>
                            <m:t>𝑡</m:t>
                          </m:r>
                        </m:sub>
                      </m:sSub>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𝑛</m:t>
                      </m:r>
                      <m:r>
                        <a:rPr lang="zh-TW" altLang="en-US" sz="2000" i="1">
                          <a:solidFill>
                            <a:srgbClr val="000000"/>
                          </a:solidFill>
                          <a:latin typeface="Cambria Math" panose="02040503050406030204" pitchFamily="18" charset="0"/>
                        </a:rPr>
                        <m:t>−1),</m:t>
                      </m:r>
                      <m:r>
                        <a:rPr lang="zh-TW" altLang="en-US" sz="2000" i="0">
                          <a:solidFill>
                            <a:srgbClr val="000000"/>
                          </a:solidFill>
                          <a:latin typeface="Cambria Math" panose="02040503050406030204" pitchFamily="18" charset="0"/>
                        </a:rPr>
                        <m:t> </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𝑏</m:t>
                          </m:r>
                        </m:e>
                        <m:sub>
                          <m:r>
                            <a:rPr lang="zh-TW" altLang="en-US" sz="2000" i="1">
                              <a:solidFill>
                                <a:srgbClr val="000000"/>
                              </a:solidFill>
                              <a:latin typeface="Cambria Math" panose="02040503050406030204" pitchFamily="18" charset="0"/>
                            </a:rPr>
                            <m:t>𝑖</m:t>
                          </m:r>
                        </m:sub>
                      </m:sSub>
                      <m:r>
                        <a:rPr lang="zh-TW" altLang="en-US" sz="2000" i="1">
                          <a:solidFill>
                            <a:srgbClr val="000000"/>
                          </a:solidFill>
                          <a:latin typeface="Cambria Math" panose="02040503050406030204" pitchFamily="18" charset="0"/>
                        </a:rPr>
                        <m:t>=+1,</m:t>
                      </m:r>
                      <m:r>
                        <a:rPr lang="zh-TW" altLang="en-US" sz="2000" i="0">
                          <a:solidFill>
                            <a:srgbClr val="000000"/>
                          </a:solidFill>
                          <a:latin typeface="Cambria Math" panose="02040503050406030204" pitchFamily="18" charset="0"/>
                        </a:rPr>
                        <m:t> </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𝑖</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𝑉</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𝑡</m:t>
                      </m:r>
                      <m:r>
                        <a:rPr lang="zh-TW" altLang="en-US" sz="2000" i="1">
                          <a:solidFill>
                            <a:srgbClr val="000000"/>
                          </a:solidFill>
                          <a:latin typeface="Cambria Math" panose="02040503050406030204" pitchFamily="18" charset="0"/>
                        </a:rPr>
                        <m:t>}</m:t>
                      </m:r>
                    </m:oMath>
                  </m:oMathPara>
                </a14:m>
                <a:endParaRPr lang="zh-TW" altLang="en-US" sz="2000" dirty="0"/>
              </a:p>
            </p:txBody>
          </p:sp>
        </mc:Choice>
        <mc:Fallback xmlns="">
          <p:sp>
            <p:nvSpPr>
              <p:cNvPr id="122886" name="Object 11">
                <a:extLst>
                  <a:ext uri="{FF2B5EF4-FFF2-40B4-BE49-F238E27FC236}">
                    <a16:creationId xmlns:a16="http://schemas.microsoft.com/office/drawing/2014/main" id="{90518F64-D05D-4556-BA8E-EF644DFA4686}"/>
                  </a:ext>
                </a:extLst>
              </p:cNvPr>
              <p:cNvSpPr txBox="1">
                <a:spLocks noRot="1" noChangeAspect="1" noMove="1" noResize="1" noEditPoints="1" noAdjustHandles="1" noChangeArrowheads="1" noChangeShapeType="1" noTextEdit="1"/>
              </p:cNvSpPr>
              <p:nvPr/>
            </p:nvSpPr>
            <p:spPr bwMode="auto">
              <a:xfrm>
                <a:off x="-2339" y="3236654"/>
                <a:ext cx="4754908" cy="3103305"/>
              </a:xfrm>
              <a:prstGeom prst="rect">
                <a:avLst/>
              </a:prstGeom>
              <a:blipFill>
                <a:blip r:embed="rId5"/>
                <a:stretch>
                  <a:fillRect/>
                </a:stretch>
              </a:blipFill>
              <a:ln>
                <a:noFill/>
              </a:ln>
              <a:effectLst/>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2887" name="Object 16">
                <a:extLst>
                  <a:ext uri="{FF2B5EF4-FFF2-40B4-BE49-F238E27FC236}">
                    <a16:creationId xmlns:a16="http://schemas.microsoft.com/office/drawing/2014/main" id="{7AAC99FF-C46C-4F88-BCE1-321DAB113C7C}"/>
                  </a:ext>
                </a:extLst>
              </p:cNvPr>
              <p:cNvSpPr txBox="1">
                <a:spLocks noGrp="1"/>
              </p:cNvSpPr>
              <p:nvPr>
                <p:ph sz="quarter" idx="3"/>
              </p:nvPr>
            </p:nvSpPr>
            <p:spPr bwMode="auto">
              <a:xfrm>
                <a:off x="4651375" y="3008055"/>
                <a:ext cx="5066614" cy="1009650"/>
              </a:xfrm>
              <a:prstGeom prst="rect">
                <a:avLst/>
              </a:prstGeom>
              <a:noFill/>
              <a:ln>
                <a:noFill/>
              </a:ln>
              <a:extLst/>
            </p:spPr>
            <p:txBody>
              <a:bodyPr>
                <a:noAutofit/>
              </a:bodyPr>
              <a:lstStyle/>
              <a:p>
                <a:pPr>
                  <a:lnSpc>
                    <a:spcPct val="150000"/>
                  </a:lnSpc>
                </a:pPr>
                <a14:m>
                  <m:oMathPara xmlns:m="http://schemas.openxmlformats.org/officeDocument/2006/math">
                    <m:oMathParaPr>
                      <m:jc m:val="centerGroup"/>
                    </m:oMathParaPr>
                    <m:oMath xmlns:m="http://schemas.openxmlformats.org/officeDocument/2006/math">
                      <m:r>
                        <m:rPr>
                          <m:nor/>
                        </m:rPr>
                        <a:rPr lang="zh-TW" altLang="en-US" sz="2000" i="0">
                          <a:solidFill>
                            <a:srgbClr val="0000FF"/>
                          </a:solidFill>
                          <a:latin typeface="Cambria Math" panose="02040503050406030204" pitchFamily="18" charset="0"/>
                        </a:rPr>
                        <m:t>reduced</m:t>
                      </m:r>
                      <m:r>
                        <m:rPr>
                          <m:nor/>
                        </m:rPr>
                        <a:rPr lang="zh-TW" altLang="en-US" sz="2000" i="0">
                          <a:solidFill>
                            <a:srgbClr val="0000FF"/>
                          </a:solidFill>
                          <a:latin typeface="Cambria Math" panose="02040503050406030204" pitchFamily="18" charset="0"/>
                        </a:rPr>
                        <m:t> </m:t>
                      </m:r>
                      <m:r>
                        <m:rPr>
                          <m:nor/>
                        </m:rPr>
                        <a:rPr lang="zh-TW" altLang="en-US" sz="2000" i="0">
                          <a:solidFill>
                            <a:srgbClr val="0000FF"/>
                          </a:solidFill>
                          <a:latin typeface="Cambria Math" panose="02040503050406030204" pitchFamily="18" charset="0"/>
                        </a:rPr>
                        <m:t>cost</m:t>
                      </m:r>
                      <m:r>
                        <m:rPr>
                          <m:nor/>
                        </m:rPr>
                        <a:rPr lang="zh-TW" altLang="en-US" sz="2000" i="0">
                          <a:solidFill>
                            <a:srgbClr val="000000"/>
                          </a:solidFill>
                          <a:latin typeface="Cambria Math" panose="02040503050406030204" pitchFamily="18" charset="0"/>
                        </a:rPr>
                        <m:t>:   </m:t>
                      </m:r>
                      <m:sSubSup>
                        <m:sSubSupPr>
                          <m:ctrlPr>
                            <a:rPr lang="zh-TW" altLang="en-US" sz="2000" i="1">
                              <a:solidFill>
                                <a:srgbClr val="000000"/>
                              </a:solidFill>
                              <a:latin typeface="Cambria Math" panose="02040503050406030204" pitchFamily="18" charset="0"/>
                            </a:rPr>
                          </m:ctrlPr>
                        </m:sSubSupPr>
                        <m:e>
                          <m:r>
                            <a:rPr lang="zh-TW" altLang="en-US" sz="2000" i="1">
                              <a:solidFill>
                                <a:srgbClr val="000000"/>
                              </a:solidFill>
                              <a:latin typeface="Cambria Math" panose="02040503050406030204" pitchFamily="18" charset="0"/>
                            </a:rPr>
                            <m:t>𝑐</m:t>
                          </m:r>
                        </m:e>
                        <m:sub>
                          <m:r>
                            <a:rPr lang="zh-TW" altLang="en-US" sz="2000" i="1">
                              <a:solidFill>
                                <a:srgbClr val="000000"/>
                              </a:solidFill>
                              <a:latin typeface="Cambria Math" panose="02040503050406030204" pitchFamily="18" charset="0"/>
                            </a:rPr>
                            <m:t>𝑖𝑗</m:t>
                          </m:r>
                        </m:sub>
                        <m:sup>
                          <m:r>
                            <a:rPr lang="zh-TW" altLang="en-US" sz="2000" i="1">
                              <a:solidFill>
                                <a:srgbClr val="000000"/>
                              </a:solidFill>
                              <a:latin typeface="Cambria Math" panose="02040503050406030204" pitchFamily="18" charset="0"/>
                            </a:rPr>
                            <m:t>𝜋</m:t>
                          </m:r>
                        </m:sup>
                      </m:sSubSup>
                      <m:r>
                        <a:rPr lang="zh-TW" altLang="en-US" sz="2000" i="1">
                          <a:solidFill>
                            <a:srgbClr val="000000"/>
                          </a:solidFill>
                          <a:latin typeface="Cambria Math" panose="02040503050406030204" pitchFamily="18" charset="0"/>
                        </a:rPr>
                        <m:t>=</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𝑐</m:t>
                          </m:r>
                        </m:e>
                        <m:sub>
                          <m:r>
                            <a:rPr lang="zh-TW" altLang="en-US" sz="2000" i="1">
                              <a:solidFill>
                                <a:srgbClr val="000000"/>
                              </a:solidFill>
                              <a:latin typeface="Cambria Math" panose="02040503050406030204" pitchFamily="18" charset="0"/>
                            </a:rPr>
                            <m:t>𝑖𝑗</m:t>
                          </m:r>
                        </m:sub>
                      </m:sSub>
                      <m:r>
                        <a:rPr lang="zh-TW" altLang="en-US" sz="2000" i="1">
                          <a:solidFill>
                            <a:srgbClr val="000000"/>
                          </a:solidFill>
                          <a:latin typeface="Cambria Math" panose="02040503050406030204" pitchFamily="18" charset="0"/>
                        </a:rPr>
                        <m:t>−</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𝜋</m:t>
                          </m:r>
                        </m:e>
                        <m:sub>
                          <m:r>
                            <a:rPr lang="zh-TW" altLang="en-US" sz="2000" i="1">
                              <a:solidFill>
                                <a:srgbClr val="000000"/>
                              </a:solidFill>
                              <a:latin typeface="Cambria Math" panose="02040503050406030204" pitchFamily="18" charset="0"/>
                            </a:rPr>
                            <m:t>𝑖</m:t>
                          </m:r>
                        </m:sub>
                      </m:sSub>
                      <m:r>
                        <a:rPr lang="zh-TW" altLang="en-US" sz="2000" i="1">
                          <a:solidFill>
                            <a:srgbClr val="000000"/>
                          </a:solidFill>
                          <a:latin typeface="Cambria Math" panose="02040503050406030204" pitchFamily="18" charset="0"/>
                        </a:rPr>
                        <m:t>+</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𝜋</m:t>
                          </m:r>
                        </m:e>
                        <m:sub>
                          <m:r>
                            <a:rPr lang="zh-TW" altLang="en-US" sz="2000" i="1">
                              <a:solidFill>
                                <a:srgbClr val="000000"/>
                              </a:solidFill>
                              <a:latin typeface="Cambria Math" panose="02040503050406030204" pitchFamily="18" charset="0"/>
                            </a:rPr>
                            <m:t>𝑗</m:t>
                          </m:r>
                        </m:sub>
                      </m:sSub>
                    </m:oMath>
                  </m:oMathPara>
                </a14:m>
                <a:endParaRPr lang="en-US" altLang="zh-TW" sz="2000" i="1" dirty="0">
                  <a:solidFill>
                    <a:srgbClr val="0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m:rPr>
                          <m:nor/>
                        </m:rPr>
                        <a:rPr lang="zh-TW" altLang="en-US" sz="2000" i="0">
                          <a:solidFill>
                            <a:srgbClr val="0000FF"/>
                          </a:solidFill>
                          <a:latin typeface="Cambria Math" panose="02040503050406030204" pitchFamily="18" charset="0"/>
                        </a:rPr>
                        <m:t>optimality</m:t>
                      </m:r>
                      <m:r>
                        <m:rPr>
                          <m:nor/>
                        </m:rPr>
                        <a:rPr lang="zh-TW" altLang="en-US" sz="2000" i="0">
                          <a:solidFill>
                            <a:srgbClr val="0000FF"/>
                          </a:solidFill>
                          <a:latin typeface="Cambria Math" panose="02040503050406030204" pitchFamily="18" charset="0"/>
                        </a:rPr>
                        <m:t> </m:t>
                      </m:r>
                      <m:r>
                        <m:rPr>
                          <m:nor/>
                        </m:rPr>
                        <a:rPr lang="zh-TW" altLang="en-US" sz="2000" i="0">
                          <a:solidFill>
                            <a:srgbClr val="0000FF"/>
                          </a:solidFill>
                          <a:latin typeface="Cambria Math" panose="02040503050406030204" pitchFamily="18" charset="0"/>
                        </a:rPr>
                        <m:t>condition</m:t>
                      </m:r>
                      <m:r>
                        <m:rPr>
                          <m:nor/>
                        </m:rPr>
                        <a:rPr lang="zh-TW" altLang="en-US" sz="2000" i="0">
                          <a:solidFill>
                            <a:srgbClr val="000000"/>
                          </a:solidFill>
                          <a:latin typeface="Cambria Math" panose="02040503050406030204" pitchFamily="18" charset="0"/>
                        </a:rPr>
                        <m:t>:   </m:t>
                      </m:r>
                      <m:sSubSup>
                        <m:sSubSupPr>
                          <m:ctrlPr>
                            <a:rPr lang="zh-TW" altLang="en-US" sz="2000" i="1">
                              <a:solidFill>
                                <a:srgbClr val="000000"/>
                              </a:solidFill>
                              <a:latin typeface="Cambria Math" panose="02040503050406030204" pitchFamily="18" charset="0"/>
                            </a:rPr>
                          </m:ctrlPr>
                        </m:sSubSupPr>
                        <m:e>
                          <m:r>
                            <a:rPr lang="zh-TW" altLang="en-US" sz="2000" i="1">
                              <a:solidFill>
                                <a:srgbClr val="000000"/>
                              </a:solidFill>
                              <a:latin typeface="Cambria Math" panose="02040503050406030204" pitchFamily="18" charset="0"/>
                            </a:rPr>
                            <m:t>𝑐</m:t>
                          </m:r>
                        </m:e>
                        <m:sub>
                          <m:r>
                            <a:rPr lang="zh-TW" altLang="en-US" sz="2000" i="1">
                              <a:solidFill>
                                <a:srgbClr val="000000"/>
                              </a:solidFill>
                              <a:latin typeface="Cambria Math" panose="02040503050406030204" pitchFamily="18" charset="0"/>
                            </a:rPr>
                            <m:t>𝑖𝑗</m:t>
                          </m:r>
                        </m:sub>
                        <m:sup>
                          <m:r>
                            <a:rPr lang="zh-TW" altLang="en-US" sz="2000" i="1">
                              <a:solidFill>
                                <a:srgbClr val="000000"/>
                              </a:solidFill>
                              <a:latin typeface="Cambria Math" panose="02040503050406030204" pitchFamily="18" charset="0"/>
                            </a:rPr>
                            <m:t>𝜋</m:t>
                          </m:r>
                        </m:sup>
                      </m:sSubSup>
                      <m:r>
                        <a:rPr lang="zh-TW" altLang="en-US" sz="2000" i="1">
                          <a:solidFill>
                            <a:srgbClr val="000000"/>
                          </a:solidFill>
                          <a:latin typeface="Cambria Math" panose="02040503050406030204" pitchFamily="18" charset="0"/>
                        </a:rPr>
                        <m:t>≥0</m:t>
                      </m:r>
                      <m:r>
                        <m:rPr>
                          <m:nor/>
                        </m:rPr>
                        <a:rPr lang="zh-TW" altLang="en-US" sz="2000" i="0">
                          <a:solidFill>
                            <a:srgbClr val="000000"/>
                          </a:solidFill>
                          <a:latin typeface="Cambria Math" panose="02040503050406030204" pitchFamily="18" charset="0"/>
                        </a:rPr>
                        <m:t>  </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𝑖</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𝑗</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𝐸</m:t>
                      </m:r>
                    </m:oMath>
                  </m:oMathPara>
                </a14:m>
                <a:endParaRPr lang="zh-TW" altLang="en-US" sz="2000" dirty="0"/>
              </a:p>
            </p:txBody>
          </p:sp>
        </mc:Choice>
        <mc:Fallback xmlns="">
          <p:sp>
            <p:nvSpPr>
              <p:cNvPr id="122887" name="Object 16">
                <a:extLst>
                  <a:ext uri="{FF2B5EF4-FFF2-40B4-BE49-F238E27FC236}">
                    <a16:creationId xmlns:a16="http://schemas.microsoft.com/office/drawing/2014/main" id="{7AAC99FF-C46C-4F88-BCE1-321DAB113C7C}"/>
                  </a:ext>
                </a:extLst>
              </p:cNvPr>
              <p:cNvSpPr txBox="1">
                <a:spLocks noRot="1" noChangeAspect="1" noMove="1" noResize="1" noEditPoints="1" noAdjustHandles="1" noChangeArrowheads="1" noChangeShapeType="1" noTextEdit="1"/>
              </p:cNvSpPr>
              <p:nvPr>
                <p:ph sz="quarter" idx="3"/>
              </p:nvPr>
            </p:nvSpPr>
            <p:spPr bwMode="auto">
              <a:xfrm>
                <a:off x="4651375" y="3008055"/>
                <a:ext cx="5066614" cy="1009650"/>
              </a:xfrm>
              <a:prstGeom prst="rect">
                <a:avLst/>
              </a:prstGeom>
              <a:blipFill>
                <a:blip r:embed="rId6"/>
                <a:stretch>
                  <a:fillRect b="-2410"/>
                </a:stretch>
              </a:blipFill>
              <a:ln>
                <a:noFill/>
              </a:ln>
              <a:extLst/>
            </p:spPr>
            <p:txBody>
              <a:bodyPr/>
              <a:lstStyle/>
              <a:p>
                <a:r>
                  <a:rPr lang="zh-TW" altLang="en-US">
                    <a:noFill/>
                  </a:rPr>
                  <a:t> </a:t>
                </a:r>
              </a:p>
            </p:txBody>
          </p:sp>
        </mc:Fallback>
      </mc:AlternateContent>
      <p:sp>
        <p:nvSpPr>
          <p:cNvPr id="122888" name="Text Box 19">
            <a:extLst>
              <a:ext uri="{FF2B5EF4-FFF2-40B4-BE49-F238E27FC236}">
                <a16:creationId xmlns:a16="http://schemas.microsoft.com/office/drawing/2014/main" id="{210D53BB-F367-4014-95C2-87F84F43059B}"/>
              </a:ext>
            </a:extLst>
          </p:cNvPr>
          <p:cNvSpPr txBox="1">
            <a:spLocks noChangeArrowheads="1"/>
          </p:cNvSpPr>
          <p:nvPr/>
        </p:nvSpPr>
        <p:spPr bwMode="auto">
          <a:xfrm>
            <a:off x="173038" y="6359525"/>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122890" name="文字方塊 2">
            <a:extLst>
              <a:ext uri="{FF2B5EF4-FFF2-40B4-BE49-F238E27FC236}">
                <a16:creationId xmlns:a16="http://schemas.microsoft.com/office/drawing/2014/main" id="{6C0887ED-F393-4B2D-915C-68BADC00CF7E}"/>
              </a:ext>
            </a:extLst>
          </p:cNvPr>
          <p:cNvSpPr txBox="1">
            <a:spLocks noChangeArrowheads="1"/>
          </p:cNvSpPr>
          <p:nvPr/>
        </p:nvSpPr>
        <p:spPr bwMode="auto">
          <a:xfrm>
            <a:off x="173038" y="1758511"/>
            <a:ext cx="59009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dirty="0" err="1">
                <a:ea typeface="新細明體" panose="02020500000000000000" pitchFamily="18" charset="-120"/>
              </a:rPr>
              <a:t>s.t.</a:t>
            </a:r>
            <a:endParaRPr lang="zh-TW" altLang="en-US" sz="2000" dirty="0">
              <a:ea typeface="新細明體" panose="02020500000000000000" pitchFamily="18" charset="-120"/>
            </a:endParaRPr>
          </a:p>
        </p:txBody>
      </p:sp>
      <p:sp>
        <p:nvSpPr>
          <p:cNvPr id="122891" name="文字方塊 15">
            <a:extLst>
              <a:ext uri="{FF2B5EF4-FFF2-40B4-BE49-F238E27FC236}">
                <a16:creationId xmlns:a16="http://schemas.microsoft.com/office/drawing/2014/main" id="{5D547C6E-BDBC-46E0-9D15-24BDB72E47EC}"/>
              </a:ext>
            </a:extLst>
          </p:cNvPr>
          <p:cNvSpPr txBox="1">
            <a:spLocks noChangeArrowheads="1"/>
          </p:cNvSpPr>
          <p:nvPr/>
        </p:nvSpPr>
        <p:spPr bwMode="auto">
          <a:xfrm>
            <a:off x="5290457" y="1887760"/>
            <a:ext cx="62516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dirty="0" err="1">
                <a:ea typeface="新細明體" panose="02020500000000000000" pitchFamily="18" charset="-120"/>
              </a:rPr>
              <a:t>s.t.</a:t>
            </a:r>
            <a:endParaRPr lang="zh-TW" altLang="en-US" sz="2000" dirty="0">
              <a:ea typeface="新細明體" panose="02020500000000000000" pitchFamily="18" charset="-120"/>
            </a:endParaRPr>
          </a:p>
        </p:txBody>
      </p:sp>
      <p:sp>
        <p:nvSpPr>
          <p:cNvPr id="122892" name="文字方塊 1">
            <a:extLst>
              <a:ext uri="{FF2B5EF4-FFF2-40B4-BE49-F238E27FC236}">
                <a16:creationId xmlns:a16="http://schemas.microsoft.com/office/drawing/2014/main" id="{9155DD15-1A63-45E5-A60D-12605C542E41}"/>
              </a:ext>
            </a:extLst>
          </p:cNvPr>
          <p:cNvSpPr txBox="1">
            <a:spLocks noChangeArrowheads="1"/>
          </p:cNvSpPr>
          <p:nvPr/>
        </p:nvSpPr>
        <p:spPr bwMode="auto">
          <a:xfrm>
            <a:off x="4509822" y="4123233"/>
            <a:ext cx="3007746" cy="142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nSpc>
                <a:spcPct val="150000"/>
              </a:lnSpc>
            </a:pPr>
            <a:r>
              <a:rPr lang="en-US" altLang="zh-TW" sz="2000" dirty="0">
                <a:ea typeface="新細明體" panose="02020500000000000000" pitchFamily="18" charset="-120"/>
              </a:rPr>
              <a:t>For 1-1, 1-ALL SP:  let</a:t>
            </a:r>
            <a:endParaRPr lang="en-US" altLang="zh-TW" sz="2000" dirty="0">
              <a:solidFill>
                <a:srgbClr val="FF0000"/>
              </a:solidFill>
              <a:ea typeface="新細明體" panose="02020500000000000000" pitchFamily="18" charset="-120"/>
            </a:endParaRPr>
          </a:p>
          <a:p>
            <a:pPr>
              <a:lnSpc>
                <a:spcPct val="150000"/>
              </a:lnSpc>
            </a:pPr>
            <a:r>
              <a:rPr lang="en-US" altLang="zh-TW" sz="2000" dirty="0">
                <a:ea typeface="新細明體" panose="02020500000000000000" pitchFamily="18" charset="-120"/>
              </a:rPr>
              <a:t>1-1 (</a:t>
            </a:r>
            <a:r>
              <a:rPr lang="en-US" altLang="zh-TW" sz="2000" i="1" dirty="0">
                <a:ea typeface="新細明體" panose="02020500000000000000" pitchFamily="18" charset="-120"/>
              </a:rPr>
              <a:t>s-</a:t>
            </a:r>
            <a:r>
              <a:rPr lang="en-US" altLang="zh-TW" sz="2000" i="1" dirty="0">
                <a:ea typeface="新細明體" panose="02020500000000000000" pitchFamily="18" charset="-120"/>
                <a:sym typeface="Wingdings" panose="05000000000000000000" pitchFamily="2" charset="2"/>
              </a:rPr>
              <a:t>j</a:t>
            </a:r>
            <a:r>
              <a:rPr lang="en-US" altLang="zh-TW" sz="2000" dirty="0">
                <a:ea typeface="新細明體" panose="02020500000000000000" pitchFamily="18" charset="-120"/>
                <a:sym typeface="Wingdings" panose="05000000000000000000" pitchFamily="2" charset="2"/>
              </a:rPr>
              <a:t>)</a:t>
            </a:r>
            <a:r>
              <a:rPr lang="en-US" altLang="zh-TW" sz="2000" dirty="0">
                <a:ea typeface="新細明體" panose="02020500000000000000" pitchFamily="18" charset="-120"/>
              </a:rPr>
              <a:t>      SP obj:  max</a:t>
            </a:r>
            <a:r>
              <a:rPr lang="zh-TW" altLang="en-US" sz="2000" dirty="0">
                <a:ea typeface="新細明體" panose="02020500000000000000" pitchFamily="18" charset="-120"/>
              </a:rPr>
              <a:t> </a:t>
            </a:r>
          </a:p>
          <a:p>
            <a:pPr>
              <a:lnSpc>
                <a:spcPct val="150000"/>
              </a:lnSpc>
            </a:pPr>
            <a:r>
              <a:rPr lang="en-US" altLang="zh-TW" sz="2000" dirty="0">
                <a:ea typeface="新細明體" panose="02020500000000000000" pitchFamily="18" charset="-120"/>
              </a:rPr>
              <a:t>1-ALL (</a:t>
            </a:r>
            <a:r>
              <a:rPr lang="en-US" altLang="zh-TW" sz="2000" i="1" dirty="0">
                <a:ea typeface="新細明體" panose="02020500000000000000" pitchFamily="18" charset="-120"/>
              </a:rPr>
              <a:t>s</a:t>
            </a:r>
            <a:r>
              <a:rPr lang="en-US" altLang="zh-TW" sz="2000" i="1" dirty="0">
                <a:ea typeface="新細明體" panose="02020500000000000000" pitchFamily="18" charset="-120"/>
                <a:sym typeface="Wingdings" panose="05000000000000000000" pitchFamily="2" charset="2"/>
              </a:rPr>
              <a:t>-V</a:t>
            </a:r>
            <a:r>
              <a:rPr lang="en-US" altLang="zh-TW" sz="2000" dirty="0">
                <a:ea typeface="新細明體" panose="02020500000000000000" pitchFamily="18" charset="-120"/>
                <a:sym typeface="Wingdings" panose="05000000000000000000" pitchFamily="2" charset="2"/>
              </a:rPr>
              <a:t>) </a:t>
            </a:r>
            <a:r>
              <a:rPr lang="en-US" altLang="zh-TW" sz="2000" dirty="0">
                <a:ea typeface="新細明體" panose="02020500000000000000" pitchFamily="18" charset="-120"/>
              </a:rPr>
              <a:t>SP obj:  max</a:t>
            </a:r>
            <a:endParaRPr lang="zh-TW" altLang="en-US" sz="2000" dirty="0">
              <a:ea typeface="新細明體" panose="02020500000000000000" pitchFamily="18" charset="-120"/>
            </a:endParaRPr>
          </a:p>
        </p:txBody>
      </p:sp>
      <mc:AlternateContent xmlns:mc="http://schemas.openxmlformats.org/markup-compatibility/2006" xmlns:a14="http://schemas.microsoft.com/office/drawing/2010/main">
        <mc:Choice Requires="a14">
          <p:sp>
            <p:nvSpPr>
              <p:cNvPr id="122894" name="物件 3">
                <a:extLst>
                  <a:ext uri="{FF2B5EF4-FFF2-40B4-BE49-F238E27FC236}">
                    <a16:creationId xmlns:a16="http://schemas.microsoft.com/office/drawing/2014/main" id="{F3AD5DEE-4A33-45DE-999B-5BC4511BBE05}"/>
                  </a:ext>
                </a:extLst>
              </p:cNvPr>
              <p:cNvSpPr txBox="1"/>
              <p:nvPr/>
            </p:nvSpPr>
            <p:spPr bwMode="auto">
              <a:xfrm>
                <a:off x="7320703" y="4665167"/>
                <a:ext cx="1784209" cy="394496"/>
              </a:xfrm>
              <a:prstGeom prst="rect">
                <a:avLst/>
              </a:prstGeom>
              <a:noFill/>
              <a:ln>
                <a:noFill/>
              </a:ln>
              <a:extLst/>
            </p:spPr>
            <p:txBody>
              <a:bodyPr>
                <a:noAutofit/>
              </a:bodyPr>
              <a:lstStyle/>
              <a:p>
                <a:pPr/>
                <a14:m>
                  <m:oMathPara xmlns:m="http://schemas.openxmlformats.org/officeDocument/2006/math">
                    <m:oMathParaPr>
                      <m:jc m:val="centerGroup"/>
                    </m:oMathParaPr>
                    <m:oMath xmlns:m="http://schemas.openxmlformats.org/officeDocument/2006/math">
                      <m:sSub>
                        <m:sSubPr>
                          <m:ctrlPr>
                            <a:rPr lang="zh-TW" altLang="en-US" sz="2000" i="1">
                              <a:solidFill>
                                <a:srgbClr val="FF0000"/>
                              </a:solidFill>
                              <a:latin typeface="Cambria Math" panose="02040503050406030204" pitchFamily="18" charset="0"/>
                            </a:rPr>
                          </m:ctrlPr>
                        </m:sSubPr>
                        <m:e>
                          <m:r>
                            <a:rPr lang="zh-TW" altLang="en-US" sz="2000" i="1">
                              <a:solidFill>
                                <a:srgbClr val="FF0000"/>
                              </a:solidFill>
                              <a:latin typeface="Cambria Math" panose="02040503050406030204" pitchFamily="18" charset="0"/>
                            </a:rPr>
                            <m:t>𝜋</m:t>
                          </m:r>
                        </m:e>
                        <m:sub>
                          <m:r>
                            <a:rPr lang="zh-TW" altLang="en-US" sz="2000" i="1">
                              <a:solidFill>
                                <a:srgbClr val="FF0000"/>
                              </a:solidFill>
                              <a:latin typeface="Cambria Math" panose="02040503050406030204" pitchFamily="18" charset="0"/>
                            </a:rPr>
                            <m:t>𝑠</m:t>
                          </m:r>
                        </m:sub>
                      </m:sSub>
                      <m:r>
                        <a:rPr lang="zh-TW" altLang="en-US" sz="2000" i="1">
                          <a:solidFill>
                            <a:srgbClr val="FF0000"/>
                          </a:solidFill>
                          <a:latin typeface="Cambria Math" panose="02040503050406030204" pitchFamily="18" charset="0"/>
                        </a:rPr>
                        <m:t>−</m:t>
                      </m:r>
                      <m:sSub>
                        <m:sSubPr>
                          <m:ctrlPr>
                            <a:rPr lang="zh-TW" altLang="en-US" sz="2000" i="1">
                              <a:solidFill>
                                <a:srgbClr val="FF0000"/>
                              </a:solidFill>
                              <a:latin typeface="Cambria Math" panose="02040503050406030204" pitchFamily="18" charset="0"/>
                            </a:rPr>
                          </m:ctrlPr>
                        </m:sSubPr>
                        <m:e>
                          <m:r>
                            <a:rPr lang="zh-TW" altLang="en-US" sz="2000" i="1">
                              <a:solidFill>
                                <a:srgbClr val="FF0000"/>
                              </a:solidFill>
                              <a:latin typeface="Cambria Math" panose="02040503050406030204" pitchFamily="18" charset="0"/>
                            </a:rPr>
                            <m:t>𝜋</m:t>
                          </m:r>
                        </m:e>
                        <m:sub>
                          <m:r>
                            <a:rPr lang="zh-TW" altLang="en-US" sz="2000" i="1">
                              <a:solidFill>
                                <a:srgbClr val="FF0000"/>
                              </a:solidFill>
                              <a:latin typeface="Cambria Math" panose="02040503050406030204" pitchFamily="18" charset="0"/>
                            </a:rPr>
                            <m:t>𝑗</m:t>
                          </m:r>
                        </m:sub>
                      </m:sSub>
                      <m:r>
                        <a:rPr lang="zh-TW" altLang="en-US" sz="2000" i="1">
                          <a:solidFill>
                            <a:srgbClr val="000000"/>
                          </a:solidFill>
                          <a:latin typeface="Cambria Math" panose="02040503050406030204" pitchFamily="18" charset="0"/>
                        </a:rPr>
                        <m:t>=</m:t>
                      </m:r>
                      <m:r>
                        <a:rPr lang="zh-TW" altLang="en-US" sz="2000" i="1">
                          <a:solidFill>
                            <a:srgbClr val="FF0000"/>
                          </a:solidFill>
                          <a:latin typeface="Cambria Math" panose="02040503050406030204" pitchFamily="18" charset="0"/>
                        </a:rPr>
                        <m:t>𝑑</m:t>
                      </m:r>
                      <m:r>
                        <a:rPr lang="zh-TW" altLang="en-US" sz="2000" i="1">
                          <a:solidFill>
                            <a:srgbClr val="FF0000"/>
                          </a:solidFill>
                          <a:latin typeface="Cambria Math" panose="02040503050406030204" pitchFamily="18" charset="0"/>
                        </a:rPr>
                        <m:t>[</m:t>
                      </m:r>
                      <m:r>
                        <a:rPr lang="zh-TW" altLang="en-US" sz="2000" i="1">
                          <a:solidFill>
                            <a:srgbClr val="FF0000"/>
                          </a:solidFill>
                          <a:latin typeface="Cambria Math" panose="02040503050406030204" pitchFamily="18" charset="0"/>
                        </a:rPr>
                        <m:t>𝑗</m:t>
                      </m:r>
                      <m:r>
                        <a:rPr lang="zh-TW" altLang="en-US" sz="2000" i="1">
                          <a:solidFill>
                            <a:srgbClr val="FF0000"/>
                          </a:solidFill>
                          <a:latin typeface="Cambria Math" panose="02040503050406030204" pitchFamily="18" charset="0"/>
                        </a:rPr>
                        <m:t>]</m:t>
                      </m:r>
                    </m:oMath>
                  </m:oMathPara>
                </a14:m>
                <a:endParaRPr lang="zh-TW" altLang="en-US" sz="2000" dirty="0"/>
              </a:p>
            </p:txBody>
          </p:sp>
        </mc:Choice>
        <mc:Fallback xmlns="">
          <p:sp>
            <p:nvSpPr>
              <p:cNvPr id="122894" name="物件 3">
                <a:extLst>
                  <a:ext uri="{FF2B5EF4-FFF2-40B4-BE49-F238E27FC236}">
                    <a16:creationId xmlns:a16="http://schemas.microsoft.com/office/drawing/2014/main" id="{F3AD5DEE-4A33-45DE-999B-5BC4511BBE05}"/>
                  </a:ext>
                </a:extLst>
              </p:cNvPr>
              <p:cNvSpPr txBox="1">
                <a:spLocks noRot="1" noChangeAspect="1" noMove="1" noResize="1" noEditPoints="1" noAdjustHandles="1" noChangeArrowheads="1" noChangeShapeType="1" noTextEdit="1"/>
              </p:cNvSpPr>
              <p:nvPr/>
            </p:nvSpPr>
            <p:spPr bwMode="auto">
              <a:xfrm>
                <a:off x="7320703" y="4665167"/>
                <a:ext cx="1784209" cy="394496"/>
              </a:xfrm>
              <a:prstGeom prst="rect">
                <a:avLst/>
              </a:prstGeom>
              <a:blipFill>
                <a:blip r:embed="rId7"/>
                <a:stretch>
                  <a:fillRect r="-341" b="-18462"/>
                </a:stretch>
              </a:blipFill>
              <a:ln>
                <a:noFill/>
              </a:ln>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2895" name="物件 4">
                <a:extLst>
                  <a:ext uri="{FF2B5EF4-FFF2-40B4-BE49-F238E27FC236}">
                    <a16:creationId xmlns:a16="http://schemas.microsoft.com/office/drawing/2014/main" id="{50A6F986-77FE-46E9-8C1F-A646AD165BB9}"/>
                  </a:ext>
                </a:extLst>
              </p:cNvPr>
              <p:cNvSpPr txBox="1"/>
              <p:nvPr/>
            </p:nvSpPr>
            <p:spPr bwMode="auto">
              <a:xfrm>
                <a:off x="7160738" y="4194763"/>
                <a:ext cx="2557251" cy="406286"/>
              </a:xfrm>
              <a:prstGeom prst="rect">
                <a:avLst/>
              </a:prstGeom>
              <a:noFill/>
              <a:ln>
                <a:noFill/>
              </a:ln>
              <a:extLst/>
            </p:spPr>
            <p:txBody>
              <a:bodyPr>
                <a:noAutofit/>
              </a:bodyPr>
              <a:lstStyle/>
              <a:p>
                <a:pPr/>
                <a14:m>
                  <m:oMathPara xmlns:m="http://schemas.openxmlformats.org/officeDocument/2006/math">
                    <m:oMathParaPr>
                      <m:jc m:val="centerGroup"/>
                    </m:oMathParaPr>
                    <m:oMath xmlns:m="http://schemas.openxmlformats.org/officeDocument/2006/math">
                      <m:r>
                        <a:rPr lang="zh-TW" altLang="en-US" sz="2000" i="1">
                          <a:solidFill>
                            <a:srgbClr val="FF0000"/>
                          </a:solidFill>
                          <a:latin typeface="Cambria Math" panose="02040503050406030204" pitchFamily="18" charset="0"/>
                        </a:rPr>
                        <m:t>𝑑</m:t>
                      </m:r>
                      <m:r>
                        <a:rPr lang="zh-TW" altLang="en-US" sz="2000" i="1">
                          <a:solidFill>
                            <a:srgbClr val="FF0000"/>
                          </a:solidFill>
                          <a:latin typeface="Cambria Math" panose="02040503050406030204" pitchFamily="18" charset="0"/>
                        </a:rPr>
                        <m:t>[</m:t>
                      </m:r>
                      <m:r>
                        <a:rPr lang="zh-TW" altLang="en-US" sz="2000" i="1">
                          <a:solidFill>
                            <a:srgbClr val="FF0000"/>
                          </a:solidFill>
                          <a:latin typeface="Cambria Math" panose="02040503050406030204" pitchFamily="18" charset="0"/>
                        </a:rPr>
                        <m:t>𝑗</m:t>
                      </m:r>
                      <m:r>
                        <a:rPr lang="zh-TW" altLang="en-US" sz="2000" i="1">
                          <a:solidFill>
                            <a:srgbClr val="FF0000"/>
                          </a:solidFill>
                          <a:latin typeface="Cambria Math" panose="02040503050406030204" pitchFamily="18" charset="0"/>
                        </a:rPr>
                        <m:t>]</m:t>
                      </m:r>
                      <m:func>
                        <m:funcPr>
                          <m:ctrlPr>
                            <a:rPr lang="zh-TW" altLang="en-US" sz="2000" i="1">
                              <a:solidFill>
                                <a:srgbClr val="FF0000"/>
                              </a:solidFill>
                              <a:latin typeface="Cambria Math" panose="02040503050406030204" pitchFamily="18" charset="0"/>
                            </a:rPr>
                          </m:ctrlPr>
                        </m:funcPr>
                        <m:fName>
                          <m:r>
                            <a:rPr lang="zh-TW" altLang="en-US" sz="2000" i="0">
                              <a:solidFill>
                                <a:srgbClr val="FF0000"/>
                              </a:solidFill>
                              <a:latin typeface="Cambria Math" panose="02040503050406030204" pitchFamily="18" charset="0"/>
                            </a:rPr>
                            <m:t>:</m:t>
                          </m:r>
                        </m:fName>
                        <m:e>
                          <m:r>
                            <a:rPr lang="zh-TW" altLang="en-US" sz="2000" i="1">
                              <a:solidFill>
                                <a:srgbClr val="FF0000"/>
                              </a:solidFill>
                              <a:latin typeface="Cambria Math" panose="02040503050406030204" pitchFamily="18" charset="0"/>
                            </a:rPr>
                            <m:t>=</m:t>
                          </m:r>
                        </m:e>
                      </m:func>
                      <m:r>
                        <a:rPr lang="zh-TW" altLang="en-US" sz="2000" i="0">
                          <a:solidFill>
                            <a:srgbClr val="FF0000"/>
                          </a:solidFill>
                          <a:latin typeface="Cambria Math" panose="02040503050406030204" pitchFamily="18" charset="0"/>
                        </a:rPr>
                        <m:t>−</m:t>
                      </m:r>
                      <m:sSub>
                        <m:sSubPr>
                          <m:ctrlPr>
                            <a:rPr lang="zh-TW" altLang="en-US" sz="2000" i="1">
                              <a:solidFill>
                                <a:srgbClr val="FF0000"/>
                              </a:solidFill>
                              <a:latin typeface="Cambria Math" panose="02040503050406030204" pitchFamily="18" charset="0"/>
                            </a:rPr>
                          </m:ctrlPr>
                        </m:sSubPr>
                        <m:e>
                          <m:r>
                            <a:rPr lang="zh-TW" altLang="en-US" sz="2000" i="1">
                              <a:solidFill>
                                <a:srgbClr val="FF0000"/>
                              </a:solidFill>
                              <a:latin typeface="Cambria Math" panose="02040503050406030204" pitchFamily="18" charset="0"/>
                            </a:rPr>
                            <m:t>𝜋</m:t>
                          </m:r>
                        </m:e>
                        <m:sub>
                          <m:r>
                            <a:rPr lang="zh-TW" altLang="en-US" sz="2000" i="1">
                              <a:solidFill>
                                <a:srgbClr val="FF0000"/>
                              </a:solidFill>
                              <a:latin typeface="Cambria Math" panose="02040503050406030204" pitchFamily="18" charset="0"/>
                            </a:rPr>
                            <m:t>𝑗</m:t>
                          </m:r>
                        </m:sub>
                      </m:sSub>
                      <m:r>
                        <m:rPr>
                          <m:nor/>
                        </m:rPr>
                        <a:rPr lang="zh-TW" altLang="en-US" sz="2000" i="0">
                          <a:solidFill>
                            <a:srgbClr val="000000"/>
                          </a:solidFill>
                          <a:latin typeface="Cambria Math" panose="02040503050406030204" pitchFamily="18" charset="0"/>
                        </a:rPr>
                        <m:t>, </m:t>
                      </m:r>
                      <m:r>
                        <a:rPr lang="zh-TW" altLang="en-US" sz="2000" i="0">
                          <a:solidFill>
                            <a:srgbClr val="FF0000"/>
                          </a:solidFill>
                          <a:latin typeface="Cambria Math" panose="02040503050406030204" pitchFamily="18" charset="0"/>
                        </a:rPr>
                        <m:t> </m:t>
                      </m:r>
                      <m:sSub>
                        <m:sSubPr>
                          <m:ctrlPr>
                            <a:rPr lang="zh-TW" altLang="en-US" sz="2000" i="1">
                              <a:solidFill>
                                <a:srgbClr val="FF0000"/>
                              </a:solidFill>
                              <a:latin typeface="Cambria Math" panose="02040503050406030204" pitchFamily="18" charset="0"/>
                            </a:rPr>
                          </m:ctrlPr>
                        </m:sSubPr>
                        <m:e>
                          <m:r>
                            <a:rPr lang="zh-TW" altLang="en-US" sz="2000" i="1">
                              <a:solidFill>
                                <a:srgbClr val="FF0000"/>
                              </a:solidFill>
                              <a:latin typeface="Cambria Math" panose="02040503050406030204" pitchFamily="18" charset="0"/>
                            </a:rPr>
                            <m:t>𝜋</m:t>
                          </m:r>
                        </m:e>
                        <m:sub>
                          <m:r>
                            <a:rPr lang="zh-TW" altLang="en-US" sz="2000" i="1">
                              <a:solidFill>
                                <a:srgbClr val="FF0000"/>
                              </a:solidFill>
                              <a:latin typeface="Cambria Math" panose="02040503050406030204" pitchFamily="18" charset="0"/>
                            </a:rPr>
                            <m:t>𝑠</m:t>
                          </m:r>
                        </m:sub>
                      </m:sSub>
                      <m:func>
                        <m:funcPr>
                          <m:ctrlPr>
                            <a:rPr lang="zh-TW" altLang="en-US" sz="2000" i="1">
                              <a:solidFill>
                                <a:srgbClr val="FF0000"/>
                              </a:solidFill>
                              <a:latin typeface="Cambria Math" panose="02040503050406030204" pitchFamily="18" charset="0"/>
                            </a:rPr>
                          </m:ctrlPr>
                        </m:funcPr>
                        <m:fName>
                          <m:r>
                            <a:rPr lang="zh-TW" altLang="en-US" sz="2000" i="0">
                              <a:solidFill>
                                <a:srgbClr val="FF0000"/>
                              </a:solidFill>
                              <a:latin typeface="Cambria Math" panose="02040503050406030204" pitchFamily="18" charset="0"/>
                            </a:rPr>
                            <m:t>:</m:t>
                          </m:r>
                        </m:fName>
                        <m:e>
                          <m:r>
                            <a:rPr lang="zh-TW" altLang="en-US" sz="2000" i="1">
                              <a:solidFill>
                                <a:srgbClr val="FF0000"/>
                              </a:solidFill>
                              <a:latin typeface="Cambria Math" panose="02040503050406030204" pitchFamily="18" charset="0"/>
                            </a:rPr>
                            <m:t>=</m:t>
                          </m:r>
                        </m:e>
                      </m:func>
                      <m:r>
                        <a:rPr lang="zh-TW" altLang="en-US" sz="2000" i="1">
                          <a:solidFill>
                            <a:srgbClr val="FF0000"/>
                          </a:solidFill>
                          <a:latin typeface="Cambria Math" panose="02040503050406030204" pitchFamily="18" charset="0"/>
                        </a:rPr>
                        <m:t>0</m:t>
                      </m:r>
                    </m:oMath>
                  </m:oMathPara>
                </a14:m>
                <a:endParaRPr lang="zh-TW" altLang="en-US" sz="2000" dirty="0"/>
              </a:p>
            </p:txBody>
          </p:sp>
        </mc:Choice>
        <mc:Fallback xmlns="">
          <p:sp>
            <p:nvSpPr>
              <p:cNvPr id="122895" name="物件 4">
                <a:extLst>
                  <a:ext uri="{FF2B5EF4-FFF2-40B4-BE49-F238E27FC236}">
                    <a16:creationId xmlns:a16="http://schemas.microsoft.com/office/drawing/2014/main" id="{50A6F986-77FE-46E9-8C1F-A646AD165BB9}"/>
                  </a:ext>
                </a:extLst>
              </p:cNvPr>
              <p:cNvSpPr txBox="1">
                <a:spLocks noRot="1" noChangeAspect="1" noMove="1" noResize="1" noEditPoints="1" noAdjustHandles="1" noChangeArrowheads="1" noChangeShapeType="1" noTextEdit="1"/>
              </p:cNvSpPr>
              <p:nvPr/>
            </p:nvSpPr>
            <p:spPr bwMode="auto">
              <a:xfrm>
                <a:off x="7160738" y="4194763"/>
                <a:ext cx="2557251" cy="406286"/>
              </a:xfrm>
              <a:prstGeom prst="rect">
                <a:avLst/>
              </a:prstGeom>
              <a:blipFill>
                <a:blip r:embed="rId8"/>
                <a:stretch>
                  <a:fillRect b="-14925"/>
                </a:stretch>
              </a:blipFill>
              <a:ln>
                <a:noFill/>
              </a:ln>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2893" name="物件 2">
                <a:extLst>
                  <a:ext uri="{FF2B5EF4-FFF2-40B4-BE49-F238E27FC236}">
                    <a16:creationId xmlns:a16="http://schemas.microsoft.com/office/drawing/2014/main" id="{A20FE49F-9FB2-4D8C-9A9A-9C64EA2F4DF1}"/>
                  </a:ext>
                </a:extLst>
              </p:cNvPr>
              <p:cNvSpPr txBox="1"/>
              <p:nvPr/>
            </p:nvSpPr>
            <p:spPr bwMode="auto">
              <a:xfrm>
                <a:off x="7298071" y="5059663"/>
                <a:ext cx="1784209" cy="434142"/>
              </a:xfrm>
              <a:prstGeom prst="rect">
                <a:avLst/>
              </a:prstGeom>
              <a:noFill/>
              <a:ln>
                <a:noFill/>
              </a:ln>
              <a:extLst/>
            </p:spPr>
            <p:txBody>
              <a:bodyPr>
                <a:noAutofit/>
              </a:bodyPr>
              <a:lstStyle/>
              <a:p>
                <a:pPr/>
                <a14:m>
                  <m:oMathPara xmlns:m="http://schemas.openxmlformats.org/officeDocument/2006/math">
                    <m:oMathParaPr>
                      <m:jc m:val="centerGroup"/>
                    </m:oMathParaPr>
                    <m:oMath xmlns:m="http://schemas.openxmlformats.org/officeDocument/2006/math">
                      <m:nary>
                        <m:naryPr>
                          <m:chr m:val="∑"/>
                          <m:supHide m:val="on"/>
                          <m:ctrlPr>
                            <a:rPr lang="zh-TW" altLang="en-US" sz="2000" i="1" smtClean="0">
                              <a:solidFill>
                                <a:srgbClr val="FF0000"/>
                              </a:solidFill>
                              <a:latin typeface="Cambria Math" panose="02040503050406030204" pitchFamily="18" charset="0"/>
                            </a:rPr>
                          </m:ctrlPr>
                        </m:naryPr>
                        <m:sub>
                          <m:r>
                            <a:rPr lang="zh-TW" altLang="en-US" sz="2000" i="1">
                              <a:solidFill>
                                <a:srgbClr val="FF0000"/>
                              </a:solidFill>
                              <a:latin typeface="Cambria Math" panose="02040503050406030204" pitchFamily="18" charset="0"/>
                            </a:rPr>
                            <m:t>𝑗</m:t>
                          </m:r>
                          <m:r>
                            <a:rPr lang="zh-TW" altLang="en-US" sz="2000" i="1">
                              <a:solidFill>
                                <a:srgbClr val="FF0000"/>
                              </a:solidFill>
                              <a:latin typeface="Cambria Math" panose="02040503050406030204" pitchFamily="18" charset="0"/>
                            </a:rPr>
                            <m:t>∈</m:t>
                          </m:r>
                          <m:r>
                            <a:rPr lang="zh-TW" altLang="en-US" sz="2000" i="1">
                              <a:solidFill>
                                <a:srgbClr val="FF0000"/>
                              </a:solidFill>
                              <a:latin typeface="Cambria Math" panose="02040503050406030204" pitchFamily="18" charset="0"/>
                            </a:rPr>
                            <m:t>𝑉</m:t>
                          </m:r>
                          <m:r>
                            <a:rPr lang="zh-TW" altLang="en-US" sz="2000" i="1">
                              <a:solidFill>
                                <a:srgbClr val="FF0000"/>
                              </a:solidFill>
                              <a:latin typeface="Cambria Math" panose="02040503050406030204" pitchFamily="18" charset="0"/>
                            </a:rPr>
                            <m:t>−{</m:t>
                          </m:r>
                          <m:r>
                            <a:rPr lang="zh-TW" altLang="en-US" sz="2000" i="1">
                              <a:solidFill>
                                <a:srgbClr val="FF0000"/>
                              </a:solidFill>
                              <a:latin typeface="Cambria Math" panose="02040503050406030204" pitchFamily="18" charset="0"/>
                            </a:rPr>
                            <m:t>𝑠</m:t>
                          </m:r>
                          <m:r>
                            <a:rPr lang="zh-TW" altLang="en-US" sz="2000" i="1">
                              <a:solidFill>
                                <a:srgbClr val="FF0000"/>
                              </a:solidFill>
                              <a:latin typeface="Cambria Math" panose="02040503050406030204" pitchFamily="18" charset="0"/>
                            </a:rPr>
                            <m:t>}</m:t>
                          </m:r>
                        </m:sub>
                        <m:sup/>
                        <m:e>
                          <m:r>
                            <a:rPr lang="zh-TW" altLang="en-US" sz="2000" i="1">
                              <a:solidFill>
                                <a:srgbClr val="FF0000"/>
                              </a:solidFill>
                              <a:latin typeface="Cambria Math" panose="02040503050406030204" pitchFamily="18" charset="0"/>
                            </a:rPr>
                            <m:t>(</m:t>
                          </m:r>
                          <m:sSub>
                            <m:sSubPr>
                              <m:ctrlPr>
                                <a:rPr lang="zh-TW" altLang="en-US" sz="2000" i="1">
                                  <a:solidFill>
                                    <a:srgbClr val="FF0000"/>
                                  </a:solidFill>
                                  <a:latin typeface="Cambria Math" panose="02040503050406030204" pitchFamily="18" charset="0"/>
                                </a:rPr>
                              </m:ctrlPr>
                            </m:sSubPr>
                            <m:e>
                              <m:r>
                                <a:rPr lang="zh-TW" altLang="en-US" sz="2000" i="1">
                                  <a:solidFill>
                                    <a:srgbClr val="FF0000"/>
                                  </a:solidFill>
                                  <a:latin typeface="Cambria Math" panose="02040503050406030204" pitchFamily="18" charset="0"/>
                                </a:rPr>
                                <m:t>𝜋</m:t>
                              </m:r>
                            </m:e>
                            <m:sub>
                              <m:r>
                                <a:rPr lang="zh-TW" altLang="en-US" sz="2000" i="1">
                                  <a:solidFill>
                                    <a:srgbClr val="FF0000"/>
                                  </a:solidFill>
                                  <a:latin typeface="Cambria Math" panose="02040503050406030204" pitchFamily="18" charset="0"/>
                                </a:rPr>
                                <m:t>𝑠</m:t>
                              </m:r>
                            </m:sub>
                          </m:sSub>
                          <m:r>
                            <a:rPr lang="zh-TW" altLang="en-US" sz="2000" i="1">
                              <a:solidFill>
                                <a:srgbClr val="FF0000"/>
                              </a:solidFill>
                              <a:latin typeface="Cambria Math" panose="02040503050406030204" pitchFamily="18" charset="0"/>
                            </a:rPr>
                            <m:t>−</m:t>
                          </m:r>
                          <m:sSub>
                            <m:sSubPr>
                              <m:ctrlPr>
                                <a:rPr lang="zh-TW" altLang="en-US" sz="2000" i="1">
                                  <a:solidFill>
                                    <a:srgbClr val="FF0000"/>
                                  </a:solidFill>
                                  <a:latin typeface="Cambria Math" panose="02040503050406030204" pitchFamily="18" charset="0"/>
                                </a:rPr>
                              </m:ctrlPr>
                            </m:sSubPr>
                            <m:e>
                              <m:r>
                                <a:rPr lang="zh-TW" altLang="en-US" sz="2000" i="1">
                                  <a:solidFill>
                                    <a:srgbClr val="FF0000"/>
                                  </a:solidFill>
                                  <a:latin typeface="Cambria Math" panose="02040503050406030204" pitchFamily="18" charset="0"/>
                                </a:rPr>
                                <m:t>𝜋</m:t>
                              </m:r>
                            </m:e>
                            <m:sub>
                              <m:r>
                                <a:rPr lang="zh-TW" altLang="en-US" sz="2000" i="1">
                                  <a:solidFill>
                                    <a:srgbClr val="FF0000"/>
                                  </a:solidFill>
                                  <a:latin typeface="Cambria Math" panose="02040503050406030204" pitchFamily="18" charset="0"/>
                                </a:rPr>
                                <m:t>𝑗</m:t>
                              </m:r>
                            </m:sub>
                          </m:sSub>
                          <m:r>
                            <a:rPr lang="zh-TW" altLang="en-US" sz="2000" i="1">
                              <a:solidFill>
                                <a:srgbClr val="FF0000"/>
                              </a:solidFill>
                              <a:latin typeface="Cambria Math" panose="02040503050406030204" pitchFamily="18" charset="0"/>
                            </a:rPr>
                            <m:t>)</m:t>
                          </m:r>
                        </m:e>
                      </m:nary>
                    </m:oMath>
                  </m:oMathPara>
                </a14:m>
                <a:endParaRPr lang="zh-TW" altLang="en-US" sz="2000" dirty="0"/>
              </a:p>
            </p:txBody>
          </p:sp>
        </mc:Choice>
        <mc:Fallback xmlns="">
          <p:sp>
            <p:nvSpPr>
              <p:cNvPr id="122893" name="物件 2">
                <a:extLst>
                  <a:ext uri="{FF2B5EF4-FFF2-40B4-BE49-F238E27FC236}">
                    <a16:creationId xmlns:a16="http://schemas.microsoft.com/office/drawing/2014/main" id="{A20FE49F-9FB2-4D8C-9A9A-9C64EA2F4DF1}"/>
                  </a:ext>
                </a:extLst>
              </p:cNvPr>
              <p:cNvSpPr txBox="1">
                <a:spLocks noRot="1" noChangeAspect="1" noMove="1" noResize="1" noEditPoints="1" noAdjustHandles="1" noChangeArrowheads="1" noChangeShapeType="1" noTextEdit="1"/>
              </p:cNvSpPr>
              <p:nvPr/>
            </p:nvSpPr>
            <p:spPr bwMode="auto">
              <a:xfrm>
                <a:off x="7298071" y="5059663"/>
                <a:ext cx="1784209" cy="434142"/>
              </a:xfrm>
              <a:prstGeom prst="rect">
                <a:avLst/>
              </a:prstGeom>
              <a:blipFill>
                <a:blip r:embed="rId9"/>
                <a:stretch>
                  <a:fillRect b="-90141"/>
                </a:stretch>
              </a:blipFill>
              <a:ln>
                <a:noFill/>
              </a:ln>
              <a:extLst/>
            </p:spPr>
            <p:txBody>
              <a:bodyPr/>
              <a:lstStyle/>
              <a:p>
                <a:r>
                  <a:rPr lang="zh-TW" altLang="en-US">
                    <a:noFill/>
                  </a:rPr>
                  <a:t> </a:t>
                </a:r>
              </a:p>
            </p:txBody>
          </p:sp>
        </mc:Fallback>
      </mc:AlternateContent>
      <p:grpSp>
        <p:nvGrpSpPr>
          <p:cNvPr id="2" name="群組 1">
            <a:extLst>
              <a:ext uri="{FF2B5EF4-FFF2-40B4-BE49-F238E27FC236}">
                <a16:creationId xmlns:a16="http://schemas.microsoft.com/office/drawing/2014/main" id="{CABCC52F-6206-47A9-85E3-5F3199DEF5C0}"/>
              </a:ext>
            </a:extLst>
          </p:cNvPr>
          <p:cNvGrpSpPr/>
          <p:nvPr/>
        </p:nvGrpSpPr>
        <p:grpSpPr>
          <a:xfrm>
            <a:off x="8277488" y="5341956"/>
            <a:ext cx="394121" cy="797046"/>
            <a:chOff x="8277488" y="5341956"/>
            <a:chExt cx="394121" cy="797046"/>
          </a:xfrm>
        </p:grpSpPr>
        <mc:AlternateContent xmlns:mc="http://schemas.openxmlformats.org/markup-compatibility/2006" xmlns:a14="http://schemas.microsoft.com/office/drawing/2010/main">
          <mc:Choice Requires="a14">
            <p:sp>
              <p:nvSpPr>
                <p:cNvPr id="30" name="物件 2">
                  <a:extLst>
                    <a:ext uri="{FF2B5EF4-FFF2-40B4-BE49-F238E27FC236}">
                      <a16:creationId xmlns:a16="http://schemas.microsoft.com/office/drawing/2014/main" id="{52DAD291-455D-4113-8B8D-B7E1318EB79E}"/>
                    </a:ext>
                  </a:extLst>
                </p:cNvPr>
                <p:cNvSpPr txBox="1"/>
                <p:nvPr/>
              </p:nvSpPr>
              <p:spPr bwMode="auto">
                <a:xfrm>
                  <a:off x="8277488" y="5704860"/>
                  <a:ext cx="291675" cy="434142"/>
                </a:xfrm>
                <a:prstGeom prst="rect">
                  <a:avLst/>
                </a:prstGeom>
                <a:noFill/>
                <a:ln>
                  <a:noFill/>
                </a:ln>
                <a:extLst/>
              </p:spPr>
              <p:txBody>
                <a:bodyPr>
                  <a:noAutofit/>
                </a:bodyPr>
                <a:lstStyle/>
                <a:p>
                  <a:pPr/>
                  <a14:m>
                    <m:oMathPara xmlns:m="http://schemas.openxmlformats.org/officeDocument/2006/math">
                      <m:oMathParaPr>
                        <m:jc m:val="centerGroup"/>
                      </m:oMathParaPr>
                      <m:oMath xmlns:m="http://schemas.openxmlformats.org/officeDocument/2006/math">
                        <m:r>
                          <a:rPr lang="zh-TW" altLang="en-US" sz="2000" i="1">
                            <a:solidFill>
                              <a:srgbClr val="FF0000"/>
                            </a:solidFill>
                            <a:latin typeface="Cambria Math" panose="02040503050406030204" pitchFamily="18" charset="0"/>
                          </a:rPr>
                          <m:t>𝑑</m:t>
                        </m:r>
                        <m:r>
                          <a:rPr lang="zh-TW" altLang="en-US" sz="2000" i="1">
                            <a:solidFill>
                              <a:srgbClr val="FF0000"/>
                            </a:solidFill>
                            <a:latin typeface="Cambria Math" panose="02040503050406030204" pitchFamily="18" charset="0"/>
                          </a:rPr>
                          <m:t>[</m:t>
                        </m:r>
                        <m:r>
                          <a:rPr lang="zh-TW" altLang="en-US" sz="2000" i="1">
                            <a:solidFill>
                              <a:srgbClr val="FF0000"/>
                            </a:solidFill>
                            <a:latin typeface="Cambria Math" panose="02040503050406030204" pitchFamily="18" charset="0"/>
                          </a:rPr>
                          <m:t>𝑗</m:t>
                        </m:r>
                        <m:r>
                          <a:rPr lang="zh-TW" altLang="en-US" sz="2000" i="1">
                            <a:solidFill>
                              <a:srgbClr val="FF0000"/>
                            </a:solidFill>
                            <a:latin typeface="Cambria Math" panose="02040503050406030204" pitchFamily="18" charset="0"/>
                          </a:rPr>
                          <m:t>]</m:t>
                        </m:r>
                      </m:oMath>
                    </m:oMathPara>
                  </a14:m>
                  <a:endParaRPr lang="zh-TW" altLang="en-US" sz="2000" dirty="0"/>
                </a:p>
              </p:txBody>
            </p:sp>
          </mc:Choice>
          <mc:Fallback xmlns="">
            <p:sp>
              <p:nvSpPr>
                <p:cNvPr id="30" name="物件 2">
                  <a:extLst>
                    <a:ext uri="{FF2B5EF4-FFF2-40B4-BE49-F238E27FC236}">
                      <a16:creationId xmlns:a16="http://schemas.microsoft.com/office/drawing/2014/main" id="{52DAD291-455D-4113-8B8D-B7E1318EB79E}"/>
                    </a:ext>
                  </a:extLst>
                </p:cNvPr>
                <p:cNvSpPr txBox="1">
                  <a:spLocks noRot="1" noChangeAspect="1" noMove="1" noResize="1" noEditPoints="1" noAdjustHandles="1" noChangeArrowheads="1" noChangeShapeType="1" noTextEdit="1"/>
                </p:cNvSpPr>
                <p:nvPr/>
              </p:nvSpPr>
              <p:spPr bwMode="auto">
                <a:xfrm>
                  <a:off x="8277488" y="5704860"/>
                  <a:ext cx="291675" cy="434142"/>
                </a:xfrm>
                <a:prstGeom prst="rect">
                  <a:avLst/>
                </a:prstGeom>
                <a:blipFill>
                  <a:blip r:embed="rId10"/>
                  <a:stretch>
                    <a:fillRect r="-120833" b="-8451"/>
                  </a:stretch>
                </a:blipFill>
                <a:ln>
                  <a:noFill/>
                </a:ln>
                <a:extLst/>
              </p:spPr>
              <p:txBody>
                <a:bodyPr/>
                <a:lstStyle/>
                <a:p>
                  <a:r>
                    <a:rPr lang="zh-TW" altLang="en-US">
                      <a:noFill/>
                    </a:rPr>
                    <a:t> </a:t>
                  </a:r>
                </a:p>
              </p:txBody>
            </p:sp>
          </mc:Fallback>
        </mc:AlternateContent>
        <p:sp>
          <p:nvSpPr>
            <p:cNvPr id="17" name="左大括弧 16">
              <a:extLst>
                <a:ext uri="{FF2B5EF4-FFF2-40B4-BE49-F238E27FC236}">
                  <a16:creationId xmlns:a16="http://schemas.microsoft.com/office/drawing/2014/main" id="{445A44E6-BBE3-4BCD-8806-A689237A24C4}"/>
                </a:ext>
              </a:extLst>
            </p:cNvPr>
            <p:cNvSpPr/>
            <p:nvPr/>
          </p:nvSpPr>
          <p:spPr bwMode="auto">
            <a:xfrm>
              <a:off x="8544088" y="5341956"/>
              <a:ext cx="127521" cy="725808"/>
            </a:xfrm>
            <a:prstGeom prst="leftBrace">
              <a:avLst/>
            </a:prstGeom>
            <a:noFill/>
            <a:ln w="9525" cap="flat" cmpd="sng" algn="ctr">
              <a:solidFill>
                <a:srgbClr val="006600"/>
              </a:solidFill>
              <a:prstDash val="solid"/>
              <a:round/>
              <a:headEnd type="none" w="med" len="med"/>
              <a:tailEnd type="none" w="med" len="med"/>
            </a:ln>
            <a:effectLst/>
            <a:scene3d>
              <a:camera prst="orthographicFront">
                <a:rot lat="0" lon="0" rev="5400000"/>
              </a:camera>
              <a:lightRig rig="threePt" dir="t"/>
            </a:scene3d>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400" b="0" i="0" u="none" strike="noStrike" cap="none" normalizeH="0" baseline="0">
                <a:ln>
                  <a:noFill/>
                </a:ln>
                <a:solidFill>
                  <a:schemeClr val="tx1"/>
                </a:solidFill>
                <a:effectLst/>
                <a:latin typeface="Arial"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8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88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289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88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2887">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289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289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289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89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5" grpId="0" build="p"/>
      <p:bldP spid="122886" grpId="0"/>
      <p:bldP spid="122887" grpId="0" build="p"/>
      <p:bldP spid="122891" grpId="0"/>
      <p:bldP spid="122892" grpId="0"/>
      <p:bldP spid="122894" grpId="0"/>
      <p:bldP spid="122895" grpId="0"/>
      <p:bldP spid="12289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投影片編號版面配置區 3">
            <a:extLst>
              <a:ext uri="{FF2B5EF4-FFF2-40B4-BE49-F238E27FC236}">
                <a16:creationId xmlns:a16="http://schemas.microsoft.com/office/drawing/2014/main" id="{A7BA61D6-5BB4-497D-9A03-A1BC2D54D783}"/>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EE2D4D23-2398-4647-8EA5-03120ABB420C}" type="slidenum">
              <a:rPr lang="zh-TW" altLang="en-US" sz="1400" smtClean="0">
                <a:latin typeface="Times New Roman" panose="02020603050405020304" pitchFamily="18" charset="0"/>
              </a:rPr>
              <a:pPr/>
              <a:t>6</a:t>
            </a:fld>
            <a:endParaRPr lang="en-US" altLang="zh-TW" sz="1400">
              <a:latin typeface="Times New Roman" panose="02020603050405020304" pitchFamily="18" charset="0"/>
            </a:endParaRPr>
          </a:p>
        </p:txBody>
      </p:sp>
      <p:sp>
        <p:nvSpPr>
          <p:cNvPr id="14339" name="Rectangle 2">
            <a:extLst>
              <a:ext uri="{FF2B5EF4-FFF2-40B4-BE49-F238E27FC236}">
                <a16:creationId xmlns:a16="http://schemas.microsoft.com/office/drawing/2014/main" id="{F99CFE07-36C3-4066-9EB6-7DB56942A0EE}"/>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Exercises 4.1 (Adjacency) </a:t>
            </a:r>
          </a:p>
        </p:txBody>
      </p:sp>
      <p:sp>
        <p:nvSpPr>
          <p:cNvPr id="14340" name="Rectangle 3">
            <a:extLst>
              <a:ext uri="{FF2B5EF4-FFF2-40B4-BE49-F238E27FC236}">
                <a16:creationId xmlns:a16="http://schemas.microsoft.com/office/drawing/2014/main" id="{E5F68DDC-8BF8-47DE-AE39-6D094679FA09}"/>
              </a:ext>
            </a:extLst>
          </p:cNvPr>
          <p:cNvSpPr>
            <a:spLocks noGrp="1" noChangeArrowheads="1"/>
          </p:cNvSpPr>
          <p:nvPr>
            <p:ph type="body" idx="1"/>
          </p:nvPr>
        </p:nvSpPr>
        <p:spPr>
          <a:xfrm>
            <a:off x="271463" y="990600"/>
            <a:ext cx="9304337" cy="5410200"/>
          </a:xfrm>
        </p:spPr>
        <p:txBody>
          <a:bodyPr/>
          <a:lstStyle/>
          <a:p>
            <a:r>
              <a:rPr lang="en-US" altLang="zh-TW" sz="2000">
                <a:ea typeface="新細明體" panose="02020500000000000000" pitchFamily="18" charset="-120"/>
              </a:rPr>
              <a:t>Q.18: draw the graph with V={1,2,…,10}, </a:t>
            </a:r>
          </a:p>
          <a:p>
            <a:r>
              <a:rPr lang="en-US" altLang="zh-TW" sz="2000">
                <a:ea typeface="新細明體" panose="02020500000000000000" pitchFamily="18" charset="-120"/>
              </a:rPr>
              <a:t>E={(x,y): x, y in V, x</a:t>
            </a:r>
            <a:r>
              <a:rPr lang="en-US" altLang="zh-TW" sz="2000">
                <a:latin typeface="Poor Richard" panose="02080502050505020702" pitchFamily="18" charset="0"/>
                <a:ea typeface="新細明體" panose="02020500000000000000" pitchFamily="18" charset="-120"/>
              </a:rPr>
              <a:t>≠</a:t>
            </a:r>
            <a:r>
              <a:rPr lang="en-US" altLang="zh-TW" sz="2000">
                <a:ea typeface="新細明體" panose="02020500000000000000" pitchFamily="18" charset="-120"/>
              </a:rPr>
              <a:t>y, x divides y or vice versa}</a:t>
            </a:r>
          </a:p>
          <a:p>
            <a:endParaRPr lang="en-US" altLang="zh-TW" sz="2000">
              <a:ea typeface="新細明體" panose="02020500000000000000" pitchFamily="18" charset="-120"/>
            </a:endParaRPr>
          </a:p>
          <a:p>
            <a:endParaRPr lang="en-US" altLang="zh-TW" sz="2000">
              <a:ea typeface="新細明體" panose="02020500000000000000" pitchFamily="18" charset="-120"/>
            </a:endParaRPr>
          </a:p>
          <a:p>
            <a:r>
              <a:rPr lang="en-US" altLang="zh-TW" sz="2000">
                <a:ea typeface="新細明體" panose="02020500000000000000" pitchFamily="18" charset="-120"/>
              </a:rPr>
              <a:t>Q.22: Show that there are an even # of vertices with odd degree in any graph</a:t>
            </a:r>
          </a:p>
          <a:p>
            <a:r>
              <a:rPr lang="en-US" altLang="zh-TW" sz="2000">
                <a:ea typeface="新細明體" panose="02020500000000000000" pitchFamily="18" charset="-120"/>
              </a:rPr>
              <a:t>  by Thm 4.1, </a:t>
            </a:r>
            <a:r>
              <a:rPr lang="en-US" altLang="zh-TW" sz="2000">
                <a:solidFill>
                  <a:srgbClr val="008000"/>
                </a:solidFill>
                <a:ea typeface="新細明體" panose="02020500000000000000" pitchFamily="18" charset="-120"/>
              </a:rPr>
              <a:t>Sum(deg(i))=2m </a:t>
            </a:r>
            <a:r>
              <a:rPr lang="en-US" altLang="zh-TW" sz="2000">
                <a:ea typeface="新細明體" panose="02020500000000000000" pitchFamily="18" charset="-120"/>
              </a:rPr>
              <a:t>=Sum(odd_deg(i)) + Sum(even_deg(j))</a:t>
            </a:r>
          </a:p>
          <a:p>
            <a:r>
              <a:rPr lang="en-US" altLang="zh-TW" sz="2000">
                <a:ea typeface="新細明體" panose="02020500000000000000" pitchFamily="18" charset="-120"/>
              </a:rPr>
              <a:t>                                         </a:t>
            </a:r>
            <a:r>
              <a:rPr lang="en-US" altLang="zh-TW" sz="2000">
                <a:solidFill>
                  <a:srgbClr val="008000"/>
                </a:solidFill>
                <a:ea typeface="新細明體" panose="02020500000000000000" pitchFamily="18" charset="-120"/>
              </a:rPr>
              <a:t>even</a:t>
            </a:r>
            <a:r>
              <a:rPr lang="en-US" altLang="zh-TW" sz="2000">
                <a:ea typeface="新細明體" panose="02020500000000000000" pitchFamily="18" charset="-120"/>
              </a:rPr>
              <a:t> =  </a:t>
            </a:r>
            <a:r>
              <a:rPr lang="en-US" altLang="zh-TW" sz="2000">
                <a:solidFill>
                  <a:srgbClr val="FF0000"/>
                </a:solidFill>
                <a:ea typeface="新細明體" panose="02020500000000000000" pitchFamily="18" charset="-120"/>
              </a:rPr>
              <a:t>??</a:t>
            </a:r>
            <a:r>
              <a:rPr lang="en-US" altLang="zh-TW" sz="2000">
                <a:ea typeface="新細明體" panose="02020500000000000000" pitchFamily="18" charset="-120"/>
              </a:rPr>
              <a:t>                      + </a:t>
            </a:r>
            <a:r>
              <a:rPr lang="en-US" altLang="zh-TW" sz="2000">
                <a:solidFill>
                  <a:srgbClr val="008000"/>
                </a:solidFill>
                <a:ea typeface="新細明體" panose="02020500000000000000" pitchFamily="18" charset="-120"/>
              </a:rPr>
              <a:t>even</a:t>
            </a:r>
            <a:r>
              <a:rPr lang="en-US" altLang="zh-TW" sz="2000">
                <a:ea typeface="新細明體" panose="02020500000000000000" pitchFamily="18" charset="-120"/>
              </a:rPr>
              <a:t>                                          </a:t>
            </a:r>
          </a:p>
          <a:p>
            <a:r>
              <a:rPr lang="en-US" altLang="zh-TW" sz="2000">
                <a:ea typeface="新細明體" panose="02020500000000000000" pitchFamily="18" charset="-120"/>
              </a:rPr>
              <a:t>                                                      </a:t>
            </a:r>
            <a:r>
              <a:rPr lang="en-US" altLang="zh-TW" sz="2000">
                <a:solidFill>
                  <a:srgbClr val="C00000"/>
                </a:solidFill>
                <a:ea typeface="新細明體" panose="02020500000000000000" pitchFamily="18" charset="-120"/>
              </a:rPr>
              <a:t>??</a:t>
            </a:r>
            <a:r>
              <a:rPr lang="en-US" altLang="zh-TW" sz="2000">
                <a:ea typeface="新細明體" panose="02020500000000000000" pitchFamily="18" charset="-120"/>
              </a:rPr>
              <a:t> = </a:t>
            </a:r>
            <a:r>
              <a:rPr lang="en-US" altLang="zh-TW" sz="2000">
                <a:solidFill>
                  <a:srgbClr val="008000"/>
                </a:solidFill>
                <a:ea typeface="新細明體" panose="02020500000000000000" pitchFamily="18" charset="-120"/>
              </a:rPr>
              <a:t>even</a:t>
            </a:r>
            <a:r>
              <a:rPr lang="en-US" altLang="zh-TW" sz="2000">
                <a:ea typeface="新細明體" panose="02020500000000000000" pitchFamily="18" charset="-120"/>
              </a:rPr>
              <a:t>, but odd_deg(i) is </a:t>
            </a:r>
            <a:r>
              <a:rPr lang="en-US" altLang="zh-TW" sz="2000">
                <a:solidFill>
                  <a:schemeClr val="accent2"/>
                </a:solidFill>
                <a:ea typeface="新細明體" panose="02020500000000000000" pitchFamily="18" charset="-120"/>
              </a:rPr>
              <a:t>odd</a:t>
            </a:r>
            <a:r>
              <a:rPr lang="en-US" altLang="zh-TW" sz="2000">
                <a:ea typeface="新細明體" panose="02020500000000000000" pitchFamily="18" charset="-120"/>
              </a:rPr>
              <a:t>, so </a:t>
            </a:r>
            <a:r>
              <a:rPr lang="en-US" altLang="zh-TW" sz="2000">
                <a:solidFill>
                  <a:srgbClr val="C00000"/>
                </a:solidFill>
                <a:ea typeface="新細明體" panose="02020500000000000000" pitchFamily="18" charset="-120"/>
              </a:rPr>
              <a:t># is even</a:t>
            </a:r>
          </a:p>
          <a:p>
            <a:r>
              <a:rPr lang="en-US" altLang="zh-TW" sz="2000">
                <a:ea typeface="新細明體" panose="02020500000000000000" pitchFamily="18" charset="-120"/>
              </a:rPr>
              <a:t>Q.24: Can there be a graph with n=8, m=29?    </a:t>
            </a:r>
          </a:p>
          <a:p>
            <a:r>
              <a:rPr lang="en-US" altLang="zh-TW" sz="2000">
                <a:ea typeface="新細明體" panose="02020500000000000000" pitchFamily="18" charset="-120"/>
              </a:rPr>
              <a:t>          simple graph, even for K</a:t>
            </a:r>
            <a:r>
              <a:rPr lang="en-US" altLang="zh-TW" sz="2000" baseline="-25000">
                <a:ea typeface="新細明體" panose="02020500000000000000" pitchFamily="18" charset="-120"/>
              </a:rPr>
              <a:t>8</a:t>
            </a:r>
            <a:r>
              <a:rPr lang="en-US" altLang="zh-TW" sz="2000">
                <a:ea typeface="新細明體" panose="02020500000000000000" pitchFamily="18" charset="-120"/>
              </a:rPr>
              <a:t>, whose m=8*7/2=28, so cannot be 29</a:t>
            </a:r>
          </a:p>
          <a:p>
            <a:r>
              <a:rPr lang="en-US" altLang="zh-TW" sz="2000">
                <a:ea typeface="新細明體" panose="02020500000000000000" pitchFamily="18" charset="-120"/>
              </a:rPr>
              <a:t>                                                                          </a:t>
            </a:r>
          </a:p>
          <a:p>
            <a:r>
              <a:rPr lang="en-US" altLang="zh-TW" sz="2000">
                <a:ea typeface="新細明體" panose="02020500000000000000" pitchFamily="18" charset="-120"/>
              </a:rPr>
              <a:t>Q28:</a:t>
            </a:r>
          </a:p>
          <a:p>
            <a:r>
              <a:rPr lang="en-US" altLang="zh-TW" sz="2000">
                <a:ea typeface="新細明體" panose="02020500000000000000" pitchFamily="18" charset="-120"/>
              </a:rPr>
              <a:t>                                                                                  Q36: Qualified Adj M?</a:t>
            </a:r>
          </a:p>
          <a:p>
            <a:r>
              <a:rPr lang="en-US" altLang="zh-TW" sz="2000">
                <a:ea typeface="新細明體" panose="02020500000000000000" pitchFamily="18" charset="-120"/>
              </a:rPr>
              <a:t>Adj M:                         Adj L:</a:t>
            </a:r>
          </a:p>
          <a:p>
            <a:endParaRPr lang="en-US" altLang="zh-TW" sz="2000">
              <a:ea typeface="新細明體" panose="02020500000000000000" pitchFamily="18" charset="-120"/>
            </a:endParaRPr>
          </a:p>
          <a:p>
            <a:r>
              <a:rPr lang="en-US" altLang="zh-TW" sz="2000">
                <a:ea typeface="新細明體" panose="02020500000000000000" pitchFamily="18" charset="-120"/>
              </a:rPr>
              <a:t>                                                        </a:t>
            </a:r>
            <a:endParaRPr lang="en-US" altLang="zh-TW" sz="2400">
              <a:ea typeface="新細明體" panose="02020500000000000000" pitchFamily="18" charset="-120"/>
            </a:endParaRPr>
          </a:p>
          <a:p>
            <a:endParaRPr lang="en-US" altLang="zh-TW" sz="2400">
              <a:ea typeface="新細明體" panose="02020500000000000000" pitchFamily="18" charset="-120"/>
            </a:endParaRPr>
          </a:p>
          <a:p>
            <a:r>
              <a:rPr lang="en-US" altLang="zh-TW" sz="2400">
                <a:ea typeface="新細明體" panose="02020500000000000000" pitchFamily="18" charset="-120"/>
              </a:rPr>
              <a:t>                                                                 </a:t>
            </a:r>
          </a:p>
        </p:txBody>
      </p:sp>
      <p:sp>
        <p:nvSpPr>
          <p:cNvPr id="14341" name="Text Box 5">
            <a:extLst>
              <a:ext uri="{FF2B5EF4-FFF2-40B4-BE49-F238E27FC236}">
                <a16:creationId xmlns:a16="http://schemas.microsoft.com/office/drawing/2014/main" id="{89C23FD9-1717-4325-9679-4F388B8E5A8D}"/>
              </a:ext>
            </a:extLst>
          </p:cNvPr>
          <p:cNvSpPr txBox="1">
            <a:spLocks noChangeArrowheads="1"/>
          </p:cNvSpPr>
          <p:nvPr/>
        </p:nvSpPr>
        <p:spPr bwMode="auto">
          <a:xfrm>
            <a:off x="457200" y="6408738"/>
            <a:ext cx="322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4.1: Graphs and Their Presentations</a:t>
            </a:r>
          </a:p>
        </p:txBody>
      </p:sp>
      <p:pic>
        <p:nvPicPr>
          <p:cNvPr id="14342" name="圖片 3">
            <a:extLst>
              <a:ext uri="{FF2B5EF4-FFF2-40B4-BE49-F238E27FC236}">
                <a16:creationId xmlns:a16="http://schemas.microsoft.com/office/drawing/2014/main" id="{487357DB-0A48-4998-B760-D093B7A14F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113" y="4295775"/>
            <a:ext cx="1328737"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3" name="圖片 4">
            <a:extLst>
              <a:ext uri="{FF2B5EF4-FFF2-40B4-BE49-F238E27FC236}">
                <a16:creationId xmlns:a16="http://schemas.microsoft.com/office/drawing/2014/main" id="{B52DAEF7-EABB-4195-AEA9-904BD91A3B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050" y="5035550"/>
            <a:ext cx="140335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4" name="圖片 1">
            <a:extLst>
              <a:ext uri="{FF2B5EF4-FFF2-40B4-BE49-F238E27FC236}">
                <a16:creationId xmlns:a16="http://schemas.microsoft.com/office/drawing/2014/main" id="{C1429068-4798-4D96-A36D-68833A6104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7575" y="982663"/>
            <a:ext cx="349567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16">
            <a:extLst>
              <a:ext uri="{FF2B5EF4-FFF2-40B4-BE49-F238E27FC236}">
                <a16:creationId xmlns:a16="http://schemas.microsoft.com/office/drawing/2014/main" id="{4EFE1C67-DD49-429C-9F92-A23098543602}"/>
              </a:ext>
            </a:extLst>
          </p:cNvPr>
          <p:cNvSpPr>
            <a:spLocks noChangeArrowheads="1"/>
          </p:cNvSpPr>
          <p:nvPr/>
        </p:nvSpPr>
        <p:spPr bwMode="auto">
          <a:xfrm>
            <a:off x="5854700" y="974725"/>
            <a:ext cx="3638550" cy="1271588"/>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8" name="矩形 17">
            <a:extLst>
              <a:ext uri="{FF2B5EF4-FFF2-40B4-BE49-F238E27FC236}">
                <a16:creationId xmlns:a16="http://schemas.microsoft.com/office/drawing/2014/main" id="{6E83A2FE-67F1-4704-BFC3-87EA25D0A61E}"/>
              </a:ext>
            </a:extLst>
          </p:cNvPr>
          <p:cNvSpPr>
            <a:spLocks noChangeArrowheads="1"/>
          </p:cNvSpPr>
          <p:nvPr/>
        </p:nvSpPr>
        <p:spPr bwMode="auto">
          <a:xfrm>
            <a:off x="457200" y="2562225"/>
            <a:ext cx="9304338" cy="9445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9" name="矩形 18">
            <a:extLst>
              <a:ext uri="{FF2B5EF4-FFF2-40B4-BE49-F238E27FC236}">
                <a16:creationId xmlns:a16="http://schemas.microsoft.com/office/drawing/2014/main" id="{3EBB9C62-000F-4422-860B-F4CEE1DE643B}"/>
              </a:ext>
            </a:extLst>
          </p:cNvPr>
          <p:cNvSpPr>
            <a:spLocks noChangeArrowheads="1"/>
          </p:cNvSpPr>
          <p:nvPr/>
        </p:nvSpPr>
        <p:spPr bwMode="auto">
          <a:xfrm>
            <a:off x="601663" y="3775075"/>
            <a:ext cx="9304337" cy="4572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pic>
        <p:nvPicPr>
          <p:cNvPr id="14348" name="圖片 2">
            <a:extLst>
              <a:ext uri="{FF2B5EF4-FFF2-40B4-BE49-F238E27FC236}">
                <a16:creationId xmlns:a16="http://schemas.microsoft.com/office/drawing/2014/main" id="{81F12029-9FA1-4C41-BB67-A1CE3A9457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8075" y="5262563"/>
            <a:ext cx="1279525"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9" name="圖片 3">
            <a:extLst>
              <a:ext uri="{FF2B5EF4-FFF2-40B4-BE49-F238E27FC236}">
                <a16:creationId xmlns:a16="http://schemas.microsoft.com/office/drawing/2014/main" id="{97F318F5-DA1D-457A-ACD1-FB4D7F049A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9500" y="5260975"/>
            <a:ext cx="1423988"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矩形 21">
            <a:extLst>
              <a:ext uri="{FF2B5EF4-FFF2-40B4-BE49-F238E27FC236}">
                <a16:creationId xmlns:a16="http://schemas.microsoft.com/office/drawing/2014/main" id="{90F0C969-D7D9-4505-8468-DA20A8C97A06}"/>
              </a:ext>
            </a:extLst>
          </p:cNvPr>
          <p:cNvSpPr>
            <a:spLocks noChangeArrowheads="1"/>
          </p:cNvSpPr>
          <p:nvPr/>
        </p:nvSpPr>
        <p:spPr bwMode="auto">
          <a:xfrm>
            <a:off x="617538" y="5303838"/>
            <a:ext cx="4425950" cy="94773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4351" name="文字方塊 4">
            <a:extLst>
              <a:ext uri="{FF2B5EF4-FFF2-40B4-BE49-F238E27FC236}">
                <a16:creationId xmlns:a16="http://schemas.microsoft.com/office/drawing/2014/main" id="{F7BDC69B-62B2-4805-9874-BE3298E8488F}"/>
              </a:ext>
            </a:extLst>
          </p:cNvPr>
          <p:cNvSpPr txBox="1">
            <a:spLocks noChangeArrowheads="1"/>
          </p:cNvSpPr>
          <p:nvPr/>
        </p:nvSpPr>
        <p:spPr bwMode="auto">
          <a:xfrm>
            <a:off x="7491413" y="5311775"/>
            <a:ext cx="24145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a:ea typeface="新細明體" panose="02020500000000000000" pitchFamily="18" charset="-120"/>
              </a:rPr>
              <a:t>No, since it is </a:t>
            </a:r>
            <a:r>
              <a:rPr lang="en-US" altLang="zh-TW" sz="1400">
                <a:solidFill>
                  <a:srgbClr val="C00000"/>
                </a:solidFill>
                <a:ea typeface="新細明體" panose="02020500000000000000" pitchFamily="18" charset="-120"/>
              </a:rPr>
              <a:t>not symmetric</a:t>
            </a:r>
            <a:endParaRPr lang="zh-TW" altLang="en-US" sz="1400">
              <a:solidFill>
                <a:srgbClr val="C00000"/>
              </a:solidFill>
              <a:ea typeface="新細明體" panose="02020500000000000000" pitchFamily="18" charset="-120"/>
            </a:endParaRPr>
          </a:p>
        </p:txBody>
      </p:sp>
      <p:sp>
        <p:nvSpPr>
          <p:cNvPr id="24" name="矩形 23">
            <a:extLst>
              <a:ext uri="{FF2B5EF4-FFF2-40B4-BE49-F238E27FC236}">
                <a16:creationId xmlns:a16="http://schemas.microsoft.com/office/drawing/2014/main" id="{D89CD878-244C-4574-A3DA-B2ADD4BBD3BF}"/>
              </a:ext>
            </a:extLst>
          </p:cNvPr>
          <p:cNvSpPr>
            <a:spLocks noChangeArrowheads="1"/>
          </p:cNvSpPr>
          <p:nvPr/>
        </p:nvSpPr>
        <p:spPr bwMode="auto">
          <a:xfrm>
            <a:off x="7485063" y="5245100"/>
            <a:ext cx="2306637" cy="44132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2" grpId="0" animBg="1"/>
      <p:bldP spid="2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標題 1">
            <a:extLst>
              <a:ext uri="{FF2B5EF4-FFF2-40B4-BE49-F238E27FC236}">
                <a16:creationId xmlns:a16="http://schemas.microsoft.com/office/drawing/2014/main" id="{61D73A32-181A-4CAA-AAD3-D5ADC792AE58}"/>
              </a:ext>
            </a:extLst>
          </p:cNvPr>
          <p:cNvSpPr>
            <a:spLocks noGrp="1" noChangeArrowheads="1"/>
          </p:cNvSpPr>
          <p:nvPr>
            <p:ph type="title"/>
          </p:nvPr>
        </p:nvSpPr>
        <p:spPr/>
        <p:txBody>
          <a:bodyPr/>
          <a:lstStyle/>
          <a:p>
            <a:r>
              <a:rPr lang="en-US" altLang="zh-TW">
                <a:ea typeface="新細明體" panose="02020500000000000000" pitchFamily="18" charset="-120"/>
              </a:rPr>
              <a:t>SSSP LP form Exercise</a:t>
            </a:r>
            <a:endParaRPr lang="zh-TW" altLang="en-US">
              <a:ea typeface="新細明體" panose="02020500000000000000" pitchFamily="18" charset="-120"/>
            </a:endParaRPr>
          </a:p>
        </p:txBody>
      </p:sp>
      <p:sp>
        <p:nvSpPr>
          <p:cNvPr id="124931" name="投影片編號版面配置區 3">
            <a:extLst>
              <a:ext uri="{FF2B5EF4-FFF2-40B4-BE49-F238E27FC236}">
                <a16:creationId xmlns:a16="http://schemas.microsoft.com/office/drawing/2014/main" id="{0B66BAEB-DB2E-410C-99A0-E0D168EA5B7E}"/>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96F7A4ED-5B7D-401E-B7D3-B54AF936B90B}" type="slidenum">
              <a:rPr lang="zh-TW" altLang="en-US" sz="1400" smtClean="0">
                <a:latin typeface="Times New Roman" panose="02020603050405020304" pitchFamily="18" charset="0"/>
              </a:rPr>
              <a:pPr/>
              <a:t>60</a:t>
            </a:fld>
            <a:endParaRPr lang="en-US" altLang="zh-TW" sz="1400">
              <a:latin typeface="Times New Roman" panose="02020603050405020304" pitchFamily="18" charset="0"/>
            </a:endParaRPr>
          </a:p>
        </p:txBody>
      </p:sp>
      <p:sp>
        <p:nvSpPr>
          <p:cNvPr id="124932" name="Text Box 10">
            <a:extLst>
              <a:ext uri="{FF2B5EF4-FFF2-40B4-BE49-F238E27FC236}">
                <a16:creationId xmlns:a16="http://schemas.microsoft.com/office/drawing/2014/main" id="{1C45455B-D866-48BF-84BD-61136E2D4DC8}"/>
              </a:ext>
            </a:extLst>
          </p:cNvPr>
          <p:cNvSpPr txBox="1">
            <a:spLocks noChangeArrowheads="1"/>
          </p:cNvSpPr>
          <p:nvPr/>
        </p:nvSpPr>
        <p:spPr bwMode="auto">
          <a:xfrm>
            <a:off x="352425" y="6321425"/>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cxnSp>
        <p:nvCxnSpPr>
          <p:cNvPr id="124939" name="直線接點 6">
            <a:extLst>
              <a:ext uri="{FF2B5EF4-FFF2-40B4-BE49-F238E27FC236}">
                <a16:creationId xmlns:a16="http://schemas.microsoft.com/office/drawing/2014/main" id="{6AFF230A-8F53-41C6-9F9A-A7BEA84E8D00}"/>
              </a:ext>
            </a:extLst>
          </p:cNvPr>
          <p:cNvCxnSpPr>
            <a:cxnSpLocks noChangeShapeType="1"/>
          </p:cNvCxnSpPr>
          <p:nvPr/>
        </p:nvCxnSpPr>
        <p:spPr bwMode="auto">
          <a:xfrm>
            <a:off x="0" y="3448050"/>
            <a:ext cx="9906000" cy="33338"/>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 name="圖片 3">
            <a:extLst>
              <a:ext uri="{FF2B5EF4-FFF2-40B4-BE49-F238E27FC236}">
                <a16:creationId xmlns:a16="http://schemas.microsoft.com/office/drawing/2014/main" id="{B06FD851-D23B-400B-AC40-9BF2DF777C82}"/>
              </a:ext>
            </a:extLst>
          </p:cNvPr>
          <p:cNvPicPr>
            <a:picLocks noChangeAspect="1"/>
          </p:cNvPicPr>
          <p:nvPr/>
        </p:nvPicPr>
        <p:blipFill>
          <a:blip r:embed="rId2"/>
          <a:stretch>
            <a:fillRect/>
          </a:stretch>
        </p:blipFill>
        <p:spPr>
          <a:xfrm>
            <a:off x="76419" y="951610"/>
            <a:ext cx="2860750" cy="2496440"/>
          </a:xfrm>
          <a:prstGeom prst="rect">
            <a:avLst/>
          </a:prstGeom>
        </p:spPr>
      </p:pic>
      <p:pic>
        <p:nvPicPr>
          <p:cNvPr id="5" name="圖片 4">
            <a:extLst>
              <a:ext uri="{FF2B5EF4-FFF2-40B4-BE49-F238E27FC236}">
                <a16:creationId xmlns:a16="http://schemas.microsoft.com/office/drawing/2014/main" id="{C6A4527A-683D-42ED-8740-817B8D105098}"/>
              </a:ext>
            </a:extLst>
          </p:cNvPr>
          <p:cNvPicPr>
            <a:picLocks noChangeAspect="1"/>
          </p:cNvPicPr>
          <p:nvPr/>
        </p:nvPicPr>
        <p:blipFill>
          <a:blip r:embed="rId3"/>
          <a:stretch>
            <a:fillRect/>
          </a:stretch>
        </p:blipFill>
        <p:spPr>
          <a:xfrm>
            <a:off x="2767588" y="942822"/>
            <a:ext cx="3979201" cy="2484228"/>
          </a:xfrm>
          <a:prstGeom prst="rect">
            <a:avLst/>
          </a:prstGeom>
        </p:spPr>
      </p:pic>
      <p:pic>
        <p:nvPicPr>
          <p:cNvPr id="6" name="圖片 5">
            <a:extLst>
              <a:ext uri="{FF2B5EF4-FFF2-40B4-BE49-F238E27FC236}">
                <a16:creationId xmlns:a16="http://schemas.microsoft.com/office/drawing/2014/main" id="{3B495195-B122-442C-9D06-41D215A23137}"/>
              </a:ext>
            </a:extLst>
          </p:cNvPr>
          <p:cNvPicPr>
            <a:picLocks noChangeAspect="1"/>
          </p:cNvPicPr>
          <p:nvPr/>
        </p:nvPicPr>
        <p:blipFill>
          <a:blip r:embed="rId4"/>
          <a:stretch>
            <a:fillRect/>
          </a:stretch>
        </p:blipFill>
        <p:spPr>
          <a:xfrm>
            <a:off x="7116365" y="942822"/>
            <a:ext cx="2479811" cy="2452602"/>
          </a:xfrm>
          <a:prstGeom prst="rect">
            <a:avLst/>
          </a:prstGeom>
        </p:spPr>
      </p:pic>
      <p:pic>
        <p:nvPicPr>
          <p:cNvPr id="8" name="圖片 7">
            <a:extLst>
              <a:ext uri="{FF2B5EF4-FFF2-40B4-BE49-F238E27FC236}">
                <a16:creationId xmlns:a16="http://schemas.microsoft.com/office/drawing/2014/main" id="{5EAB9DF6-94DF-4EF6-862D-3BB5820859E8}"/>
              </a:ext>
            </a:extLst>
          </p:cNvPr>
          <p:cNvPicPr>
            <a:picLocks noChangeAspect="1"/>
          </p:cNvPicPr>
          <p:nvPr/>
        </p:nvPicPr>
        <p:blipFill>
          <a:blip r:embed="rId5"/>
          <a:stretch>
            <a:fillRect/>
          </a:stretch>
        </p:blipFill>
        <p:spPr>
          <a:xfrm>
            <a:off x="7326430" y="3526600"/>
            <a:ext cx="2479811" cy="2794825"/>
          </a:xfrm>
          <a:prstGeom prst="rect">
            <a:avLst/>
          </a:prstGeom>
        </p:spPr>
      </p:pic>
      <p:pic>
        <p:nvPicPr>
          <p:cNvPr id="9" name="圖片 8">
            <a:extLst>
              <a:ext uri="{FF2B5EF4-FFF2-40B4-BE49-F238E27FC236}">
                <a16:creationId xmlns:a16="http://schemas.microsoft.com/office/drawing/2014/main" id="{DD05FE63-F8CA-463E-941B-AC6F7D2684B9}"/>
              </a:ext>
            </a:extLst>
          </p:cNvPr>
          <p:cNvPicPr>
            <a:picLocks noChangeAspect="1"/>
          </p:cNvPicPr>
          <p:nvPr/>
        </p:nvPicPr>
        <p:blipFill>
          <a:blip r:embed="rId6"/>
          <a:stretch>
            <a:fillRect/>
          </a:stretch>
        </p:blipFill>
        <p:spPr>
          <a:xfrm>
            <a:off x="36910" y="3593699"/>
            <a:ext cx="3168023" cy="2727726"/>
          </a:xfrm>
          <a:prstGeom prst="rect">
            <a:avLst/>
          </a:prstGeom>
        </p:spPr>
      </p:pic>
      <p:pic>
        <p:nvPicPr>
          <p:cNvPr id="7" name="圖片 6">
            <a:extLst>
              <a:ext uri="{FF2B5EF4-FFF2-40B4-BE49-F238E27FC236}">
                <a16:creationId xmlns:a16="http://schemas.microsoft.com/office/drawing/2014/main" id="{1614CB42-0091-40B1-A300-08573FD99134}"/>
              </a:ext>
            </a:extLst>
          </p:cNvPr>
          <p:cNvPicPr>
            <a:picLocks noChangeAspect="1"/>
          </p:cNvPicPr>
          <p:nvPr/>
        </p:nvPicPr>
        <p:blipFill>
          <a:blip r:embed="rId7"/>
          <a:stretch>
            <a:fillRect/>
          </a:stretch>
        </p:blipFill>
        <p:spPr>
          <a:xfrm>
            <a:off x="2703681" y="3690927"/>
            <a:ext cx="4412684" cy="25761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圖片 69">
            <a:extLst>
              <a:ext uri="{FF2B5EF4-FFF2-40B4-BE49-F238E27FC236}">
                <a16:creationId xmlns:a16="http://schemas.microsoft.com/office/drawing/2014/main" id="{58FA0C50-42B6-44CF-94C5-B53482716CC1}"/>
              </a:ext>
            </a:extLst>
          </p:cNvPr>
          <p:cNvPicPr>
            <a:picLocks noChangeAspect="1"/>
          </p:cNvPicPr>
          <p:nvPr/>
        </p:nvPicPr>
        <p:blipFill>
          <a:blip r:embed="rId2"/>
          <a:stretch>
            <a:fillRect/>
          </a:stretch>
        </p:blipFill>
        <p:spPr>
          <a:xfrm>
            <a:off x="2586050" y="3515193"/>
            <a:ext cx="2479811" cy="2794825"/>
          </a:xfrm>
          <a:prstGeom prst="rect">
            <a:avLst/>
          </a:prstGeom>
        </p:spPr>
      </p:pic>
      <p:sp>
        <p:nvSpPr>
          <p:cNvPr id="125954" name="標題 1">
            <a:extLst>
              <a:ext uri="{FF2B5EF4-FFF2-40B4-BE49-F238E27FC236}">
                <a16:creationId xmlns:a16="http://schemas.microsoft.com/office/drawing/2014/main" id="{6B816E7B-B582-4A09-97CA-014B4946780B}"/>
              </a:ext>
            </a:extLst>
          </p:cNvPr>
          <p:cNvSpPr>
            <a:spLocks noGrp="1" noChangeArrowheads="1"/>
          </p:cNvSpPr>
          <p:nvPr>
            <p:ph type="title"/>
          </p:nvPr>
        </p:nvSpPr>
        <p:spPr>
          <a:xfrm>
            <a:off x="384175" y="0"/>
            <a:ext cx="9070975" cy="685800"/>
          </a:xfrm>
        </p:spPr>
        <p:txBody>
          <a:bodyPr/>
          <a:lstStyle/>
          <a:p>
            <a:r>
              <a:rPr lang="en-US" altLang="zh-TW">
                <a:ea typeface="新細明體" panose="02020500000000000000" pitchFamily="18" charset="-120"/>
              </a:rPr>
              <a:t>More on the Dual of SSSP LP</a:t>
            </a:r>
            <a:r>
              <a:rPr lang="zh-TW" altLang="en-US">
                <a:ea typeface="新細明體" panose="02020500000000000000" pitchFamily="18" charset="-120"/>
              </a:rPr>
              <a:t> </a:t>
            </a:r>
            <a:r>
              <a:rPr lang="en-US" altLang="zh-TW">
                <a:ea typeface="新細明體" panose="02020500000000000000" pitchFamily="18" charset="-120"/>
              </a:rPr>
              <a:t>form</a:t>
            </a:r>
            <a:endParaRPr lang="zh-TW" altLang="en-US">
              <a:ea typeface="新細明體" panose="02020500000000000000" pitchFamily="18" charset="-120"/>
            </a:endParaRPr>
          </a:p>
        </p:txBody>
      </p:sp>
      <p:sp>
        <p:nvSpPr>
          <p:cNvPr id="125955" name="投影片編號版面配置區 3">
            <a:extLst>
              <a:ext uri="{FF2B5EF4-FFF2-40B4-BE49-F238E27FC236}">
                <a16:creationId xmlns:a16="http://schemas.microsoft.com/office/drawing/2014/main" id="{4DE72C72-D539-45DD-83EE-02CA9C508EEF}"/>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4CC9186B-AA29-49C4-B164-C0D839FC20A1}" type="slidenum">
              <a:rPr lang="zh-TW" altLang="en-US" sz="1400" smtClean="0">
                <a:latin typeface="Times New Roman" panose="02020603050405020304" pitchFamily="18" charset="0"/>
              </a:rPr>
              <a:pPr/>
              <a:t>61</a:t>
            </a:fld>
            <a:endParaRPr lang="en-US" altLang="zh-TW" sz="1400">
              <a:latin typeface="Times New Roman" panose="02020603050405020304" pitchFamily="18" charset="0"/>
            </a:endParaRPr>
          </a:p>
        </p:txBody>
      </p:sp>
      <p:sp>
        <p:nvSpPr>
          <p:cNvPr id="125956" name="Text Box 10">
            <a:extLst>
              <a:ext uri="{FF2B5EF4-FFF2-40B4-BE49-F238E27FC236}">
                <a16:creationId xmlns:a16="http://schemas.microsoft.com/office/drawing/2014/main" id="{9AF9246E-AF3A-47CC-921E-95D649A415FD}"/>
              </a:ext>
            </a:extLst>
          </p:cNvPr>
          <p:cNvSpPr txBox="1">
            <a:spLocks noChangeArrowheads="1"/>
          </p:cNvSpPr>
          <p:nvPr/>
        </p:nvSpPr>
        <p:spPr bwMode="auto">
          <a:xfrm>
            <a:off x="352425" y="6321425"/>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cxnSp>
        <p:nvCxnSpPr>
          <p:cNvPr id="125961" name="直線接點 6">
            <a:extLst>
              <a:ext uri="{FF2B5EF4-FFF2-40B4-BE49-F238E27FC236}">
                <a16:creationId xmlns:a16="http://schemas.microsoft.com/office/drawing/2014/main" id="{B5EA2E85-3A64-4711-B491-79264CEBB73C}"/>
              </a:ext>
            </a:extLst>
          </p:cNvPr>
          <p:cNvCxnSpPr>
            <a:cxnSpLocks noChangeShapeType="1"/>
          </p:cNvCxnSpPr>
          <p:nvPr/>
        </p:nvCxnSpPr>
        <p:spPr bwMode="auto">
          <a:xfrm>
            <a:off x="0" y="3448050"/>
            <a:ext cx="9906000" cy="33338"/>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69" name="圖片 68">
            <a:extLst>
              <a:ext uri="{FF2B5EF4-FFF2-40B4-BE49-F238E27FC236}">
                <a16:creationId xmlns:a16="http://schemas.microsoft.com/office/drawing/2014/main" id="{C8D211EE-7051-4B60-8020-0452F742E0CF}"/>
              </a:ext>
            </a:extLst>
          </p:cNvPr>
          <p:cNvPicPr>
            <a:picLocks noChangeAspect="1"/>
          </p:cNvPicPr>
          <p:nvPr/>
        </p:nvPicPr>
        <p:blipFill>
          <a:blip r:embed="rId3"/>
          <a:stretch>
            <a:fillRect/>
          </a:stretch>
        </p:blipFill>
        <p:spPr>
          <a:xfrm>
            <a:off x="2473315" y="965849"/>
            <a:ext cx="2479811" cy="2452602"/>
          </a:xfrm>
          <a:prstGeom prst="rect">
            <a:avLst/>
          </a:prstGeom>
        </p:spPr>
      </p:pic>
      <p:pic>
        <p:nvPicPr>
          <p:cNvPr id="2" name="圖片 1">
            <a:extLst>
              <a:ext uri="{FF2B5EF4-FFF2-40B4-BE49-F238E27FC236}">
                <a16:creationId xmlns:a16="http://schemas.microsoft.com/office/drawing/2014/main" id="{551DA367-BA18-4330-B44D-E77B25820D8C}"/>
              </a:ext>
            </a:extLst>
          </p:cNvPr>
          <p:cNvPicPr>
            <a:picLocks noChangeAspect="1"/>
          </p:cNvPicPr>
          <p:nvPr/>
        </p:nvPicPr>
        <p:blipFill>
          <a:blip r:embed="rId4"/>
          <a:stretch>
            <a:fillRect/>
          </a:stretch>
        </p:blipFill>
        <p:spPr>
          <a:xfrm>
            <a:off x="4916534" y="941476"/>
            <a:ext cx="2918952" cy="2518839"/>
          </a:xfrm>
          <a:prstGeom prst="rect">
            <a:avLst/>
          </a:prstGeom>
        </p:spPr>
      </p:pic>
      <p:pic>
        <p:nvPicPr>
          <p:cNvPr id="3" name="圖片 2">
            <a:extLst>
              <a:ext uri="{FF2B5EF4-FFF2-40B4-BE49-F238E27FC236}">
                <a16:creationId xmlns:a16="http://schemas.microsoft.com/office/drawing/2014/main" id="{C845018D-47EA-4392-A61B-60D5D060D0AD}"/>
              </a:ext>
            </a:extLst>
          </p:cNvPr>
          <p:cNvPicPr>
            <a:picLocks noChangeAspect="1"/>
          </p:cNvPicPr>
          <p:nvPr/>
        </p:nvPicPr>
        <p:blipFill>
          <a:blip r:embed="rId5"/>
          <a:stretch>
            <a:fillRect/>
          </a:stretch>
        </p:blipFill>
        <p:spPr>
          <a:xfrm>
            <a:off x="5053865" y="3519489"/>
            <a:ext cx="2675819" cy="2773844"/>
          </a:xfrm>
          <a:prstGeom prst="rect">
            <a:avLst/>
          </a:prstGeom>
        </p:spPr>
      </p:pic>
      <p:pic>
        <p:nvPicPr>
          <p:cNvPr id="4" name="圖片 3">
            <a:extLst>
              <a:ext uri="{FF2B5EF4-FFF2-40B4-BE49-F238E27FC236}">
                <a16:creationId xmlns:a16="http://schemas.microsoft.com/office/drawing/2014/main" id="{772661D4-724A-48AC-B2B4-61B888912AA6}"/>
              </a:ext>
            </a:extLst>
          </p:cNvPr>
          <p:cNvPicPr>
            <a:picLocks noChangeAspect="1"/>
          </p:cNvPicPr>
          <p:nvPr/>
        </p:nvPicPr>
        <p:blipFill>
          <a:blip r:embed="rId6"/>
          <a:stretch>
            <a:fillRect/>
          </a:stretch>
        </p:blipFill>
        <p:spPr>
          <a:xfrm>
            <a:off x="7758426" y="1347436"/>
            <a:ext cx="2086929" cy="2109419"/>
          </a:xfrm>
          <a:prstGeom prst="rect">
            <a:avLst/>
          </a:prstGeom>
        </p:spPr>
      </p:pic>
      <p:pic>
        <p:nvPicPr>
          <p:cNvPr id="5" name="圖片 4">
            <a:extLst>
              <a:ext uri="{FF2B5EF4-FFF2-40B4-BE49-F238E27FC236}">
                <a16:creationId xmlns:a16="http://schemas.microsoft.com/office/drawing/2014/main" id="{27AF374F-C992-4F3A-8A6B-225DCF033D53}"/>
              </a:ext>
            </a:extLst>
          </p:cNvPr>
          <p:cNvPicPr>
            <a:picLocks noChangeAspect="1"/>
          </p:cNvPicPr>
          <p:nvPr/>
        </p:nvPicPr>
        <p:blipFill>
          <a:blip r:embed="rId7"/>
          <a:stretch>
            <a:fillRect/>
          </a:stretch>
        </p:blipFill>
        <p:spPr>
          <a:xfrm>
            <a:off x="7797985" y="4018899"/>
            <a:ext cx="2059526" cy="2154771"/>
          </a:xfrm>
          <a:prstGeom prst="rect">
            <a:avLst/>
          </a:prstGeom>
        </p:spPr>
      </p:pic>
      <p:pic>
        <p:nvPicPr>
          <p:cNvPr id="6" name="圖片 5">
            <a:extLst>
              <a:ext uri="{FF2B5EF4-FFF2-40B4-BE49-F238E27FC236}">
                <a16:creationId xmlns:a16="http://schemas.microsoft.com/office/drawing/2014/main" id="{CBD7EAEF-89C7-4840-A07B-1C64CBC23E30}"/>
              </a:ext>
            </a:extLst>
          </p:cNvPr>
          <p:cNvPicPr>
            <a:picLocks noChangeAspect="1"/>
          </p:cNvPicPr>
          <p:nvPr/>
        </p:nvPicPr>
        <p:blipFill>
          <a:blip r:embed="rId8"/>
          <a:stretch>
            <a:fillRect/>
          </a:stretch>
        </p:blipFill>
        <p:spPr>
          <a:xfrm>
            <a:off x="13797" y="2828681"/>
            <a:ext cx="2917891" cy="607894"/>
          </a:xfrm>
          <a:prstGeom prst="rect">
            <a:avLst/>
          </a:prstGeom>
        </p:spPr>
      </p:pic>
      <p:pic>
        <p:nvPicPr>
          <p:cNvPr id="7" name="圖片 6">
            <a:extLst>
              <a:ext uri="{FF2B5EF4-FFF2-40B4-BE49-F238E27FC236}">
                <a16:creationId xmlns:a16="http://schemas.microsoft.com/office/drawing/2014/main" id="{3BF1BEBA-4BDB-4959-A1AC-E4F8B60AB3F4}"/>
              </a:ext>
            </a:extLst>
          </p:cNvPr>
          <p:cNvPicPr>
            <a:picLocks noChangeAspect="1"/>
          </p:cNvPicPr>
          <p:nvPr/>
        </p:nvPicPr>
        <p:blipFill>
          <a:blip r:embed="rId9"/>
          <a:stretch>
            <a:fillRect/>
          </a:stretch>
        </p:blipFill>
        <p:spPr>
          <a:xfrm>
            <a:off x="70123" y="5378465"/>
            <a:ext cx="2911950" cy="948590"/>
          </a:xfrm>
          <a:prstGeom prst="rect">
            <a:avLst/>
          </a:prstGeom>
        </p:spPr>
      </p:pic>
      <p:sp>
        <p:nvSpPr>
          <p:cNvPr id="16" name="文字方塊 82">
            <a:extLst>
              <a:ext uri="{FF2B5EF4-FFF2-40B4-BE49-F238E27FC236}">
                <a16:creationId xmlns:a16="http://schemas.microsoft.com/office/drawing/2014/main" id="{B0D43DFE-3EDB-4532-9FE8-EC30F33CC531}"/>
              </a:ext>
            </a:extLst>
          </p:cNvPr>
          <p:cNvSpPr txBox="1">
            <a:spLocks noChangeArrowheads="1"/>
          </p:cNvSpPr>
          <p:nvPr/>
        </p:nvSpPr>
        <p:spPr bwMode="auto">
          <a:xfrm>
            <a:off x="106363" y="879475"/>
            <a:ext cx="2463800" cy="306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dirty="0">
                <a:ea typeface="新細明體" panose="02020500000000000000" pitchFamily="18" charset="-120"/>
              </a:rPr>
              <a:t>1-1 SP from vertex 1 to 5</a:t>
            </a:r>
            <a:endParaRPr lang="zh-TW" altLang="en-US" sz="1400" dirty="0">
              <a:ea typeface="新細明體" panose="02020500000000000000" pitchFamily="18" charset="-120"/>
            </a:endParaRPr>
          </a:p>
        </p:txBody>
      </p:sp>
      <p:grpSp>
        <p:nvGrpSpPr>
          <p:cNvPr id="17" name="群組 48">
            <a:extLst>
              <a:ext uri="{FF2B5EF4-FFF2-40B4-BE49-F238E27FC236}">
                <a16:creationId xmlns:a16="http://schemas.microsoft.com/office/drawing/2014/main" id="{EF8763BB-B7F3-46C4-A49A-9C87411E56D0}"/>
              </a:ext>
            </a:extLst>
          </p:cNvPr>
          <p:cNvGrpSpPr>
            <a:grpSpLocks/>
          </p:cNvGrpSpPr>
          <p:nvPr/>
        </p:nvGrpSpPr>
        <p:grpSpPr bwMode="auto">
          <a:xfrm>
            <a:off x="193676" y="1173256"/>
            <a:ext cx="2039937" cy="1557828"/>
            <a:chOff x="828327" y="1547943"/>
            <a:chExt cx="2039938" cy="1557338"/>
          </a:xfrm>
        </p:grpSpPr>
        <p:sp>
          <p:nvSpPr>
            <p:cNvPr id="18" name="AutoShape 6">
              <a:extLst>
                <a:ext uri="{FF2B5EF4-FFF2-40B4-BE49-F238E27FC236}">
                  <a16:creationId xmlns:a16="http://schemas.microsoft.com/office/drawing/2014/main" id="{D764561B-21CE-4744-836D-F138E2E1A1F5}"/>
                </a:ext>
              </a:extLst>
            </p:cNvPr>
            <p:cNvSpPr>
              <a:spLocks noChangeArrowheads="1"/>
            </p:cNvSpPr>
            <p:nvPr/>
          </p:nvSpPr>
          <p:spPr bwMode="auto">
            <a:xfrm>
              <a:off x="2003077" y="2321056"/>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3</a:t>
              </a:r>
            </a:p>
          </p:txBody>
        </p:sp>
        <p:sp>
          <p:nvSpPr>
            <p:cNvPr id="19" name="AutoShape 7">
              <a:extLst>
                <a:ext uri="{FF2B5EF4-FFF2-40B4-BE49-F238E27FC236}">
                  <a16:creationId xmlns:a16="http://schemas.microsoft.com/office/drawing/2014/main" id="{DE758667-637F-406E-9937-ABE74E91EC0F}"/>
                </a:ext>
              </a:extLst>
            </p:cNvPr>
            <p:cNvSpPr>
              <a:spLocks noChangeArrowheads="1"/>
            </p:cNvSpPr>
            <p:nvPr/>
          </p:nvSpPr>
          <p:spPr bwMode="auto">
            <a:xfrm>
              <a:off x="828327" y="2368681"/>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5</a:t>
              </a:r>
            </a:p>
          </p:txBody>
        </p:sp>
        <p:sp>
          <p:nvSpPr>
            <p:cNvPr id="20" name="AutoShape 8">
              <a:extLst>
                <a:ext uri="{FF2B5EF4-FFF2-40B4-BE49-F238E27FC236}">
                  <a16:creationId xmlns:a16="http://schemas.microsoft.com/office/drawing/2014/main" id="{7B6A4A71-5C38-4163-B059-8856ABF7CA34}"/>
                </a:ext>
              </a:extLst>
            </p:cNvPr>
            <p:cNvSpPr>
              <a:spLocks noChangeArrowheads="1"/>
            </p:cNvSpPr>
            <p:nvPr/>
          </p:nvSpPr>
          <p:spPr bwMode="auto">
            <a:xfrm>
              <a:off x="2639665" y="1828931"/>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4</a:t>
              </a:r>
            </a:p>
          </p:txBody>
        </p:sp>
        <p:sp>
          <p:nvSpPr>
            <p:cNvPr id="21" name="AutoShape 9">
              <a:extLst>
                <a:ext uri="{FF2B5EF4-FFF2-40B4-BE49-F238E27FC236}">
                  <a16:creationId xmlns:a16="http://schemas.microsoft.com/office/drawing/2014/main" id="{BC055668-937A-416F-9348-F4C4984DD4C0}"/>
                </a:ext>
              </a:extLst>
            </p:cNvPr>
            <p:cNvSpPr>
              <a:spLocks noChangeArrowheads="1"/>
            </p:cNvSpPr>
            <p:nvPr/>
          </p:nvSpPr>
          <p:spPr bwMode="auto">
            <a:xfrm>
              <a:off x="1404590" y="2876681"/>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2</a:t>
              </a:r>
            </a:p>
          </p:txBody>
        </p:sp>
        <p:sp>
          <p:nvSpPr>
            <p:cNvPr id="22" name="AutoShape 12">
              <a:extLst>
                <a:ext uri="{FF2B5EF4-FFF2-40B4-BE49-F238E27FC236}">
                  <a16:creationId xmlns:a16="http://schemas.microsoft.com/office/drawing/2014/main" id="{8309B55F-F421-4510-9EEB-C2CEA455CAE6}"/>
                </a:ext>
              </a:extLst>
            </p:cNvPr>
            <p:cNvSpPr>
              <a:spLocks noChangeArrowheads="1"/>
            </p:cNvSpPr>
            <p:nvPr/>
          </p:nvSpPr>
          <p:spPr bwMode="auto">
            <a:xfrm>
              <a:off x="1372840" y="1854331"/>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1</a:t>
              </a:r>
            </a:p>
          </p:txBody>
        </p:sp>
        <p:cxnSp>
          <p:nvCxnSpPr>
            <p:cNvPr id="23" name="AutoShape 13">
              <a:extLst>
                <a:ext uri="{FF2B5EF4-FFF2-40B4-BE49-F238E27FC236}">
                  <a16:creationId xmlns:a16="http://schemas.microsoft.com/office/drawing/2014/main" id="{907719FA-51FB-4419-AC28-070697755BB3}"/>
                </a:ext>
              </a:extLst>
            </p:cNvPr>
            <p:cNvCxnSpPr>
              <a:cxnSpLocks noChangeShapeType="1"/>
              <a:stCxn id="18" idx="3"/>
              <a:endCxn id="21" idx="7"/>
            </p:cNvCxnSpPr>
            <p:nvPr/>
          </p:nvCxnSpPr>
          <p:spPr bwMode="auto">
            <a:xfrm flipH="1">
              <a:off x="1599852" y="2516319"/>
              <a:ext cx="436563" cy="39370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AutoShape 14">
              <a:extLst>
                <a:ext uri="{FF2B5EF4-FFF2-40B4-BE49-F238E27FC236}">
                  <a16:creationId xmlns:a16="http://schemas.microsoft.com/office/drawing/2014/main" id="{802371AF-65DF-451A-B458-EA47333C3ACB}"/>
                </a:ext>
              </a:extLst>
            </p:cNvPr>
            <p:cNvCxnSpPr>
              <a:cxnSpLocks noChangeShapeType="1"/>
              <a:stCxn id="19" idx="5"/>
              <a:endCxn id="21" idx="1"/>
            </p:cNvCxnSpPr>
            <p:nvPr/>
          </p:nvCxnSpPr>
          <p:spPr bwMode="auto">
            <a:xfrm>
              <a:off x="1023590" y="2563944"/>
              <a:ext cx="414338" cy="346075"/>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AutoShape 15">
              <a:extLst>
                <a:ext uri="{FF2B5EF4-FFF2-40B4-BE49-F238E27FC236}">
                  <a16:creationId xmlns:a16="http://schemas.microsoft.com/office/drawing/2014/main" id="{2603FF92-B6A1-4DB3-BCB4-F6D640626561}"/>
                </a:ext>
              </a:extLst>
            </p:cNvPr>
            <p:cNvCxnSpPr>
              <a:cxnSpLocks noChangeShapeType="1"/>
              <a:stCxn id="18" idx="1"/>
              <a:endCxn id="22" idx="5"/>
            </p:cNvCxnSpPr>
            <p:nvPr/>
          </p:nvCxnSpPr>
          <p:spPr bwMode="auto">
            <a:xfrm flipH="1" flipV="1">
              <a:off x="1568102" y="2049594"/>
              <a:ext cx="468313" cy="304800"/>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AutoShape 18">
              <a:extLst>
                <a:ext uri="{FF2B5EF4-FFF2-40B4-BE49-F238E27FC236}">
                  <a16:creationId xmlns:a16="http://schemas.microsoft.com/office/drawing/2014/main" id="{A29C7A4D-905A-4BA9-9515-0AA42E08C85C}"/>
                </a:ext>
              </a:extLst>
            </p:cNvPr>
            <p:cNvCxnSpPr>
              <a:cxnSpLocks noChangeShapeType="1"/>
              <a:stCxn id="20" idx="3"/>
              <a:endCxn id="18" idx="7"/>
            </p:cNvCxnSpPr>
            <p:nvPr/>
          </p:nvCxnSpPr>
          <p:spPr bwMode="auto">
            <a:xfrm flipH="1">
              <a:off x="2198340" y="2024194"/>
              <a:ext cx="474663" cy="33020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AutoShape 20">
              <a:extLst>
                <a:ext uri="{FF2B5EF4-FFF2-40B4-BE49-F238E27FC236}">
                  <a16:creationId xmlns:a16="http://schemas.microsoft.com/office/drawing/2014/main" id="{70A9AFA7-FE5F-47EF-B7A5-FD0C3D83BADC}"/>
                </a:ext>
              </a:extLst>
            </p:cNvPr>
            <p:cNvCxnSpPr>
              <a:cxnSpLocks noChangeShapeType="1"/>
              <a:stCxn id="22" idx="4"/>
              <a:endCxn id="21" idx="0"/>
            </p:cNvCxnSpPr>
            <p:nvPr/>
          </p:nvCxnSpPr>
          <p:spPr bwMode="auto">
            <a:xfrm>
              <a:off x="1487140" y="2082931"/>
              <a:ext cx="31750" cy="793750"/>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AutoShape 22">
              <a:extLst>
                <a:ext uri="{FF2B5EF4-FFF2-40B4-BE49-F238E27FC236}">
                  <a16:creationId xmlns:a16="http://schemas.microsoft.com/office/drawing/2014/main" id="{4C3E2872-616F-46DA-939E-F70F2E0D7A6F}"/>
                </a:ext>
              </a:extLst>
            </p:cNvPr>
            <p:cNvCxnSpPr>
              <a:cxnSpLocks noChangeShapeType="1"/>
              <a:stCxn id="19" idx="7"/>
              <a:endCxn id="22" idx="3"/>
            </p:cNvCxnSpPr>
            <p:nvPr/>
          </p:nvCxnSpPr>
          <p:spPr bwMode="auto">
            <a:xfrm flipV="1">
              <a:off x="1023590" y="2049594"/>
              <a:ext cx="382588" cy="352425"/>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AutoShape 23">
              <a:extLst>
                <a:ext uri="{FF2B5EF4-FFF2-40B4-BE49-F238E27FC236}">
                  <a16:creationId xmlns:a16="http://schemas.microsoft.com/office/drawing/2014/main" id="{1A45BACE-7AB9-4149-954A-3215FBCB5803}"/>
                </a:ext>
              </a:extLst>
            </p:cNvPr>
            <p:cNvCxnSpPr>
              <a:cxnSpLocks noChangeShapeType="1"/>
              <a:stCxn id="20" idx="2"/>
              <a:endCxn id="22" idx="6"/>
            </p:cNvCxnSpPr>
            <p:nvPr/>
          </p:nvCxnSpPr>
          <p:spPr bwMode="auto">
            <a:xfrm flipH="1">
              <a:off x="1601440" y="1943231"/>
              <a:ext cx="1038225" cy="2540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Text Box 25">
              <a:extLst>
                <a:ext uri="{FF2B5EF4-FFF2-40B4-BE49-F238E27FC236}">
                  <a16:creationId xmlns:a16="http://schemas.microsoft.com/office/drawing/2014/main" id="{982ADA87-CE58-4329-8555-DA47BB1D938D}"/>
                </a:ext>
              </a:extLst>
            </p:cNvPr>
            <p:cNvSpPr txBox="1">
              <a:spLocks noChangeArrowheads="1"/>
            </p:cNvSpPr>
            <p:nvPr/>
          </p:nvSpPr>
          <p:spPr bwMode="auto">
            <a:xfrm>
              <a:off x="1018827" y="2017844"/>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a:t>
              </a:r>
            </a:p>
          </p:txBody>
        </p:sp>
        <p:sp>
          <p:nvSpPr>
            <p:cNvPr id="31" name="Text Box 26">
              <a:extLst>
                <a:ext uri="{FF2B5EF4-FFF2-40B4-BE49-F238E27FC236}">
                  <a16:creationId xmlns:a16="http://schemas.microsoft.com/office/drawing/2014/main" id="{796ED738-FA14-479F-89E9-7A658AE9A56D}"/>
                </a:ext>
              </a:extLst>
            </p:cNvPr>
            <p:cNvSpPr txBox="1">
              <a:spLocks noChangeArrowheads="1"/>
            </p:cNvSpPr>
            <p:nvPr/>
          </p:nvSpPr>
          <p:spPr bwMode="auto">
            <a:xfrm>
              <a:off x="1041052" y="2692531"/>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6</a:t>
              </a:r>
            </a:p>
          </p:txBody>
        </p:sp>
        <p:sp>
          <p:nvSpPr>
            <p:cNvPr id="32" name="Text Box 27">
              <a:extLst>
                <a:ext uri="{FF2B5EF4-FFF2-40B4-BE49-F238E27FC236}">
                  <a16:creationId xmlns:a16="http://schemas.microsoft.com/office/drawing/2014/main" id="{9A274EBE-9E48-4A8C-BC4C-658E77B77C58}"/>
                </a:ext>
              </a:extLst>
            </p:cNvPr>
            <p:cNvSpPr txBox="1">
              <a:spLocks noChangeArrowheads="1"/>
            </p:cNvSpPr>
            <p:nvPr/>
          </p:nvSpPr>
          <p:spPr bwMode="auto">
            <a:xfrm>
              <a:off x="1295052" y="2352806"/>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33" name="Text Box 28">
              <a:extLst>
                <a:ext uri="{FF2B5EF4-FFF2-40B4-BE49-F238E27FC236}">
                  <a16:creationId xmlns:a16="http://schemas.microsoft.com/office/drawing/2014/main" id="{668F6B0D-D7B1-4664-9EDB-18AC97CE61C8}"/>
                </a:ext>
              </a:extLst>
            </p:cNvPr>
            <p:cNvSpPr txBox="1">
              <a:spLocks noChangeArrowheads="1"/>
            </p:cNvSpPr>
            <p:nvPr/>
          </p:nvSpPr>
          <p:spPr bwMode="auto">
            <a:xfrm>
              <a:off x="1680815" y="2170244"/>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34" name="Text Box 29">
              <a:extLst>
                <a:ext uri="{FF2B5EF4-FFF2-40B4-BE49-F238E27FC236}">
                  <a16:creationId xmlns:a16="http://schemas.microsoft.com/office/drawing/2014/main" id="{1F362E1F-B297-410F-96E9-731282A512BB}"/>
                </a:ext>
              </a:extLst>
            </p:cNvPr>
            <p:cNvSpPr txBox="1">
              <a:spLocks noChangeArrowheads="1"/>
            </p:cNvSpPr>
            <p:nvPr/>
          </p:nvSpPr>
          <p:spPr bwMode="auto">
            <a:xfrm>
              <a:off x="1991965" y="1711456"/>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35" name="Text Box 30">
              <a:extLst>
                <a:ext uri="{FF2B5EF4-FFF2-40B4-BE49-F238E27FC236}">
                  <a16:creationId xmlns:a16="http://schemas.microsoft.com/office/drawing/2014/main" id="{E303E07C-A442-45C7-AA55-D1124AD9C439}"/>
                </a:ext>
              </a:extLst>
            </p:cNvPr>
            <p:cNvSpPr txBox="1">
              <a:spLocks noChangeArrowheads="1"/>
            </p:cNvSpPr>
            <p:nvPr/>
          </p:nvSpPr>
          <p:spPr bwMode="auto">
            <a:xfrm>
              <a:off x="1607790" y="2548069"/>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7</a:t>
              </a:r>
            </a:p>
          </p:txBody>
        </p:sp>
        <p:sp>
          <p:nvSpPr>
            <p:cNvPr id="36" name="Text Box 33">
              <a:extLst>
                <a:ext uri="{FF2B5EF4-FFF2-40B4-BE49-F238E27FC236}">
                  <a16:creationId xmlns:a16="http://schemas.microsoft.com/office/drawing/2014/main" id="{A9713A51-1257-49D1-A219-5D8A3CD36279}"/>
                </a:ext>
              </a:extLst>
            </p:cNvPr>
            <p:cNvSpPr txBox="1">
              <a:spLocks noChangeArrowheads="1"/>
            </p:cNvSpPr>
            <p:nvPr/>
          </p:nvSpPr>
          <p:spPr bwMode="auto">
            <a:xfrm>
              <a:off x="2361852" y="2124206"/>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8</a:t>
              </a:r>
            </a:p>
          </p:txBody>
        </p:sp>
        <p:cxnSp>
          <p:nvCxnSpPr>
            <p:cNvPr id="37" name="接點: 弧形 40">
              <a:extLst>
                <a:ext uri="{FF2B5EF4-FFF2-40B4-BE49-F238E27FC236}">
                  <a16:creationId xmlns:a16="http://schemas.microsoft.com/office/drawing/2014/main" id="{7414FBA5-1BBC-4190-B2DF-2CE5027CC0D4}"/>
                </a:ext>
              </a:extLst>
            </p:cNvPr>
            <p:cNvCxnSpPr>
              <a:cxnSpLocks/>
              <a:stCxn id="20" idx="0"/>
              <a:endCxn id="19" idx="0"/>
            </p:cNvCxnSpPr>
            <p:nvPr/>
          </p:nvCxnSpPr>
          <p:spPr bwMode="auto">
            <a:xfrm rot="-5400000" flipH="1" flipV="1">
              <a:off x="1578421" y="1193137"/>
              <a:ext cx="539750" cy="1811338"/>
            </a:xfrm>
            <a:prstGeom prst="curvedConnector3">
              <a:avLst>
                <a:gd name="adj1" fmla="val -4235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接點: 弧形 43">
              <a:extLst>
                <a:ext uri="{FF2B5EF4-FFF2-40B4-BE49-F238E27FC236}">
                  <a16:creationId xmlns:a16="http://schemas.microsoft.com/office/drawing/2014/main" id="{059AD629-3C97-425D-85F1-C14424843F22}"/>
                </a:ext>
              </a:extLst>
            </p:cNvPr>
            <p:cNvCxnSpPr>
              <a:cxnSpLocks/>
              <a:stCxn id="20" idx="4"/>
              <a:endCxn id="21" idx="6"/>
            </p:cNvCxnSpPr>
            <p:nvPr/>
          </p:nvCxnSpPr>
          <p:spPr bwMode="auto">
            <a:xfrm rot="5400000">
              <a:off x="1726853" y="1963869"/>
              <a:ext cx="933450" cy="1120775"/>
            </a:xfrm>
            <a:prstGeom prst="curved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Text Box 29">
              <a:extLst>
                <a:ext uri="{FF2B5EF4-FFF2-40B4-BE49-F238E27FC236}">
                  <a16:creationId xmlns:a16="http://schemas.microsoft.com/office/drawing/2014/main" id="{E3765D91-C77A-4641-8C68-99693141AF51}"/>
                </a:ext>
              </a:extLst>
            </p:cNvPr>
            <p:cNvSpPr txBox="1">
              <a:spLocks noChangeArrowheads="1"/>
            </p:cNvSpPr>
            <p:nvPr/>
          </p:nvSpPr>
          <p:spPr bwMode="auto">
            <a:xfrm>
              <a:off x="1632857" y="1547943"/>
              <a:ext cx="27443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40" name="Text Box 29">
              <a:extLst>
                <a:ext uri="{FF2B5EF4-FFF2-40B4-BE49-F238E27FC236}">
                  <a16:creationId xmlns:a16="http://schemas.microsoft.com/office/drawing/2014/main" id="{02BDAB74-9645-4A06-9366-143B76FCD705}"/>
                </a:ext>
              </a:extLst>
            </p:cNvPr>
            <p:cNvSpPr txBox="1">
              <a:spLocks noChangeArrowheads="1"/>
            </p:cNvSpPr>
            <p:nvPr/>
          </p:nvSpPr>
          <p:spPr bwMode="auto">
            <a:xfrm>
              <a:off x="2057053" y="2590931"/>
              <a:ext cx="27443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grpSp>
      <p:grpSp>
        <p:nvGrpSpPr>
          <p:cNvPr id="41" name="群組 78">
            <a:extLst>
              <a:ext uri="{FF2B5EF4-FFF2-40B4-BE49-F238E27FC236}">
                <a16:creationId xmlns:a16="http://schemas.microsoft.com/office/drawing/2014/main" id="{FBACDCB2-DD98-4042-93E0-A82F06A66C54}"/>
              </a:ext>
            </a:extLst>
          </p:cNvPr>
          <p:cNvGrpSpPr>
            <a:grpSpLocks/>
          </p:cNvGrpSpPr>
          <p:nvPr/>
        </p:nvGrpSpPr>
        <p:grpSpPr bwMode="auto">
          <a:xfrm>
            <a:off x="213520" y="3634582"/>
            <a:ext cx="2039936" cy="1538288"/>
            <a:chOff x="4180681" y="1021171"/>
            <a:chExt cx="2039938" cy="1537179"/>
          </a:xfrm>
        </p:grpSpPr>
        <p:sp>
          <p:nvSpPr>
            <p:cNvPr id="42" name="AutoShape 6">
              <a:extLst>
                <a:ext uri="{FF2B5EF4-FFF2-40B4-BE49-F238E27FC236}">
                  <a16:creationId xmlns:a16="http://schemas.microsoft.com/office/drawing/2014/main" id="{1EEBB85F-2780-48C1-B4C7-53447AC924B4}"/>
                </a:ext>
              </a:extLst>
            </p:cNvPr>
            <p:cNvSpPr>
              <a:spLocks noChangeArrowheads="1"/>
            </p:cNvSpPr>
            <p:nvPr/>
          </p:nvSpPr>
          <p:spPr bwMode="auto">
            <a:xfrm>
              <a:off x="5355431" y="1774125"/>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3</a:t>
              </a:r>
            </a:p>
          </p:txBody>
        </p:sp>
        <p:sp>
          <p:nvSpPr>
            <p:cNvPr id="43" name="AutoShape 7">
              <a:extLst>
                <a:ext uri="{FF2B5EF4-FFF2-40B4-BE49-F238E27FC236}">
                  <a16:creationId xmlns:a16="http://schemas.microsoft.com/office/drawing/2014/main" id="{D573DA19-BF5B-42CF-B193-F73CA424E62B}"/>
                </a:ext>
              </a:extLst>
            </p:cNvPr>
            <p:cNvSpPr>
              <a:spLocks noChangeArrowheads="1"/>
            </p:cNvSpPr>
            <p:nvPr/>
          </p:nvSpPr>
          <p:spPr bwMode="auto">
            <a:xfrm>
              <a:off x="4180681" y="1821750"/>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5</a:t>
              </a:r>
            </a:p>
          </p:txBody>
        </p:sp>
        <p:sp>
          <p:nvSpPr>
            <p:cNvPr id="44" name="AutoShape 8">
              <a:extLst>
                <a:ext uri="{FF2B5EF4-FFF2-40B4-BE49-F238E27FC236}">
                  <a16:creationId xmlns:a16="http://schemas.microsoft.com/office/drawing/2014/main" id="{AEBF6FEB-782F-486A-9786-95917CD4AF02}"/>
                </a:ext>
              </a:extLst>
            </p:cNvPr>
            <p:cNvSpPr>
              <a:spLocks noChangeArrowheads="1"/>
            </p:cNvSpPr>
            <p:nvPr/>
          </p:nvSpPr>
          <p:spPr bwMode="auto">
            <a:xfrm>
              <a:off x="5992019" y="1282000"/>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4</a:t>
              </a:r>
            </a:p>
          </p:txBody>
        </p:sp>
        <p:sp>
          <p:nvSpPr>
            <p:cNvPr id="45" name="AutoShape 9">
              <a:extLst>
                <a:ext uri="{FF2B5EF4-FFF2-40B4-BE49-F238E27FC236}">
                  <a16:creationId xmlns:a16="http://schemas.microsoft.com/office/drawing/2014/main" id="{B18EFBB3-2474-45DB-8C3D-20213E89FABD}"/>
                </a:ext>
              </a:extLst>
            </p:cNvPr>
            <p:cNvSpPr>
              <a:spLocks noChangeArrowheads="1"/>
            </p:cNvSpPr>
            <p:nvPr/>
          </p:nvSpPr>
          <p:spPr bwMode="auto">
            <a:xfrm>
              <a:off x="4756944" y="2329750"/>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2</a:t>
              </a:r>
            </a:p>
          </p:txBody>
        </p:sp>
        <p:sp>
          <p:nvSpPr>
            <p:cNvPr id="46" name="AutoShape 12">
              <a:extLst>
                <a:ext uri="{FF2B5EF4-FFF2-40B4-BE49-F238E27FC236}">
                  <a16:creationId xmlns:a16="http://schemas.microsoft.com/office/drawing/2014/main" id="{076BB496-89AC-4F1C-9680-A3929A1700C4}"/>
                </a:ext>
              </a:extLst>
            </p:cNvPr>
            <p:cNvSpPr>
              <a:spLocks noChangeArrowheads="1"/>
            </p:cNvSpPr>
            <p:nvPr/>
          </p:nvSpPr>
          <p:spPr bwMode="auto">
            <a:xfrm>
              <a:off x="4725194" y="1307400"/>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1</a:t>
              </a:r>
            </a:p>
          </p:txBody>
        </p:sp>
        <p:cxnSp>
          <p:nvCxnSpPr>
            <p:cNvPr id="47" name="AutoShape 13">
              <a:extLst>
                <a:ext uri="{FF2B5EF4-FFF2-40B4-BE49-F238E27FC236}">
                  <a16:creationId xmlns:a16="http://schemas.microsoft.com/office/drawing/2014/main" id="{A5E09EF1-D18C-4B5B-9B3E-C451FB5DBCC9}"/>
                </a:ext>
              </a:extLst>
            </p:cNvPr>
            <p:cNvCxnSpPr>
              <a:cxnSpLocks noChangeShapeType="1"/>
              <a:stCxn id="42" idx="3"/>
              <a:endCxn id="45" idx="7"/>
            </p:cNvCxnSpPr>
            <p:nvPr/>
          </p:nvCxnSpPr>
          <p:spPr bwMode="auto">
            <a:xfrm flipH="1">
              <a:off x="4952206" y="1969388"/>
              <a:ext cx="436563" cy="39370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AutoShape 14">
              <a:extLst>
                <a:ext uri="{FF2B5EF4-FFF2-40B4-BE49-F238E27FC236}">
                  <a16:creationId xmlns:a16="http://schemas.microsoft.com/office/drawing/2014/main" id="{90392520-B1C2-456C-B8A6-2F7E06B9B4CA}"/>
                </a:ext>
              </a:extLst>
            </p:cNvPr>
            <p:cNvCxnSpPr>
              <a:cxnSpLocks noChangeShapeType="1"/>
              <a:stCxn id="43" idx="5"/>
              <a:endCxn id="45" idx="1"/>
            </p:cNvCxnSpPr>
            <p:nvPr/>
          </p:nvCxnSpPr>
          <p:spPr bwMode="auto">
            <a:xfrm>
              <a:off x="4375944" y="2017013"/>
              <a:ext cx="414338" cy="346075"/>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5">
              <a:extLst>
                <a:ext uri="{FF2B5EF4-FFF2-40B4-BE49-F238E27FC236}">
                  <a16:creationId xmlns:a16="http://schemas.microsoft.com/office/drawing/2014/main" id="{64F09C8D-81F4-49F6-BA75-D8F529CEEEBA}"/>
                </a:ext>
              </a:extLst>
            </p:cNvPr>
            <p:cNvCxnSpPr>
              <a:cxnSpLocks noChangeShapeType="1"/>
              <a:stCxn id="42" idx="1"/>
              <a:endCxn id="46" idx="5"/>
            </p:cNvCxnSpPr>
            <p:nvPr/>
          </p:nvCxnSpPr>
          <p:spPr bwMode="auto">
            <a:xfrm flipH="1" flipV="1">
              <a:off x="4920456" y="1502663"/>
              <a:ext cx="468313" cy="304800"/>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8">
              <a:extLst>
                <a:ext uri="{FF2B5EF4-FFF2-40B4-BE49-F238E27FC236}">
                  <a16:creationId xmlns:a16="http://schemas.microsoft.com/office/drawing/2014/main" id="{E61E3183-F451-4838-A23E-6D655C6D0202}"/>
                </a:ext>
              </a:extLst>
            </p:cNvPr>
            <p:cNvCxnSpPr>
              <a:cxnSpLocks noChangeShapeType="1"/>
              <a:stCxn id="44" idx="3"/>
              <a:endCxn id="42" idx="7"/>
            </p:cNvCxnSpPr>
            <p:nvPr/>
          </p:nvCxnSpPr>
          <p:spPr bwMode="auto">
            <a:xfrm flipH="1">
              <a:off x="5550694" y="1477263"/>
              <a:ext cx="474663" cy="330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20">
              <a:extLst>
                <a:ext uri="{FF2B5EF4-FFF2-40B4-BE49-F238E27FC236}">
                  <a16:creationId xmlns:a16="http://schemas.microsoft.com/office/drawing/2014/main" id="{614ED418-2A21-4558-9B22-8B62198342C4}"/>
                </a:ext>
              </a:extLst>
            </p:cNvPr>
            <p:cNvCxnSpPr>
              <a:cxnSpLocks noChangeShapeType="1"/>
              <a:stCxn id="46" idx="4"/>
              <a:endCxn id="45" idx="0"/>
            </p:cNvCxnSpPr>
            <p:nvPr/>
          </p:nvCxnSpPr>
          <p:spPr bwMode="auto">
            <a:xfrm>
              <a:off x="4839494" y="1536000"/>
              <a:ext cx="31750" cy="793750"/>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22">
              <a:extLst>
                <a:ext uri="{FF2B5EF4-FFF2-40B4-BE49-F238E27FC236}">
                  <a16:creationId xmlns:a16="http://schemas.microsoft.com/office/drawing/2014/main" id="{8A558F75-FACC-459B-8F7D-36E6567C1810}"/>
                </a:ext>
              </a:extLst>
            </p:cNvPr>
            <p:cNvCxnSpPr>
              <a:cxnSpLocks noChangeShapeType="1"/>
              <a:stCxn id="43" idx="7"/>
              <a:endCxn id="46" idx="3"/>
            </p:cNvCxnSpPr>
            <p:nvPr/>
          </p:nvCxnSpPr>
          <p:spPr bwMode="auto">
            <a:xfrm flipV="1">
              <a:off x="4375944" y="1502663"/>
              <a:ext cx="382588" cy="35242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23">
              <a:extLst>
                <a:ext uri="{FF2B5EF4-FFF2-40B4-BE49-F238E27FC236}">
                  <a16:creationId xmlns:a16="http://schemas.microsoft.com/office/drawing/2014/main" id="{9CB8CE89-E875-4E53-BFC1-A90558B65B8F}"/>
                </a:ext>
              </a:extLst>
            </p:cNvPr>
            <p:cNvCxnSpPr>
              <a:cxnSpLocks noChangeShapeType="1"/>
              <a:stCxn id="44" idx="2"/>
              <a:endCxn id="46" idx="6"/>
            </p:cNvCxnSpPr>
            <p:nvPr/>
          </p:nvCxnSpPr>
          <p:spPr bwMode="auto">
            <a:xfrm flipH="1">
              <a:off x="4953794" y="1396300"/>
              <a:ext cx="1038225" cy="2540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4" name="Text Box 25">
              <a:extLst>
                <a:ext uri="{FF2B5EF4-FFF2-40B4-BE49-F238E27FC236}">
                  <a16:creationId xmlns:a16="http://schemas.microsoft.com/office/drawing/2014/main" id="{E69F4084-28ED-4339-9DC7-30394350DF39}"/>
                </a:ext>
              </a:extLst>
            </p:cNvPr>
            <p:cNvSpPr txBox="1">
              <a:spLocks noChangeArrowheads="1"/>
            </p:cNvSpPr>
            <p:nvPr/>
          </p:nvSpPr>
          <p:spPr bwMode="auto">
            <a:xfrm>
              <a:off x="4371181" y="1470913"/>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a:t>
              </a:r>
            </a:p>
          </p:txBody>
        </p:sp>
        <p:sp>
          <p:nvSpPr>
            <p:cNvPr id="55" name="Text Box 26">
              <a:extLst>
                <a:ext uri="{FF2B5EF4-FFF2-40B4-BE49-F238E27FC236}">
                  <a16:creationId xmlns:a16="http://schemas.microsoft.com/office/drawing/2014/main" id="{AA58C80A-3886-4134-BF84-A0A4EAE827CE}"/>
                </a:ext>
              </a:extLst>
            </p:cNvPr>
            <p:cNvSpPr txBox="1">
              <a:spLocks noChangeArrowheads="1"/>
            </p:cNvSpPr>
            <p:nvPr/>
          </p:nvSpPr>
          <p:spPr bwMode="auto">
            <a:xfrm>
              <a:off x="4393406" y="2145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6</a:t>
              </a:r>
            </a:p>
          </p:txBody>
        </p:sp>
        <p:sp>
          <p:nvSpPr>
            <p:cNvPr id="56" name="Text Box 27">
              <a:extLst>
                <a:ext uri="{FF2B5EF4-FFF2-40B4-BE49-F238E27FC236}">
                  <a16:creationId xmlns:a16="http://schemas.microsoft.com/office/drawing/2014/main" id="{C61AABA6-41C5-4D8B-ACAF-EE23FFCE63C0}"/>
                </a:ext>
              </a:extLst>
            </p:cNvPr>
            <p:cNvSpPr txBox="1">
              <a:spLocks noChangeArrowheads="1"/>
            </p:cNvSpPr>
            <p:nvPr/>
          </p:nvSpPr>
          <p:spPr bwMode="auto">
            <a:xfrm>
              <a:off x="4647406" y="1805875"/>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57" name="Text Box 28">
              <a:extLst>
                <a:ext uri="{FF2B5EF4-FFF2-40B4-BE49-F238E27FC236}">
                  <a16:creationId xmlns:a16="http://schemas.microsoft.com/office/drawing/2014/main" id="{2F0ED242-5BCC-4004-8467-517B34EC9825}"/>
                </a:ext>
              </a:extLst>
            </p:cNvPr>
            <p:cNvSpPr txBox="1">
              <a:spLocks noChangeArrowheads="1"/>
            </p:cNvSpPr>
            <p:nvPr/>
          </p:nvSpPr>
          <p:spPr bwMode="auto">
            <a:xfrm>
              <a:off x="5033169" y="1623313"/>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58" name="Text Box 29">
              <a:extLst>
                <a:ext uri="{FF2B5EF4-FFF2-40B4-BE49-F238E27FC236}">
                  <a16:creationId xmlns:a16="http://schemas.microsoft.com/office/drawing/2014/main" id="{C9B6BEAD-FD6E-4D08-AC77-CF3B7F04C8F4}"/>
                </a:ext>
              </a:extLst>
            </p:cNvPr>
            <p:cNvSpPr txBox="1">
              <a:spLocks noChangeArrowheads="1"/>
            </p:cNvSpPr>
            <p:nvPr/>
          </p:nvSpPr>
          <p:spPr bwMode="auto">
            <a:xfrm>
              <a:off x="5333207" y="1353752"/>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59" name="Text Box 30">
              <a:extLst>
                <a:ext uri="{FF2B5EF4-FFF2-40B4-BE49-F238E27FC236}">
                  <a16:creationId xmlns:a16="http://schemas.microsoft.com/office/drawing/2014/main" id="{71EBB93B-0A80-4A55-8EFC-2E1C22FCD04E}"/>
                </a:ext>
              </a:extLst>
            </p:cNvPr>
            <p:cNvSpPr txBox="1">
              <a:spLocks noChangeArrowheads="1"/>
            </p:cNvSpPr>
            <p:nvPr/>
          </p:nvSpPr>
          <p:spPr bwMode="auto">
            <a:xfrm>
              <a:off x="4960144" y="2001138"/>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7</a:t>
              </a:r>
            </a:p>
          </p:txBody>
        </p:sp>
        <p:sp>
          <p:nvSpPr>
            <p:cNvPr id="60" name="Text Box 33">
              <a:extLst>
                <a:ext uri="{FF2B5EF4-FFF2-40B4-BE49-F238E27FC236}">
                  <a16:creationId xmlns:a16="http://schemas.microsoft.com/office/drawing/2014/main" id="{2BEEEF3F-39A5-4A65-9048-E1414A178B8A}"/>
                </a:ext>
              </a:extLst>
            </p:cNvPr>
            <p:cNvSpPr txBox="1">
              <a:spLocks noChangeArrowheads="1"/>
            </p:cNvSpPr>
            <p:nvPr/>
          </p:nvSpPr>
          <p:spPr bwMode="auto">
            <a:xfrm>
              <a:off x="5714206" y="1577275"/>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8</a:t>
              </a:r>
            </a:p>
          </p:txBody>
        </p:sp>
        <p:cxnSp>
          <p:nvCxnSpPr>
            <p:cNvPr id="61" name="接點: 弧形 74">
              <a:extLst>
                <a:ext uri="{FF2B5EF4-FFF2-40B4-BE49-F238E27FC236}">
                  <a16:creationId xmlns:a16="http://schemas.microsoft.com/office/drawing/2014/main" id="{7FE96E12-72BB-4CB5-9062-C4C1820AEC35}"/>
                </a:ext>
              </a:extLst>
            </p:cNvPr>
            <p:cNvCxnSpPr>
              <a:cxnSpLocks/>
              <a:stCxn id="44" idx="1"/>
              <a:endCxn id="46" idx="7"/>
            </p:cNvCxnSpPr>
            <p:nvPr/>
          </p:nvCxnSpPr>
          <p:spPr bwMode="auto">
            <a:xfrm rot="-5400000" flipH="1" flipV="1">
              <a:off x="5460207" y="775587"/>
              <a:ext cx="25400" cy="1105181"/>
            </a:xfrm>
            <a:prstGeom prst="curvedConnector3">
              <a:avLst>
                <a:gd name="adj1" fmla="val -89750"/>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 Box 29">
              <a:extLst>
                <a:ext uri="{FF2B5EF4-FFF2-40B4-BE49-F238E27FC236}">
                  <a16:creationId xmlns:a16="http://schemas.microsoft.com/office/drawing/2014/main" id="{35735C05-F095-4953-BF0B-F96F0F016593}"/>
                </a:ext>
              </a:extLst>
            </p:cNvPr>
            <p:cNvSpPr txBox="1">
              <a:spLocks noChangeArrowheads="1"/>
            </p:cNvSpPr>
            <p:nvPr/>
          </p:nvSpPr>
          <p:spPr bwMode="auto">
            <a:xfrm>
              <a:off x="5333206" y="1021171"/>
              <a:ext cx="27443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grpSp>
      <p:sp>
        <p:nvSpPr>
          <p:cNvPr id="63" name="文字方塊 85">
            <a:extLst>
              <a:ext uri="{FF2B5EF4-FFF2-40B4-BE49-F238E27FC236}">
                <a16:creationId xmlns:a16="http://schemas.microsoft.com/office/drawing/2014/main" id="{7308C150-A54F-446F-ADF9-6762471799AF}"/>
              </a:ext>
            </a:extLst>
          </p:cNvPr>
          <p:cNvSpPr txBox="1">
            <a:spLocks noChangeArrowheads="1"/>
          </p:cNvSpPr>
          <p:nvPr/>
        </p:nvSpPr>
        <p:spPr bwMode="auto">
          <a:xfrm>
            <a:off x="0" y="3481388"/>
            <a:ext cx="2627312"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a:ea typeface="新細明體" panose="02020500000000000000" pitchFamily="18" charset="-120"/>
              </a:rPr>
              <a:t>1-ALL SP from vertex 1 to 2~5</a:t>
            </a:r>
            <a:endParaRPr lang="zh-TW" altLang="en-US" sz="14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標題 1">
            <a:extLst>
              <a:ext uri="{FF2B5EF4-FFF2-40B4-BE49-F238E27FC236}">
                <a16:creationId xmlns:a16="http://schemas.microsoft.com/office/drawing/2014/main" id="{D7CE18DC-DA44-463D-AD09-CAB672C52CBD}"/>
              </a:ext>
            </a:extLst>
          </p:cNvPr>
          <p:cNvSpPr>
            <a:spLocks noGrp="1" noChangeArrowheads="1"/>
          </p:cNvSpPr>
          <p:nvPr>
            <p:ph type="title"/>
          </p:nvPr>
        </p:nvSpPr>
        <p:spPr/>
        <p:txBody>
          <a:bodyPr/>
          <a:lstStyle/>
          <a:p>
            <a:r>
              <a:rPr lang="en-US" altLang="zh-TW">
                <a:ea typeface="新細明體" panose="02020500000000000000" pitchFamily="18" charset="-120"/>
              </a:rPr>
              <a:t>Optimality Condition for SP</a:t>
            </a:r>
            <a:endParaRPr lang="zh-TW" altLang="en-US">
              <a:ea typeface="新細明體" panose="02020500000000000000" pitchFamily="18" charset="-120"/>
            </a:endParaRPr>
          </a:p>
        </p:txBody>
      </p:sp>
      <p:sp>
        <p:nvSpPr>
          <p:cNvPr id="3" name="內容版面配置區 2">
            <a:extLst>
              <a:ext uri="{FF2B5EF4-FFF2-40B4-BE49-F238E27FC236}">
                <a16:creationId xmlns:a16="http://schemas.microsoft.com/office/drawing/2014/main" id="{AE50925C-1B20-45A3-9DB2-A0031C4AE1E2}"/>
              </a:ext>
            </a:extLst>
          </p:cNvPr>
          <p:cNvSpPr>
            <a:spLocks noGrp="1" noChangeArrowheads="1"/>
          </p:cNvSpPr>
          <p:nvPr>
            <p:ph idx="1"/>
          </p:nvPr>
        </p:nvSpPr>
        <p:spPr>
          <a:xfrm>
            <a:off x="128588" y="890588"/>
            <a:ext cx="9777412" cy="5410200"/>
          </a:xfrm>
        </p:spPr>
        <p:txBody>
          <a:bodyPr/>
          <a:lstStyle/>
          <a:p>
            <a:r>
              <a:rPr lang="en-US" altLang="zh-TW" sz="2400" dirty="0">
                <a:ea typeface="新細明體" panose="02020500000000000000" pitchFamily="18" charset="-120"/>
              </a:rPr>
              <a:t>Let </a:t>
            </a:r>
            <a:r>
              <a:rPr lang="en-US" altLang="zh-TW" sz="2400" i="1" dirty="0">
                <a:solidFill>
                  <a:srgbClr val="008000"/>
                </a:solidFill>
                <a:ea typeface="新細明體" panose="02020500000000000000" pitchFamily="18" charset="-120"/>
              </a:rPr>
              <a:t>d</a:t>
            </a:r>
            <a:r>
              <a:rPr lang="en-US" altLang="zh-TW" sz="2400" dirty="0">
                <a:solidFill>
                  <a:srgbClr val="008000"/>
                </a:solidFill>
                <a:ea typeface="新細明體" panose="02020500000000000000" pitchFamily="18" charset="-120"/>
              </a:rPr>
              <a:t>[</a:t>
            </a:r>
            <a:r>
              <a:rPr lang="en-US" altLang="zh-TW" sz="2400" i="1" dirty="0">
                <a:solidFill>
                  <a:srgbClr val="008000"/>
                </a:solidFill>
                <a:ea typeface="新細明體" panose="02020500000000000000" pitchFamily="18" charset="-120"/>
              </a:rPr>
              <a:t>j</a:t>
            </a:r>
            <a:r>
              <a:rPr lang="en-US" altLang="zh-TW" sz="2400" dirty="0">
                <a:solidFill>
                  <a:srgbClr val="008000"/>
                </a:solidFill>
                <a:ea typeface="新細明體" panose="02020500000000000000" pitchFamily="18" charset="-120"/>
              </a:rPr>
              <a:t>]</a:t>
            </a:r>
            <a:r>
              <a:rPr lang="en-US" altLang="zh-TW" sz="2400" dirty="0">
                <a:solidFill>
                  <a:srgbClr val="FF0000"/>
                </a:solidFill>
                <a:ea typeface="新細明體" panose="02020500000000000000" pitchFamily="18" charset="-120"/>
              </a:rPr>
              <a:t> </a:t>
            </a:r>
            <a:r>
              <a:rPr lang="en-US" altLang="zh-TW" sz="2400" dirty="0">
                <a:ea typeface="新細明體" panose="02020500000000000000" pitchFamily="18" charset="-120"/>
              </a:rPr>
              <a:t>represents the </a:t>
            </a:r>
            <a:r>
              <a:rPr lang="en-US" altLang="zh-TW" sz="2400" dirty="0">
                <a:solidFill>
                  <a:srgbClr val="2D2DB9"/>
                </a:solidFill>
                <a:ea typeface="新細明體" panose="02020500000000000000" pitchFamily="18" charset="-120"/>
              </a:rPr>
              <a:t>shortest path length</a:t>
            </a:r>
            <a:r>
              <a:rPr lang="en-US" altLang="zh-TW" sz="2400" dirty="0">
                <a:ea typeface="新細明體" panose="02020500000000000000" pitchFamily="18" charset="-120"/>
              </a:rPr>
              <a:t> from </a:t>
            </a:r>
            <a:r>
              <a:rPr lang="en-US" altLang="zh-TW" sz="2400" i="1" dirty="0">
                <a:solidFill>
                  <a:srgbClr val="2D2DB9"/>
                </a:solidFill>
                <a:ea typeface="新細明體" panose="02020500000000000000" pitchFamily="18" charset="-120"/>
              </a:rPr>
              <a:t>s</a:t>
            </a:r>
            <a:r>
              <a:rPr lang="en-US" altLang="zh-TW" sz="2400" dirty="0">
                <a:ea typeface="新細明體" panose="02020500000000000000" pitchFamily="18" charset="-120"/>
              </a:rPr>
              <a:t> to </a:t>
            </a:r>
            <a:r>
              <a:rPr lang="en-US" altLang="zh-TW" sz="2400" i="1" dirty="0">
                <a:solidFill>
                  <a:srgbClr val="2D2DB9"/>
                </a:solidFill>
                <a:ea typeface="新細明體" panose="02020500000000000000" pitchFamily="18" charset="-120"/>
              </a:rPr>
              <a:t>j</a:t>
            </a:r>
            <a:endParaRPr lang="en-US" altLang="zh-TW" sz="2400" dirty="0">
              <a:ea typeface="新細明體" panose="02020500000000000000" pitchFamily="18" charset="-120"/>
            </a:endParaRPr>
          </a:p>
          <a:p>
            <a:endParaRPr lang="en-US" altLang="zh-TW" dirty="0">
              <a:ea typeface="新細明體" panose="02020500000000000000" pitchFamily="18" charset="-120"/>
            </a:endParaRPr>
          </a:p>
          <a:p>
            <a:endParaRPr lang="en-US" altLang="zh-TW" dirty="0">
              <a:ea typeface="新細明體" panose="02020500000000000000" pitchFamily="18" charset="-120"/>
            </a:endParaRPr>
          </a:p>
          <a:p>
            <a:endParaRPr lang="en-US" altLang="zh-TW" dirty="0">
              <a:ea typeface="新細明體" panose="02020500000000000000" pitchFamily="18" charset="-120"/>
            </a:endParaRPr>
          </a:p>
          <a:p>
            <a:endParaRPr lang="en-US" altLang="zh-TW" dirty="0">
              <a:ea typeface="新細明體" panose="02020500000000000000" pitchFamily="18" charset="-120"/>
            </a:endParaRPr>
          </a:p>
          <a:p>
            <a:r>
              <a:rPr lang="en-US" altLang="zh-TW" sz="800" dirty="0">
                <a:ea typeface="新細明體" panose="02020500000000000000" pitchFamily="18" charset="-120"/>
              </a:rPr>
              <a:t> </a:t>
            </a:r>
          </a:p>
          <a:p>
            <a:endParaRPr lang="en-US" altLang="zh-TW" sz="800" dirty="0">
              <a:ea typeface="新細明體" panose="02020500000000000000" pitchFamily="18" charset="-120"/>
            </a:endParaRPr>
          </a:p>
          <a:p>
            <a:endParaRPr lang="en-US" altLang="zh-TW" sz="800" dirty="0">
              <a:ea typeface="新細明體" panose="02020500000000000000" pitchFamily="18" charset="-120"/>
            </a:endParaRPr>
          </a:p>
          <a:p>
            <a:endParaRPr lang="en-US" altLang="zh-TW" sz="800" dirty="0">
              <a:ea typeface="新細明體" panose="02020500000000000000" pitchFamily="18" charset="-120"/>
            </a:endParaRPr>
          </a:p>
          <a:p>
            <a:r>
              <a:rPr lang="en-US" altLang="zh-TW" sz="2400" dirty="0">
                <a:ea typeface="新細明體" panose="02020500000000000000" pitchFamily="18" charset="-120"/>
              </a:rPr>
              <a:t>Given </a:t>
            </a:r>
            <a:r>
              <a:rPr lang="en-US" altLang="zh-TW" sz="2400" i="1" dirty="0">
                <a:solidFill>
                  <a:srgbClr val="008000"/>
                </a:solidFill>
                <a:ea typeface="新細明體" panose="02020500000000000000" pitchFamily="18" charset="-120"/>
              </a:rPr>
              <a:t>d</a:t>
            </a:r>
            <a:r>
              <a:rPr lang="en-US" altLang="zh-TW" sz="2400" dirty="0">
                <a:solidFill>
                  <a:srgbClr val="008000"/>
                </a:solidFill>
                <a:ea typeface="新細明體" panose="02020500000000000000" pitchFamily="18" charset="-120"/>
              </a:rPr>
              <a:t>[</a:t>
            </a:r>
            <a:r>
              <a:rPr lang="en-US" altLang="zh-TW" sz="2400" i="1" dirty="0">
                <a:solidFill>
                  <a:srgbClr val="008000"/>
                </a:solidFill>
                <a:ea typeface="新細明體" panose="02020500000000000000" pitchFamily="18" charset="-120"/>
              </a:rPr>
              <a:t>j</a:t>
            </a:r>
            <a:r>
              <a:rPr lang="en-US" altLang="zh-TW" sz="2400" dirty="0">
                <a:solidFill>
                  <a:srgbClr val="008000"/>
                </a:solidFill>
                <a:ea typeface="新細明體" panose="02020500000000000000" pitchFamily="18" charset="-120"/>
              </a:rPr>
              <a:t>]</a:t>
            </a:r>
            <a:r>
              <a:rPr lang="en-US" altLang="zh-TW" sz="2400" dirty="0">
                <a:ea typeface="新細明體" panose="02020500000000000000" pitchFamily="18" charset="-120"/>
              </a:rPr>
              <a:t> for each </a:t>
            </a:r>
            <a:r>
              <a:rPr lang="en-US" altLang="zh-TW" sz="2400" i="1" dirty="0">
                <a:ea typeface="新細明體" panose="02020500000000000000" pitchFamily="18" charset="-120"/>
              </a:rPr>
              <a:t>j</a:t>
            </a:r>
            <a:r>
              <a:rPr lang="en-US" altLang="zh-TW" sz="2400" dirty="0">
                <a:ea typeface="新細明體" panose="02020500000000000000" pitchFamily="18" charset="-120"/>
              </a:rPr>
              <a:t> in </a:t>
            </a:r>
            <a:r>
              <a:rPr lang="en-US" altLang="zh-TW" sz="2400" i="1" dirty="0">
                <a:ea typeface="新細明體" panose="02020500000000000000" pitchFamily="18" charset="-120"/>
              </a:rPr>
              <a:t>V</a:t>
            </a:r>
            <a:r>
              <a:rPr lang="en-US" altLang="zh-TW" sz="2400" dirty="0">
                <a:ea typeface="新細明體" panose="02020500000000000000" pitchFamily="18" charset="-120"/>
              </a:rPr>
              <a:t>, how to verify its correctness?</a:t>
            </a:r>
          </a:p>
          <a:p>
            <a:r>
              <a:rPr lang="en-US" altLang="zh-TW" sz="800" dirty="0">
                <a:ea typeface="新細明體" panose="02020500000000000000" pitchFamily="18" charset="-120"/>
              </a:rPr>
              <a:t> </a:t>
            </a:r>
          </a:p>
          <a:p>
            <a:r>
              <a:rPr lang="en-US" altLang="zh-TW" dirty="0">
                <a:ea typeface="新細明體" panose="02020500000000000000" pitchFamily="18" charset="-120"/>
              </a:rPr>
              <a:t>Idea: </a:t>
            </a:r>
          </a:p>
          <a:p>
            <a:r>
              <a:rPr lang="en-US" altLang="zh-TW" sz="2400" dirty="0">
                <a:ea typeface="新細明體" panose="02020500000000000000" pitchFamily="18" charset="-120"/>
              </a:rPr>
              <a:t>  (1) by some SP algorithm again (</a:t>
            </a:r>
            <a:r>
              <a:rPr lang="en-US" altLang="zh-TW" sz="2400" dirty="0">
                <a:solidFill>
                  <a:srgbClr val="FF0000"/>
                </a:solidFill>
                <a:ea typeface="新細明體" panose="02020500000000000000" pitchFamily="18" charset="-120"/>
              </a:rPr>
              <a:t>bad idea!</a:t>
            </a:r>
            <a:r>
              <a:rPr lang="en-US" altLang="zh-TW" sz="2400" dirty="0">
                <a:ea typeface="新細明體" panose="02020500000000000000" pitchFamily="18" charset="-120"/>
              </a:rPr>
              <a:t> NOT efficient)</a:t>
            </a:r>
          </a:p>
          <a:p>
            <a:r>
              <a:rPr lang="en-US" altLang="zh-TW" sz="2400" dirty="0">
                <a:ea typeface="新細明體" panose="02020500000000000000" pitchFamily="18" charset="-120"/>
              </a:rPr>
              <a:t>  (2) by the </a:t>
            </a:r>
            <a:r>
              <a:rPr lang="en-US" altLang="zh-TW" sz="2400" dirty="0">
                <a:solidFill>
                  <a:srgbClr val="FF0000"/>
                </a:solidFill>
                <a:ea typeface="新細明體" panose="02020500000000000000" pitchFamily="18" charset="-120"/>
              </a:rPr>
              <a:t>optimality condition </a:t>
            </a:r>
            <a:r>
              <a:rPr lang="en-US" altLang="zh-TW" sz="2400" dirty="0">
                <a:ea typeface="新細明體" panose="02020500000000000000" pitchFamily="18" charset="-120"/>
              </a:rPr>
              <a:t>of the SSSP LP form</a:t>
            </a:r>
          </a:p>
          <a:p>
            <a:r>
              <a:rPr lang="en-US" altLang="zh-TW" sz="2400" dirty="0">
                <a:ea typeface="新細明體" panose="02020500000000000000" pitchFamily="18" charset="-120"/>
              </a:rPr>
              <a:t>  </a:t>
            </a:r>
            <a:r>
              <a:rPr lang="en-US" altLang="zh-TW" sz="2400" dirty="0">
                <a:ea typeface="新細明體" panose="02020500000000000000" pitchFamily="18" charset="-120"/>
                <a:sym typeface="Wingdings" panose="05000000000000000000" pitchFamily="2" charset="2"/>
              </a:rPr>
              <a:t>      a </a:t>
            </a:r>
            <a:r>
              <a:rPr lang="en-US" altLang="zh-TW" sz="2400" b="1" dirty="0">
                <a:solidFill>
                  <a:srgbClr val="008000"/>
                </a:solidFill>
                <a:ea typeface="新細明體" panose="02020500000000000000" pitchFamily="18" charset="-120"/>
                <a:sym typeface="Wingdings" panose="05000000000000000000" pitchFamily="2" charset="2"/>
              </a:rPr>
              <a:t>for</a:t>
            </a:r>
            <a:r>
              <a:rPr lang="en-US" altLang="zh-TW" sz="2400" dirty="0">
                <a:ea typeface="新細明體" panose="02020500000000000000" pitchFamily="18" charset="-120"/>
                <a:sym typeface="Wingdings" panose="05000000000000000000" pitchFamily="2" charset="2"/>
              </a:rPr>
              <a:t> loop for each edge (</a:t>
            </a:r>
            <a:r>
              <a:rPr lang="en-US" altLang="zh-TW" sz="2400" i="1" dirty="0" err="1">
                <a:ea typeface="新細明體" panose="02020500000000000000" pitchFamily="18" charset="-120"/>
                <a:sym typeface="Wingdings" panose="05000000000000000000" pitchFamily="2" charset="2"/>
              </a:rPr>
              <a:t>i,j</a:t>
            </a:r>
            <a:r>
              <a:rPr lang="en-US" altLang="zh-TW" sz="2400" dirty="0">
                <a:ea typeface="新細明體" panose="02020500000000000000" pitchFamily="18" charset="-120"/>
                <a:sym typeface="Wingdings" panose="05000000000000000000" pitchFamily="2" charset="2"/>
              </a:rPr>
              <a:t>) to check if</a:t>
            </a:r>
          </a:p>
          <a:p>
            <a:r>
              <a:rPr lang="en-US" altLang="zh-TW" sz="2400" dirty="0">
                <a:ea typeface="新細明體" panose="02020500000000000000" pitchFamily="18" charset="-120"/>
                <a:sym typeface="Wingdings" panose="05000000000000000000" pitchFamily="2" charset="2"/>
              </a:rPr>
              <a:t>        this takes </a:t>
            </a:r>
            <a:r>
              <a:rPr lang="en-US" altLang="zh-TW" sz="2400" dirty="0">
                <a:solidFill>
                  <a:srgbClr val="FF0000"/>
                </a:solidFill>
                <a:ea typeface="新細明體" panose="02020500000000000000" pitchFamily="18" charset="-120"/>
                <a:sym typeface="Wingdings" panose="05000000000000000000" pitchFamily="2" charset="2"/>
              </a:rPr>
              <a:t>O(m) </a:t>
            </a:r>
            <a:r>
              <a:rPr lang="en-US" altLang="zh-TW" sz="2400" dirty="0">
                <a:ea typeface="新細明體" panose="02020500000000000000" pitchFamily="18" charset="-120"/>
                <a:sym typeface="Wingdings" panose="05000000000000000000" pitchFamily="2" charset="2"/>
              </a:rPr>
              <a:t>time. </a:t>
            </a:r>
          </a:p>
          <a:p>
            <a:r>
              <a:rPr lang="en-US" altLang="zh-TW" sz="2400" dirty="0">
                <a:ea typeface="新細明體" panose="02020500000000000000" pitchFamily="18" charset="-120"/>
                <a:sym typeface="Wingdings" panose="05000000000000000000" pitchFamily="2" charset="2"/>
              </a:rPr>
              <a:t>        If </a:t>
            </a:r>
            <a:r>
              <a:rPr lang="en-US" altLang="zh-TW" sz="2400" dirty="0">
                <a:solidFill>
                  <a:srgbClr val="2D2DB9"/>
                </a:solidFill>
                <a:ea typeface="新細明體" panose="02020500000000000000" pitchFamily="18" charset="-120"/>
                <a:sym typeface="Wingdings" panose="05000000000000000000" pitchFamily="2" charset="2"/>
              </a:rPr>
              <a:t>ALL</a:t>
            </a:r>
            <a:r>
              <a:rPr lang="en-US" altLang="zh-TW" sz="2400" dirty="0">
                <a:ea typeface="新細明體" panose="02020500000000000000" pitchFamily="18" charset="-120"/>
                <a:sym typeface="Wingdings" panose="05000000000000000000" pitchFamily="2" charset="2"/>
              </a:rPr>
              <a:t> </a:t>
            </a:r>
            <a:r>
              <a:rPr lang="en-US" altLang="zh-TW" sz="2400" dirty="0">
                <a:solidFill>
                  <a:srgbClr val="2D2DB9"/>
                </a:solidFill>
                <a:ea typeface="新細明體" panose="02020500000000000000" pitchFamily="18" charset="-120"/>
                <a:sym typeface="Wingdings" panose="05000000000000000000" pitchFamily="2" charset="2"/>
              </a:rPr>
              <a:t>edges</a:t>
            </a:r>
            <a:r>
              <a:rPr lang="en-US" altLang="zh-TW" sz="2400" dirty="0">
                <a:ea typeface="新細明體" panose="02020500000000000000" pitchFamily="18" charset="-120"/>
                <a:sym typeface="Wingdings" panose="05000000000000000000" pitchFamily="2" charset="2"/>
              </a:rPr>
              <a:t> pass this check, this implies </a:t>
            </a:r>
            <a:r>
              <a:rPr lang="en-US" altLang="zh-TW" sz="2400" i="1" dirty="0">
                <a:solidFill>
                  <a:srgbClr val="008000"/>
                </a:solidFill>
                <a:ea typeface="新細明體" panose="02020500000000000000" pitchFamily="18" charset="-120"/>
              </a:rPr>
              <a:t>d</a:t>
            </a:r>
            <a:r>
              <a:rPr lang="en-US" altLang="zh-TW" sz="2400" dirty="0">
                <a:solidFill>
                  <a:srgbClr val="008000"/>
                </a:solidFill>
                <a:ea typeface="新細明體" panose="02020500000000000000" pitchFamily="18" charset="-120"/>
              </a:rPr>
              <a:t>[</a:t>
            </a:r>
            <a:r>
              <a:rPr lang="en-US" altLang="zh-TW" sz="2400" i="1" dirty="0">
                <a:solidFill>
                  <a:srgbClr val="008000"/>
                </a:solidFill>
                <a:ea typeface="新細明體" panose="02020500000000000000" pitchFamily="18" charset="-120"/>
              </a:rPr>
              <a:t>j</a:t>
            </a:r>
            <a:r>
              <a:rPr lang="en-US" altLang="zh-TW" sz="2400" dirty="0">
                <a:solidFill>
                  <a:srgbClr val="008000"/>
                </a:solidFill>
                <a:ea typeface="新細明體" panose="02020500000000000000" pitchFamily="18" charset="-120"/>
              </a:rPr>
              <a:t>]</a:t>
            </a:r>
            <a:r>
              <a:rPr lang="en-US" altLang="zh-TW" sz="2400" dirty="0">
                <a:ea typeface="新細明體" panose="02020500000000000000" pitchFamily="18" charset="-120"/>
              </a:rPr>
              <a:t> </a:t>
            </a:r>
            <a:r>
              <a:rPr lang="en-US" altLang="zh-TW" sz="2400" dirty="0">
                <a:ea typeface="新細明體" panose="02020500000000000000" pitchFamily="18" charset="-120"/>
                <a:sym typeface="Wingdings" panose="05000000000000000000" pitchFamily="2" charset="2"/>
              </a:rPr>
              <a:t>is optimal ! </a:t>
            </a:r>
            <a:endParaRPr lang="zh-TW" altLang="en-US" sz="2400" dirty="0">
              <a:ea typeface="新細明體" panose="02020500000000000000" pitchFamily="18" charset="-120"/>
            </a:endParaRPr>
          </a:p>
        </p:txBody>
      </p:sp>
      <p:sp>
        <p:nvSpPr>
          <p:cNvPr id="126980" name="投影片編號版面配置區 3">
            <a:extLst>
              <a:ext uri="{FF2B5EF4-FFF2-40B4-BE49-F238E27FC236}">
                <a16:creationId xmlns:a16="http://schemas.microsoft.com/office/drawing/2014/main" id="{E901CC3E-37A6-4115-AEA6-D64269A96B3F}"/>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B82A29BD-5B26-46D2-939C-5E8EAD270885}" type="slidenum">
              <a:rPr lang="zh-TW" altLang="en-US" sz="1400" smtClean="0">
                <a:latin typeface="Times New Roman" panose="02020603050405020304" pitchFamily="18" charset="0"/>
              </a:rPr>
              <a:pPr/>
              <a:t>62</a:t>
            </a:fld>
            <a:endParaRPr lang="en-US" altLang="zh-TW" sz="1400">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126981" name="物件 4">
                <a:extLst>
                  <a:ext uri="{FF2B5EF4-FFF2-40B4-BE49-F238E27FC236}">
                    <a16:creationId xmlns:a16="http://schemas.microsoft.com/office/drawing/2014/main" id="{B7555E9D-DB4C-47EB-ADEE-06B741F7444C}"/>
                  </a:ext>
                </a:extLst>
              </p:cNvPr>
              <p:cNvSpPr txBox="1"/>
              <p:nvPr/>
            </p:nvSpPr>
            <p:spPr bwMode="auto">
              <a:xfrm>
                <a:off x="-1077795" y="1323191"/>
                <a:ext cx="9163458" cy="1506538"/>
              </a:xfrm>
              <a:prstGeom prst="rect">
                <a:avLst/>
              </a:prstGeom>
              <a:noFill/>
              <a:ln>
                <a:noFill/>
              </a:ln>
              <a:extLst/>
            </p:spPr>
            <p:txBody>
              <a:bodyPr>
                <a:noAutofit/>
              </a:bodyPr>
              <a:lstStyle/>
              <a:p>
                <a:pPr/>
                <a14:m>
                  <m:oMathPara xmlns:m="http://schemas.openxmlformats.org/officeDocument/2006/math">
                    <m:oMathParaPr>
                      <m:jc m:val="centerGroup"/>
                    </m:oMathParaPr>
                    <m:oMath xmlns:m="http://schemas.openxmlformats.org/officeDocument/2006/math">
                      <m:r>
                        <m:rPr>
                          <m:nor/>
                        </m:rPr>
                        <a:rPr lang="zh-TW" altLang="en-US" sz="2400" i="0" smtClean="0">
                          <a:solidFill>
                            <a:srgbClr val="0000FF"/>
                          </a:solidFill>
                          <a:latin typeface="Cambria Math" panose="02040503050406030204" pitchFamily="18" charset="0"/>
                        </a:rPr>
                        <m:t>reduced</m:t>
                      </m:r>
                      <m:r>
                        <m:rPr>
                          <m:nor/>
                        </m:rPr>
                        <a:rPr lang="zh-TW" altLang="en-US" sz="2400" i="0" smtClean="0">
                          <a:solidFill>
                            <a:srgbClr val="0000FF"/>
                          </a:solidFill>
                          <a:latin typeface="Cambria Math" panose="02040503050406030204" pitchFamily="18" charset="0"/>
                        </a:rPr>
                        <m:t> </m:t>
                      </m:r>
                      <m:r>
                        <m:rPr>
                          <m:nor/>
                        </m:rPr>
                        <a:rPr lang="zh-TW" altLang="en-US" sz="2400" i="0" smtClean="0">
                          <a:solidFill>
                            <a:srgbClr val="0000FF"/>
                          </a:solidFill>
                          <a:latin typeface="Cambria Math" panose="02040503050406030204" pitchFamily="18" charset="0"/>
                        </a:rPr>
                        <m:t>cost</m:t>
                      </m:r>
                      <m:r>
                        <m:rPr>
                          <m:nor/>
                        </m:rPr>
                        <a:rPr lang="zh-TW" altLang="en-US" sz="2400" i="0" smtClean="0">
                          <a:solidFill>
                            <a:srgbClr val="0000FF"/>
                          </a:solidFill>
                          <a:latin typeface="Cambria Math" panose="02040503050406030204" pitchFamily="18" charset="0"/>
                        </a:rPr>
                        <m:t> </m:t>
                      </m:r>
                      <m:r>
                        <m:rPr>
                          <m:nor/>
                        </m:rPr>
                        <a:rPr lang="zh-TW" altLang="en-US" sz="2400" i="0" smtClean="0">
                          <a:solidFill>
                            <a:srgbClr val="0000FF"/>
                          </a:solidFill>
                          <a:latin typeface="Cambria Math" panose="02040503050406030204" pitchFamily="18" charset="0"/>
                        </a:rPr>
                        <m:t>for</m:t>
                      </m:r>
                      <m:r>
                        <m:rPr>
                          <m:nor/>
                        </m:rPr>
                        <a:rPr lang="zh-TW" altLang="en-US" sz="2400" i="0" smtClean="0">
                          <a:solidFill>
                            <a:srgbClr val="0000FF"/>
                          </a:solidFill>
                          <a:latin typeface="Cambria Math" panose="02040503050406030204" pitchFamily="18" charset="0"/>
                        </a:rPr>
                        <m:t> </m:t>
                      </m:r>
                      <m:r>
                        <m:rPr>
                          <m:nor/>
                        </m:rPr>
                        <a:rPr lang="zh-TW" altLang="en-US" sz="2400" i="0" smtClean="0">
                          <a:solidFill>
                            <a:srgbClr val="0000FF"/>
                          </a:solidFill>
                          <a:latin typeface="Cambria Math" panose="02040503050406030204" pitchFamily="18" charset="0"/>
                        </a:rPr>
                        <m:t>an</m:t>
                      </m:r>
                      <m:r>
                        <m:rPr>
                          <m:nor/>
                        </m:rPr>
                        <a:rPr lang="zh-TW" altLang="en-US" sz="2400" i="0" smtClean="0">
                          <a:solidFill>
                            <a:srgbClr val="0000FF"/>
                          </a:solidFill>
                          <a:latin typeface="Cambria Math" panose="02040503050406030204" pitchFamily="18" charset="0"/>
                        </a:rPr>
                        <m:t> </m:t>
                      </m:r>
                      <m:r>
                        <m:rPr>
                          <m:nor/>
                        </m:rPr>
                        <a:rPr lang="zh-TW" altLang="en-US" sz="2400" i="0" smtClean="0">
                          <a:solidFill>
                            <a:srgbClr val="0000FF"/>
                          </a:solidFill>
                          <a:latin typeface="Cambria Math" panose="02040503050406030204" pitchFamily="18" charset="0"/>
                        </a:rPr>
                        <m:t>edge</m:t>
                      </m:r>
                      <m:r>
                        <m:rPr>
                          <m:nor/>
                        </m:rPr>
                        <a:rPr lang="zh-TW" altLang="en-US" sz="2400" i="0" smtClean="0">
                          <a:solidFill>
                            <a:srgbClr val="0000FF"/>
                          </a:solidFill>
                          <a:latin typeface="Cambria Math" panose="02040503050406030204" pitchFamily="18" charset="0"/>
                        </a:rPr>
                        <m:t> </m:t>
                      </m:r>
                      <m:d>
                        <m:dPr>
                          <m:ctrlPr>
                            <a:rPr lang="zh-TW" altLang="en-US" sz="2400" i="1">
                              <a:solidFill>
                                <a:srgbClr val="0000FF"/>
                              </a:solidFill>
                              <a:latin typeface="Cambria Math" panose="02040503050406030204" pitchFamily="18" charset="0"/>
                            </a:rPr>
                          </m:ctrlPr>
                        </m:dPr>
                        <m:e>
                          <m:r>
                            <a:rPr lang="zh-TW" altLang="en-US" sz="2400" i="1">
                              <a:solidFill>
                                <a:srgbClr val="0000FF"/>
                              </a:solidFill>
                              <a:latin typeface="Cambria Math" panose="02040503050406030204" pitchFamily="18" charset="0"/>
                            </a:rPr>
                            <m:t>𝑖</m:t>
                          </m:r>
                          <m:r>
                            <a:rPr lang="zh-TW" altLang="en-US" sz="2400" i="1">
                              <a:solidFill>
                                <a:srgbClr val="0000FF"/>
                              </a:solidFill>
                              <a:latin typeface="Cambria Math" panose="02040503050406030204" pitchFamily="18" charset="0"/>
                            </a:rPr>
                            <m:t>,</m:t>
                          </m:r>
                          <m:r>
                            <a:rPr lang="zh-TW" altLang="en-US" sz="2400" i="1">
                              <a:solidFill>
                                <a:srgbClr val="0000FF"/>
                              </a:solidFill>
                              <a:latin typeface="Cambria Math" panose="02040503050406030204" pitchFamily="18" charset="0"/>
                            </a:rPr>
                            <m:t>𝑗</m:t>
                          </m:r>
                        </m:e>
                      </m:d>
                      <m:r>
                        <m:rPr>
                          <m:nor/>
                        </m:rPr>
                        <a:rPr lang="zh-TW" altLang="en-US" sz="2400" i="0">
                          <a:solidFill>
                            <a:srgbClr val="000000"/>
                          </a:solidFill>
                          <a:latin typeface="Cambria Math" panose="02040503050406030204" pitchFamily="18" charset="0"/>
                        </a:rPr>
                        <m:t>:   </m:t>
                      </m:r>
                      <m:sSubSup>
                        <m:sSubSupPr>
                          <m:ctrlPr>
                            <a:rPr lang="zh-TW" altLang="en-US" sz="2400" i="1">
                              <a:solidFill>
                                <a:srgbClr val="008000"/>
                              </a:solidFill>
                              <a:latin typeface="Cambria Math" panose="02040503050406030204" pitchFamily="18" charset="0"/>
                            </a:rPr>
                          </m:ctrlPr>
                        </m:sSubSupPr>
                        <m:e>
                          <m:r>
                            <a:rPr lang="zh-TW" altLang="en-US" sz="2400" i="1">
                              <a:solidFill>
                                <a:srgbClr val="008000"/>
                              </a:solidFill>
                              <a:latin typeface="Cambria Math" panose="02040503050406030204" pitchFamily="18" charset="0"/>
                            </a:rPr>
                            <m:t>𝑐</m:t>
                          </m:r>
                        </m:e>
                        <m:sub>
                          <m:r>
                            <a:rPr lang="zh-TW" altLang="en-US" sz="2400" i="1">
                              <a:solidFill>
                                <a:srgbClr val="008000"/>
                              </a:solidFill>
                              <a:latin typeface="Cambria Math" panose="02040503050406030204" pitchFamily="18" charset="0"/>
                            </a:rPr>
                            <m:t>𝑖𝑗</m:t>
                          </m:r>
                        </m:sub>
                        <m:sup>
                          <m:r>
                            <a:rPr lang="zh-TW" altLang="en-US" sz="2400" i="1">
                              <a:solidFill>
                                <a:srgbClr val="008000"/>
                              </a:solidFill>
                              <a:latin typeface="Cambria Math" panose="02040503050406030204" pitchFamily="18" charset="0"/>
                            </a:rPr>
                            <m:t>𝜋</m:t>
                          </m:r>
                        </m:sup>
                      </m:sSubSup>
                      <m:r>
                        <a:rPr lang="zh-TW" altLang="en-US" sz="2400" i="1">
                          <a:solidFill>
                            <a:srgbClr val="000000"/>
                          </a:solidFill>
                          <a:latin typeface="Cambria Math" panose="02040503050406030204" pitchFamily="18" charset="0"/>
                        </a:rPr>
                        <m:t>=</m:t>
                      </m:r>
                      <m:sSub>
                        <m:sSubPr>
                          <m:ctrlPr>
                            <a:rPr lang="zh-TW" altLang="en-US" sz="2400" i="1">
                              <a:solidFill>
                                <a:srgbClr val="000000"/>
                              </a:solidFill>
                              <a:latin typeface="Cambria Math" panose="02040503050406030204" pitchFamily="18" charset="0"/>
                            </a:rPr>
                          </m:ctrlPr>
                        </m:sSubPr>
                        <m:e>
                          <m:r>
                            <a:rPr lang="zh-TW" altLang="en-US" sz="2400" i="1">
                              <a:solidFill>
                                <a:srgbClr val="000000"/>
                              </a:solidFill>
                              <a:latin typeface="Cambria Math" panose="02040503050406030204" pitchFamily="18" charset="0"/>
                            </a:rPr>
                            <m:t>𝑐</m:t>
                          </m:r>
                        </m:e>
                        <m:sub>
                          <m:r>
                            <a:rPr lang="zh-TW" altLang="en-US" sz="2400" i="1">
                              <a:solidFill>
                                <a:srgbClr val="000000"/>
                              </a:solidFill>
                              <a:latin typeface="Cambria Math" panose="02040503050406030204" pitchFamily="18" charset="0"/>
                            </a:rPr>
                            <m:t>𝑖𝑗</m:t>
                          </m:r>
                        </m:sub>
                      </m:sSub>
                      <m:r>
                        <a:rPr lang="zh-TW" altLang="en-US" sz="2400" i="1">
                          <a:solidFill>
                            <a:srgbClr val="000000"/>
                          </a:solidFill>
                          <a:latin typeface="Cambria Math" panose="02040503050406030204" pitchFamily="18" charset="0"/>
                        </a:rPr>
                        <m:t>−</m:t>
                      </m:r>
                      <m:sSub>
                        <m:sSubPr>
                          <m:ctrlPr>
                            <a:rPr lang="zh-TW" altLang="en-US" sz="2400" i="1">
                              <a:solidFill>
                                <a:srgbClr val="000000"/>
                              </a:solidFill>
                              <a:latin typeface="Cambria Math" panose="02040503050406030204" pitchFamily="18" charset="0"/>
                            </a:rPr>
                          </m:ctrlPr>
                        </m:sSubPr>
                        <m:e>
                          <m:r>
                            <a:rPr lang="zh-TW" altLang="en-US" sz="2400" i="1">
                              <a:solidFill>
                                <a:srgbClr val="000000"/>
                              </a:solidFill>
                              <a:latin typeface="Cambria Math" panose="02040503050406030204" pitchFamily="18" charset="0"/>
                            </a:rPr>
                            <m:t>𝜋</m:t>
                          </m:r>
                        </m:e>
                        <m:sub>
                          <m:r>
                            <a:rPr lang="zh-TW" altLang="en-US" sz="2400" i="1">
                              <a:solidFill>
                                <a:srgbClr val="000000"/>
                              </a:solidFill>
                              <a:latin typeface="Cambria Math" panose="02040503050406030204" pitchFamily="18" charset="0"/>
                            </a:rPr>
                            <m:t>𝑖</m:t>
                          </m:r>
                        </m:sub>
                      </m:sSub>
                      <m:r>
                        <a:rPr lang="zh-TW" altLang="en-US" sz="2400" i="1">
                          <a:solidFill>
                            <a:srgbClr val="000000"/>
                          </a:solidFill>
                          <a:latin typeface="Cambria Math" panose="02040503050406030204" pitchFamily="18" charset="0"/>
                        </a:rPr>
                        <m:t>+</m:t>
                      </m:r>
                      <m:sSub>
                        <m:sSubPr>
                          <m:ctrlPr>
                            <a:rPr lang="zh-TW" altLang="en-US" sz="2400" i="1">
                              <a:solidFill>
                                <a:srgbClr val="000000"/>
                              </a:solidFill>
                              <a:latin typeface="Cambria Math" panose="02040503050406030204" pitchFamily="18" charset="0"/>
                            </a:rPr>
                          </m:ctrlPr>
                        </m:sSubPr>
                        <m:e>
                          <m:r>
                            <a:rPr lang="zh-TW" altLang="en-US" sz="2400" i="1">
                              <a:solidFill>
                                <a:srgbClr val="000000"/>
                              </a:solidFill>
                              <a:latin typeface="Cambria Math" panose="02040503050406030204" pitchFamily="18" charset="0"/>
                            </a:rPr>
                            <m:t>𝜋</m:t>
                          </m:r>
                        </m:e>
                        <m:sub>
                          <m:r>
                            <a:rPr lang="zh-TW" altLang="en-US" sz="2400" i="1">
                              <a:solidFill>
                                <a:srgbClr val="000000"/>
                              </a:solidFill>
                              <a:latin typeface="Cambria Math" panose="02040503050406030204" pitchFamily="18" charset="0"/>
                            </a:rPr>
                            <m:t>𝑗</m:t>
                          </m:r>
                        </m:sub>
                      </m:sSub>
                    </m:oMath>
                  </m:oMathPara>
                </a14:m>
                <a:endParaRPr lang="en-US" altLang="zh-TW" sz="2400" i="1" dirty="0">
                  <a:solidFill>
                    <a:srgbClr val="000000"/>
                  </a:solidFill>
                  <a:latin typeface="Cambria Math" panose="02040503050406030204" pitchFamily="18" charset="0"/>
                </a:endParaRPr>
              </a:p>
              <a:p>
                <a:r>
                  <a:rPr lang="zh-TW" altLang="en-US" sz="2400" dirty="0">
                    <a:solidFill>
                      <a:srgbClr val="000000"/>
                    </a:solidFill>
                  </a:rPr>
                  <a:t>                                                                     </a:t>
                </a:r>
                <a14:m>
                  <m:oMath xmlns:m="http://schemas.openxmlformats.org/officeDocument/2006/math">
                    <m:r>
                      <a:rPr lang="zh-TW" altLang="en-US" sz="2400" i="1">
                        <a:solidFill>
                          <a:srgbClr val="000000"/>
                        </a:solidFill>
                        <a:latin typeface="Cambria Math" panose="02040503050406030204" pitchFamily="18" charset="0"/>
                      </a:rPr>
                      <m:t>=</m:t>
                    </m:r>
                    <m:sSub>
                      <m:sSubPr>
                        <m:ctrlPr>
                          <a:rPr lang="zh-TW" altLang="en-US" sz="2400" i="1">
                            <a:solidFill>
                              <a:srgbClr val="008000"/>
                            </a:solidFill>
                            <a:latin typeface="Cambria Math" panose="02040503050406030204" pitchFamily="18" charset="0"/>
                          </a:rPr>
                        </m:ctrlPr>
                      </m:sSubPr>
                      <m:e>
                        <m:r>
                          <a:rPr lang="zh-TW" altLang="en-US" sz="2400" i="1">
                            <a:solidFill>
                              <a:srgbClr val="008000"/>
                            </a:solidFill>
                            <a:latin typeface="Cambria Math" panose="02040503050406030204" pitchFamily="18" charset="0"/>
                          </a:rPr>
                          <m:t>𝑐</m:t>
                        </m:r>
                      </m:e>
                      <m:sub>
                        <m:r>
                          <a:rPr lang="zh-TW" altLang="en-US" sz="2400" i="1">
                            <a:solidFill>
                              <a:srgbClr val="008000"/>
                            </a:solidFill>
                            <a:latin typeface="Cambria Math" panose="02040503050406030204" pitchFamily="18" charset="0"/>
                          </a:rPr>
                          <m:t>𝑖𝑗</m:t>
                        </m:r>
                      </m:sub>
                    </m:sSub>
                    <m:r>
                      <a:rPr lang="zh-TW" altLang="en-US" sz="2400" i="1">
                        <a:solidFill>
                          <a:srgbClr val="008000"/>
                        </a:solidFill>
                        <a:latin typeface="Cambria Math" panose="02040503050406030204" pitchFamily="18" charset="0"/>
                      </a:rPr>
                      <m:t>+</m:t>
                    </m:r>
                    <m:r>
                      <a:rPr lang="zh-TW" altLang="en-US" sz="2400" i="1">
                        <a:solidFill>
                          <a:srgbClr val="008000"/>
                        </a:solidFill>
                        <a:latin typeface="Cambria Math" panose="02040503050406030204" pitchFamily="18" charset="0"/>
                      </a:rPr>
                      <m:t>𝑑</m:t>
                    </m:r>
                    <m:r>
                      <a:rPr lang="zh-TW" altLang="en-US" sz="2400" i="1">
                        <a:solidFill>
                          <a:srgbClr val="008000"/>
                        </a:solidFill>
                        <a:latin typeface="Cambria Math" panose="02040503050406030204" pitchFamily="18" charset="0"/>
                      </a:rPr>
                      <m:t>[</m:t>
                    </m:r>
                    <m:r>
                      <a:rPr lang="zh-TW" altLang="en-US" sz="2400" i="1">
                        <a:solidFill>
                          <a:srgbClr val="008000"/>
                        </a:solidFill>
                        <a:latin typeface="Cambria Math" panose="02040503050406030204" pitchFamily="18" charset="0"/>
                      </a:rPr>
                      <m:t>𝑖</m:t>
                    </m:r>
                    <m:r>
                      <a:rPr lang="zh-TW" altLang="en-US" sz="2400" i="1">
                        <a:solidFill>
                          <a:srgbClr val="008000"/>
                        </a:solidFill>
                        <a:latin typeface="Cambria Math" panose="02040503050406030204" pitchFamily="18" charset="0"/>
                      </a:rPr>
                      <m:t>]−</m:t>
                    </m:r>
                    <m:r>
                      <a:rPr lang="zh-TW" altLang="en-US" sz="2400" i="1">
                        <a:solidFill>
                          <a:srgbClr val="008000"/>
                        </a:solidFill>
                        <a:latin typeface="Cambria Math" panose="02040503050406030204" pitchFamily="18" charset="0"/>
                      </a:rPr>
                      <m:t>𝑑</m:t>
                    </m:r>
                    <m:r>
                      <a:rPr lang="zh-TW" altLang="en-US" sz="2400" i="1">
                        <a:solidFill>
                          <a:srgbClr val="008000"/>
                        </a:solidFill>
                        <a:latin typeface="Cambria Math" panose="02040503050406030204" pitchFamily="18" charset="0"/>
                      </a:rPr>
                      <m:t>[</m:t>
                    </m:r>
                    <m:r>
                      <a:rPr lang="zh-TW" altLang="en-US" sz="2400" i="1">
                        <a:solidFill>
                          <a:srgbClr val="008000"/>
                        </a:solidFill>
                        <a:latin typeface="Cambria Math" panose="02040503050406030204" pitchFamily="18" charset="0"/>
                      </a:rPr>
                      <m:t>𝑗</m:t>
                    </m:r>
                    <m:r>
                      <a:rPr lang="zh-TW" altLang="en-US" sz="2400" i="1">
                        <a:solidFill>
                          <a:srgbClr val="008000"/>
                        </a:solidFill>
                        <a:latin typeface="Cambria Math" panose="02040503050406030204" pitchFamily="18" charset="0"/>
                      </a:rPr>
                      <m:t>]</m:t>
                    </m:r>
                  </m:oMath>
                </a14:m>
                <a:br>
                  <a:rPr lang="zh-TW" altLang="en-US" sz="2400" i="1" dirty="0">
                    <a:solidFill>
                      <a:srgbClr val="008000"/>
                    </a:solidFill>
                    <a:latin typeface="Cambria Math" panose="02040503050406030204" pitchFamily="18" charset="0"/>
                  </a:rPr>
                </a:br>
                <a:endParaRPr lang="en-US" altLang="zh-TW" sz="2400" i="0" dirty="0">
                  <a:solidFill>
                    <a:srgbClr val="0000FF"/>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nor/>
                        </m:rPr>
                        <a:rPr lang="zh-TW" altLang="en-US" sz="2400" i="0">
                          <a:solidFill>
                            <a:srgbClr val="0000FF"/>
                          </a:solidFill>
                          <a:latin typeface="Cambria Math" panose="02040503050406030204" pitchFamily="18" charset="0"/>
                        </a:rPr>
                        <m:t>optimality</m:t>
                      </m:r>
                      <m:r>
                        <m:rPr>
                          <m:nor/>
                        </m:rPr>
                        <a:rPr lang="zh-TW" altLang="en-US" sz="2400" i="0">
                          <a:solidFill>
                            <a:srgbClr val="0000FF"/>
                          </a:solidFill>
                          <a:latin typeface="Cambria Math" panose="02040503050406030204" pitchFamily="18" charset="0"/>
                        </a:rPr>
                        <m:t> </m:t>
                      </m:r>
                      <m:r>
                        <m:rPr>
                          <m:nor/>
                        </m:rPr>
                        <a:rPr lang="zh-TW" altLang="en-US" sz="2400" i="0">
                          <a:solidFill>
                            <a:srgbClr val="0000FF"/>
                          </a:solidFill>
                          <a:latin typeface="Cambria Math" panose="02040503050406030204" pitchFamily="18" charset="0"/>
                        </a:rPr>
                        <m:t>condition</m:t>
                      </m:r>
                      <m:r>
                        <m:rPr>
                          <m:nor/>
                        </m:rPr>
                        <a:rPr lang="zh-TW" altLang="en-US" sz="2400" i="0">
                          <a:solidFill>
                            <a:srgbClr val="000000"/>
                          </a:solidFill>
                          <a:latin typeface="Cambria Math" panose="02040503050406030204" pitchFamily="18" charset="0"/>
                        </a:rPr>
                        <m:t>:   </m:t>
                      </m:r>
                      <m:sSubSup>
                        <m:sSubSupPr>
                          <m:ctrlPr>
                            <a:rPr lang="zh-TW" altLang="en-US" sz="2400" i="1">
                              <a:solidFill>
                                <a:srgbClr val="008000"/>
                              </a:solidFill>
                              <a:latin typeface="Cambria Math" panose="02040503050406030204" pitchFamily="18" charset="0"/>
                            </a:rPr>
                          </m:ctrlPr>
                        </m:sSubSupPr>
                        <m:e>
                          <m:r>
                            <a:rPr lang="zh-TW" altLang="en-US" sz="2400" i="1">
                              <a:solidFill>
                                <a:srgbClr val="008000"/>
                              </a:solidFill>
                              <a:latin typeface="Cambria Math" panose="02040503050406030204" pitchFamily="18" charset="0"/>
                            </a:rPr>
                            <m:t>𝑐</m:t>
                          </m:r>
                        </m:e>
                        <m:sub>
                          <m:r>
                            <a:rPr lang="zh-TW" altLang="en-US" sz="2400" i="1">
                              <a:solidFill>
                                <a:srgbClr val="008000"/>
                              </a:solidFill>
                              <a:latin typeface="Cambria Math" panose="02040503050406030204" pitchFamily="18" charset="0"/>
                            </a:rPr>
                            <m:t>𝑖𝑗</m:t>
                          </m:r>
                        </m:sub>
                        <m:sup>
                          <m:r>
                            <a:rPr lang="zh-TW" altLang="en-US" sz="2400" i="1">
                              <a:solidFill>
                                <a:srgbClr val="008000"/>
                              </a:solidFill>
                              <a:latin typeface="Cambria Math" panose="02040503050406030204" pitchFamily="18" charset="0"/>
                            </a:rPr>
                            <m:t>𝜋</m:t>
                          </m:r>
                        </m:sup>
                      </m:sSubSup>
                      <m:r>
                        <a:rPr lang="zh-TW" altLang="en-US" sz="2400" i="1">
                          <a:solidFill>
                            <a:srgbClr val="008000"/>
                          </a:solidFill>
                          <a:latin typeface="Cambria Math" panose="02040503050406030204" pitchFamily="18" charset="0"/>
                        </a:rPr>
                        <m:t>≥0</m:t>
                      </m:r>
                      <m:r>
                        <m:rPr>
                          <m:nor/>
                        </m:rPr>
                        <a:rPr lang="zh-TW" altLang="en-US" sz="2400" i="0">
                          <a:solidFill>
                            <a:srgbClr val="000000"/>
                          </a:solidFill>
                          <a:latin typeface="Cambria Math" panose="02040503050406030204" pitchFamily="18" charset="0"/>
                        </a:rPr>
                        <m:t>           </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𝑖</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𝑗</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𝐸</m:t>
                      </m:r>
                    </m:oMath>
                    <m:oMath xmlns:m="http://schemas.openxmlformats.org/officeDocument/2006/math">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i</m:t>
                      </m:r>
                      <m:r>
                        <m:rPr>
                          <m:nor/>
                        </m:rPr>
                        <a:rPr lang="zh-TW" altLang="en-US" sz="2400" i="0">
                          <a:solidFill>
                            <a:srgbClr val="000000"/>
                          </a:solidFill>
                          <a:latin typeface="Cambria Math" panose="02040503050406030204" pitchFamily="18" charset="0"/>
                        </a:rPr>
                        <m:t>.</m:t>
                      </m:r>
                      <m:r>
                        <m:rPr>
                          <m:nor/>
                        </m:rPr>
                        <a:rPr lang="zh-TW" altLang="en-US" sz="2400" i="0">
                          <a:solidFill>
                            <a:srgbClr val="000000"/>
                          </a:solidFill>
                          <a:latin typeface="Cambria Math" panose="02040503050406030204" pitchFamily="18" charset="0"/>
                        </a:rPr>
                        <m:t>e</m:t>
                      </m:r>
                      <m:r>
                        <m:rPr>
                          <m:nor/>
                        </m:rPr>
                        <a:rPr lang="zh-TW" altLang="en-US" sz="2400" i="0">
                          <a:solidFill>
                            <a:srgbClr val="000000"/>
                          </a:solidFill>
                          <a:latin typeface="Cambria Math" panose="02040503050406030204" pitchFamily="18" charset="0"/>
                        </a:rPr>
                        <m:t>.,   </m:t>
                      </m:r>
                      <m:r>
                        <a:rPr lang="zh-TW" altLang="en-US" sz="2400" i="1">
                          <a:solidFill>
                            <a:srgbClr val="008000"/>
                          </a:solidFill>
                          <a:latin typeface="Cambria Math" panose="02040503050406030204" pitchFamily="18" charset="0"/>
                        </a:rPr>
                        <m:t>𝑑</m:t>
                      </m:r>
                      <m:r>
                        <a:rPr lang="zh-TW" altLang="en-US" sz="2400" i="1">
                          <a:solidFill>
                            <a:srgbClr val="008000"/>
                          </a:solidFill>
                          <a:latin typeface="Cambria Math" panose="02040503050406030204" pitchFamily="18" charset="0"/>
                        </a:rPr>
                        <m:t>[</m:t>
                      </m:r>
                      <m:r>
                        <a:rPr lang="zh-TW" altLang="en-US" sz="2400" i="1">
                          <a:solidFill>
                            <a:srgbClr val="008000"/>
                          </a:solidFill>
                          <a:latin typeface="Cambria Math" panose="02040503050406030204" pitchFamily="18" charset="0"/>
                        </a:rPr>
                        <m:t>𝑗</m:t>
                      </m:r>
                      <m:r>
                        <a:rPr lang="zh-TW" altLang="en-US" sz="2400" i="1">
                          <a:solidFill>
                            <a:srgbClr val="008000"/>
                          </a:solidFill>
                          <a:latin typeface="Cambria Math" panose="02040503050406030204" pitchFamily="18" charset="0"/>
                        </a:rPr>
                        <m:t>]≤</m:t>
                      </m:r>
                      <m:r>
                        <a:rPr lang="zh-TW" altLang="en-US" sz="2400" i="1">
                          <a:solidFill>
                            <a:srgbClr val="008000"/>
                          </a:solidFill>
                          <a:latin typeface="Cambria Math" panose="02040503050406030204" pitchFamily="18" charset="0"/>
                        </a:rPr>
                        <m:t>𝑑</m:t>
                      </m:r>
                      <m:r>
                        <a:rPr lang="zh-TW" altLang="en-US" sz="2400" i="1">
                          <a:solidFill>
                            <a:srgbClr val="008000"/>
                          </a:solidFill>
                          <a:latin typeface="Cambria Math" panose="02040503050406030204" pitchFamily="18" charset="0"/>
                        </a:rPr>
                        <m:t>[</m:t>
                      </m:r>
                      <m:r>
                        <a:rPr lang="zh-TW" altLang="en-US" sz="2400" i="1">
                          <a:solidFill>
                            <a:srgbClr val="008000"/>
                          </a:solidFill>
                          <a:latin typeface="Cambria Math" panose="02040503050406030204" pitchFamily="18" charset="0"/>
                        </a:rPr>
                        <m:t>𝑖</m:t>
                      </m:r>
                      <m:r>
                        <a:rPr lang="zh-TW" altLang="en-US" sz="2400" i="1">
                          <a:solidFill>
                            <a:srgbClr val="008000"/>
                          </a:solidFill>
                          <a:latin typeface="Cambria Math" panose="02040503050406030204" pitchFamily="18" charset="0"/>
                        </a:rPr>
                        <m:t>]+</m:t>
                      </m:r>
                      <m:sSub>
                        <m:sSubPr>
                          <m:ctrlPr>
                            <a:rPr lang="zh-TW" altLang="en-US" sz="2400" i="1">
                              <a:solidFill>
                                <a:srgbClr val="008000"/>
                              </a:solidFill>
                              <a:latin typeface="Cambria Math" panose="02040503050406030204" pitchFamily="18" charset="0"/>
                            </a:rPr>
                          </m:ctrlPr>
                        </m:sSubPr>
                        <m:e>
                          <m:r>
                            <a:rPr lang="zh-TW" altLang="en-US" sz="2400" i="1">
                              <a:solidFill>
                                <a:srgbClr val="008000"/>
                              </a:solidFill>
                              <a:latin typeface="Cambria Math" panose="02040503050406030204" pitchFamily="18" charset="0"/>
                            </a:rPr>
                            <m:t>𝑐</m:t>
                          </m:r>
                        </m:e>
                        <m:sub>
                          <m:r>
                            <a:rPr lang="zh-TW" altLang="en-US" sz="2400" i="1">
                              <a:solidFill>
                                <a:srgbClr val="008000"/>
                              </a:solidFill>
                              <a:latin typeface="Cambria Math" panose="02040503050406030204" pitchFamily="18" charset="0"/>
                            </a:rPr>
                            <m:t>𝑖𝑗</m:t>
                          </m:r>
                        </m:sub>
                      </m:sSub>
                      <m:r>
                        <m:rPr>
                          <m:nor/>
                        </m:rPr>
                        <a:rPr lang="zh-TW" altLang="en-US" sz="2400" i="0">
                          <a:solidFill>
                            <a:srgbClr val="000000"/>
                          </a:solidFill>
                          <a:latin typeface="Cambria Math" panose="02040503050406030204" pitchFamily="18" charset="0"/>
                        </a:rPr>
                        <m:t>    </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𝑖</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𝑗</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𝐸</m:t>
                      </m:r>
                    </m:oMath>
                  </m:oMathPara>
                </a14:m>
                <a:endParaRPr lang="zh-TW" altLang="en-US" sz="2400" dirty="0"/>
              </a:p>
            </p:txBody>
          </p:sp>
        </mc:Choice>
        <mc:Fallback xmlns="">
          <p:sp>
            <p:nvSpPr>
              <p:cNvPr id="126981" name="物件 4">
                <a:extLst>
                  <a:ext uri="{FF2B5EF4-FFF2-40B4-BE49-F238E27FC236}">
                    <a16:creationId xmlns:a16="http://schemas.microsoft.com/office/drawing/2014/main" id="{B7555E9D-DB4C-47EB-ADEE-06B741F7444C}"/>
                  </a:ext>
                </a:extLst>
              </p:cNvPr>
              <p:cNvSpPr txBox="1">
                <a:spLocks noRot="1" noChangeAspect="1" noMove="1" noResize="1" noEditPoints="1" noAdjustHandles="1" noChangeArrowheads="1" noChangeShapeType="1" noTextEdit="1"/>
              </p:cNvSpPr>
              <p:nvPr/>
            </p:nvSpPr>
            <p:spPr bwMode="auto">
              <a:xfrm>
                <a:off x="-1077795" y="1323191"/>
                <a:ext cx="9163458" cy="1506538"/>
              </a:xfrm>
              <a:prstGeom prst="rect">
                <a:avLst/>
              </a:prstGeom>
              <a:blipFill>
                <a:blip r:embed="rId2"/>
                <a:stretch>
                  <a:fillRect b="-41296"/>
                </a:stretch>
              </a:blipFill>
              <a:ln>
                <a:noFill/>
              </a:ln>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6983" name="物件 19">
                <a:extLst>
                  <a:ext uri="{FF2B5EF4-FFF2-40B4-BE49-F238E27FC236}">
                    <a16:creationId xmlns:a16="http://schemas.microsoft.com/office/drawing/2014/main" id="{88932330-7B91-4F53-9039-4AB509A8FEC0}"/>
                  </a:ext>
                </a:extLst>
              </p:cNvPr>
              <p:cNvSpPr txBox="1"/>
              <p:nvPr/>
            </p:nvSpPr>
            <p:spPr bwMode="auto">
              <a:xfrm>
                <a:off x="6101346" y="5091400"/>
                <a:ext cx="2491751" cy="520459"/>
              </a:xfrm>
              <a:prstGeom prst="rect">
                <a:avLst/>
              </a:prstGeom>
              <a:noFill/>
              <a:ln>
                <a:noFill/>
              </a:ln>
              <a:extLst/>
            </p:spPr>
            <p:txBody>
              <a:bodyPr>
                <a:noAutofit/>
              </a:bodyPr>
              <a:lstStyle/>
              <a:p>
                <a:pPr/>
                <a14:m>
                  <m:oMathPara xmlns:m="http://schemas.openxmlformats.org/officeDocument/2006/math">
                    <m:oMathParaPr>
                      <m:jc m:val="centerGroup"/>
                    </m:oMathParaPr>
                    <m:oMath xmlns:m="http://schemas.openxmlformats.org/officeDocument/2006/math">
                      <m:r>
                        <a:rPr lang="zh-TW" altLang="en-US" sz="2400" i="1">
                          <a:solidFill>
                            <a:srgbClr val="FF0000"/>
                          </a:solidFill>
                          <a:latin typeface="Cambria Math" panose="02040503050406030204" pitchFamily="18" charset="0"/>
                        </a:rPr>
                        <m:t>𝑑</m:t>
                      </m:r>
                      <m:r>
                        <a:rPr lang="zh-TW" altLang="en-US" sz="2400" i="1">
                          <a:solidFill>
                            <a:srgbClr val="FF0000"/>
                          </a:solidFill>
                          <a:latin typeface="Cambria Math" panose="02040503050406030204" pitchFamily="18" charset="0"/>
                        </a:rPr>
                        <m:t>[</m:t>
                      </m:r>
                      <m:r>
                        <a:rPr lang="zh-TW" altLang="en-US" sz="2400" i="1">
                          <a:solidFill>
                            <a:srgbClr val="FF0000"/>
                          </a:solidFill>
                          <a:latin typeface="Cambria Math" panose="02040503050406030204" pitchFamily="18" charset="0"/>
                        </a:rPr>
                        <m:t>𝑗</m:t>
                      </m:r>
                      <m:r>
                        <a:rPr lang="zh-TW" altLang="en-US" sz="2400" i="1">
                          <a:solidFill>
                            <a:srgbClr val="FF0000"/>
                          </a:solidFill>
                          <a:latin typeface="Cambria Math" panose="02040503050406030204" pitchFamily="18" charset="0"/>
                        </a:rPr>
                        <m:t>]≤</m:t>
                      </m:r>
                      <m:r>
                        <a:rPr lang="zh-TW" altLang="en-US" sz="2400" i="1">
                          <a:solidFill>
                            <a:srgbClr val="FF0000"/>
                          </a:solidFill>
                          <a:latin typeface="Cambria Math" panose="02040503050406030204" pitchFamily="18" charset="0"/>
                        </a:rPr>
                        <m:t>𝑑</m:t>
                      </m:r>
                      <m:r>
                        <a:rPr lang="zh-TW" altLang="en-US" sz="2400" i="1">
                          <a:solidFill>
                            <a:srgbClr val="FF0000"/>
                          </a:solidFill>
                          <a:latin typeface="Cambria Math" panose="02040503050406030204" pitchFamily="18" charset="0"/>
                        </a:rPr>
                        <m:t>[</m:t>
                      </m:r>
                      <m:r>
                        <a:rPr lang="zh-TW" altLang="en-US" sz="2400" i="1">
                          <a:solidFill>
                            <a:srgbClr val="FF0000"/>
                          </a:solidFill>
                          <a:latin typeface="Cambria Math" panose="02040503050406030204" pitchFamily="18" charset="0"/>
                        </a:rPr>
                        <m:t>𝑖</m:t>
                      </m:r>
                      <m:r>
                        <a:rPr lang="zh-TW" altLang="en-US" sz="2400" i="1">
                          <a:solidFill>
                            <a:srgbClr val="FF0000"/>
                          </a:solidFill>
                          <a:latin typeface="Cambria Math" panose="02040503050406030204" pitchFamily="18" charset="0"/>
                        </a:rPr>
                        <m:t>]+</m:t>
                      </m:r>
                      <m:sSub>
                        <m:sSubPr>
                          <m:ctrlPr>
                            <a:rPr lang="zh-TW" altLang="en-US" sz="2400" i="1">
                              <a:solidFill>
                                <a:srgbClr val="FF0000"/>
                              </a:solidFill>
                              <a:latin typeface="Cambria Math" panose="02040503050406030204" pitchFamily="18" charset="0"/>
                            </a:rPr>
                          </m:ctrlPr>
                        </m:sSubPr>
                        <m:e>
                          <m:r>
                            <a:rPr lang="zh-TW" altLang="en-US" sz="2400" i="1">
                              <a:solidFill>
                                <a:srgbClr val="FF0000"/>
                              </a:solidFill>
                              <a:latin typeface="Cambria Math" panose="02040503050406030204" pitchFamily="18" charset="0"/>
                            </a:rPr>
                            <m:t>𝑐</m:t>
                          </m:r>
                        </m:e>
                        <m:sub>
                          <m:r>
                            <a:rPr lang="zh-TW" altLang="en-US" sz="2400" i="1">
                              <a:solidFill>
                                <a:srgbClr val="FF0000"/>
                              </a:solidFill>
                              <a:latin typeface="Cambria Math" panose="02040503050406030204" pitchFamily="18" charset="0"/>
                            </a:rPr>
                            <m:t>𝑖𝑗</m:t>
                          </m:r>
                        </m:sub>
                      </m:sSub>
                    </m:oMath>
                  </m:oMathPara>
                </a14:m>
                <a:endParaRPr lang="zh-TW" altLang="en-US" sz="2400" dirty="0"/>
              </a:p>
            </p:txBody>
          </p:sp>
        </mc:Choice>
        <mc:Fallback xmlns="">
          <p:sp>
            <p:nvSpPr>
              <p:cNvPr id="126983" name="物件 19">
                <a:extLst>
                  <a:ext uri="{FF2B5EF4-FFF2-40B4-BE49-F238E27FC236}">
                    <a16:creationId xmlns:a16="http://schemas.microsoft.com/office/drawing/2014/main" id="{88932330-7B91-4F53-9039-4AB509A8FEC0}"/>
                  </a:ext>
                </a:extLst>
              </p:cNvPr>
              <p:cNvSpPr txBox="1">
                <a:spLocks noRot="1" noChangeAspect="1" noMove="1" noResize="1" noEditPoints="1" noAdjustHandles="1" noChangeArrowheads="1" noChangeShapeType="1" noTextEdit="1"/>
              </p:cNvSpPr>
              <p:nvPr/>
            </p:nvSpPr>
            <p:spPr bwMode="auto">
              <a:xfrm>
                <a:off x="6101346" y="5091400"/>
                <a:ext cx="2491751" cy="520459"/>
              </a:xfrm>
              <a:prstGeom prst="rect">
                <a:avLst/>
              </a:prstGeom>
              <a:blipFill>
                <a:blip r:embed="rId3"/>
                <a:stretch>
                  <a:fillRect b="-4651"/>
                </a:stretch>
              </a:blipFill>
              <a:ln>
                <a:noFill/>
              </a:ln>
              <a:extLst/>
            </p:spPr>
            <p:txBody>
              <a:bodyPr/>
              <a:lstStyle/>
              <a:p>
                <a:r>
                  <a:rPr lang="zh-TW" altLang="en-US">
                    <a:noFill/>
                  </a:rPr>
                  <a:t> </a:t>
                </a:r>
              </a:p>
            </p:txBody>
          </p:sp>
        </mc:Fallback>
      </mc:AlternateContent>
      <p:grpSp>
        <p:nvGrpSpPr>
          <p:cNvPr id="4" name="群組 3">
            <a:extLst>
              <a:ext uri="{FF2B5EF4-FFF2-40B4-BE49-F238E27FC236}">
                <a16:creationId xmlns:a16="http://schemas.microsoft.com/office/drawing/2014/main" id="{F7AE1DA9-E5DE-4484-8D60-F2945545175A}"/>
              </a:ext>
            </a:extLst>
          </p:cNvPr>
          <p:cNvGrpSpPr>
            <a:grpSpLocks/>
          </p:cNvGrpSpPr>
          <p:nvPr/>
        </p:nvGrpSpPr>
        <p:grpSpPr bwMode="auto">
          <a:xfrm>
            <a:off x="7106987" y="1756731"/>
            <a:ext cx="2362200" cy="1508125"/>
            <a:chOff x="7176937" y="1524000"/>
            <a:chExt cx="2362351" cy="1507568"/>
          </a:xfrm>
        </p:grpSpPr>
        <p:grpSp>
          <p:nvGrpSpPr>
            <p:cNvPr id="126984" name="Group 7">
              <a:extLst>
                <a:ext uri="{FF2B5EF4-FFF2-40B4-BE49-F238E27FC236}">
                  <a16:creationId xmlns:a16="http://schemas.microsoft.com/office/drawing/2014/main" id="{3B9727EB-BA81-429D-872F-79E342FD0ED0}"/>
                </a:ext>
              </a:extLst>
            </p:cNvPr>
            <p:cNvGrpSpPr>
              <a:grpSpLocks/>
            </p:cNvGrpSpPr>
            <p:nvPr/>
          </p:nvGrpSpPr>
          <p:grpSpPr bwMode="auto">
            <a:xfrm>
              <a:off x="7350125" y="1524000"/>
              <a:ext cx="2189163" cy="1422400"/>
              <a:chOff x="3992" y="969"/>
              <a:chExt cx="1248" cy="763"/>
            </a:xfrm>
          </p:grpSpPr>
          <p:sp>
            <p:nvSpPr>
              <p:cNvPr id="126986" name="Oval 8">
                <a:extLst>
                  <a:ext uri="{FF2B5EF4-FFF2-40B4-BE49-F238E27FC236}">
                    <a16:creationId xmlns:a16="http://schemas.microsoft.com/office/drawing/2014/main" id="{DFB33688-4622-4C43-9AF7-4A3F653A8918}"/>
                  </a:ext>
                </a:extLst>
              </p:cNvPr>
              <p:cNvSpPr>
                <a:spLocks noChangeArrowheads="1"/>
              </p:cNvSpPr>
              <p:nvPr/>
            </p:nvSpPr>
            <p:spPr bwMode="auto">
              <a:xfrm>
                <a:off x="4014" y="1445"/>
                <a:ext cx="93" cy="8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i="1">
                  <a:ea typeface="新細明體" panose="02020500000000000000" pitchFamily="18" charset="-120"/>
                </a:endParaRPr>
              </a:p>
            </p:txBody>
          </p:sp>
          <p:sp>
            <p:nvSpPr>
              <p:cNvPr id="126987" name="Oval 9">
                <a:extLst>
                  <a:ext uri="{FF2B5EF4-FFF2-40B4-BE49-F238E27FC236}">
                    <a16:creationId xmlns:a16="http://schemas.microsoft.com/office/drawing/2014/main" id="{FC766726-3C1B-4010-918A-595F8AAF0D7D}"/>
                  </a:ext>
                </a:extLst>
              </p:cNvPr>
              <p:cNvSpPr>
                <a:spLocks noChangeArrowheads="1"/>
              </p:cNvSpPr>
              <p:nvPr/>
            </p:nvSpPr>
            <p:spPr bwMode="auto">
              <a:xfrm>
                <a:off x="4897" y="1495"/>
                <a:ext cx="93" cy="8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i="1">
                  <a:ea typeface="新細明體" panose="02020500000000000000" pitchFamily="18" charset="-120"/>
                </a:endParaRPr>
              </a:p>
            </p:txBody>
          </p:sp>
          <p:sp>
            <p:nvSpPr>
              <p:cNvPr id="126988" name="Oval 10">
                <a:extLst>
                  <a:ext uri="{FF2B5EF4-FFF2-40B4-BE49-F238E27FC236}">
                    <a16:creationId xmlns:a16="http://schemas.microsoft.com/office/drawing/2014/main" id="{76B1B3AC-771E-4150-B0D9-4E1F3D0F4EBA}"/>
                  </a:ext>
                </a:extLst>
              </p:cNvPr>
              <p:cNvSpPr>
                <a:spLocks noChangeArrowheads="1"/>
              </p:cNvSpPr>
              <p:nvPr/>
            </p:nvSpPr>
            <p:spPr bwMode="auto">
              <a:xfrm>
                <a:off x="4617" y="1125"/>
                <a:ext cx="93" cy="8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i="1">
                  <a:ea typeface="新細明體" panose="02020500000000000000" pitchFamily="18" charset="-120"/>
                </a:endParaRPr>
              </a:p>
            </p:txBody>
          </p:sp>
          <p:sp>
            <p:nvSpPr>
              <p:cNvPr id="126989" name="Freeform 11">
                <a:extLst>
                  <a:ext uri="{FF2B5EF4-FFF2-40B4-BE49-F238E27FC236}">
                    <a16:creationId xmlns:a16="http://schemas.microsoft.com/office/drawing/2014/main" id="{5317887E-1387-4F08-82CB-2B9F7D6CB6A6}"/>
                  </a:ext>
                </a:extLst>
              </p:cNvPr>
              <p:cNvSpPr>
                <a:spLocks/>
              </p:cNvSpPr>
              <p:nvPr/>
            </p:nvSpPr>
            <p:spPr bwMode="auto">
              <a:xfrm>
                <a:off x="4093" y="1189"/>
                <a:ext cx="515" cy="265"/>
              </a:xfrm>
              <a:custGeom>
                <a:avLst/>
                <a:gdLst>
                  <a:gd name="T0" fmla="*/ 3 w 515"/>
                  <a:gd name="T1" fmla="*/ 265 h 265"/>
                  <a:gd name="T2" fmla="*/ 21 w 515"/>
                  <a:gd name="T3" fmla="*/ 128 h 265"/>
                  <a:gd name="T4" fmla="*/ 131 w 515"/>
                  <a:gd name="T5" fmla="*/ 155 h 265"/>
                  <a:gd name="T6" fmla="*/ 213 w 515"/>
                  <a:gd name="T7" fmla="*/ 100 h 265"/>
                  <a:gd name="T8" fmla="*/ 314 w 515"/>
                  <a:gd name="T9" fmla="*/ 45 h 265"/>
                  <a:gd name="T10" fmla="*/ 405 w 515"/>
                  <a:gd name="T11" fmla="*/ 64 h 265"/>
                  <a:gd name="T12" fmla="*/ 515 w 515"/>
                  <a:gd name="T13" fmla="*/ 0 h 2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5" h="265">
                    <a:moveTo>
                      <a:pt x="3" y="265"/>
                    </a:moveTo>
                    <a:cubicBezTo>
                      <a:pt x="1" y="205"/>
                      <a:pt x="0" y="146"/>
                      <a:pt x="21" y="128"/>
                    </a:cubicBezTo>
                    <a:cubicBezTo>
                      <a:pt x="42" y="110"/>
                      <a:pt x="99" y="160"/>
                      <a:pt x="131" y="155"/>
                    </a:cubicBezTo>
                    <a:cubicBezTo>
                      <a:pt x="163" y="150"/>
                      <a:pt x="183" y="118"/>
                      <a:pt x="213" y="100"/>
                    </a:cubicBezTo>
                    <a:cubicBezTo>
                      <a:pt x="243" y="82"/>
                      <a:pt x="282" y="51"/>
                      <a:pt x="314" y="45"/>
                    </a:cubicBezTo>
                    <a:cubicBezTo>
                      <a:pt x="346" y="39"/>
                      <a:pt x="372" y="71"/>
                      <a:pt x="405" y="64"/>
                    </a:cubicBezTo>
                    <a:cubicBezTo>
                      <a:pt x="438" y="57"/>
                      <a:pt x="476" y="28"/>
                      <a:pt x="515" y="0"/>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26990" name="Line 12">
                <a:extLst>
                  <a:ext uri="{FF2B5EF4-FFF2-40B4-BE49-F238E27FC236}">
                    <a16:creationId xmlns:a16="http://schemas.microsoft.com/office/drawing/2014/main" id="{A25F5B35-77A6-45AB-92F3-BA216654A549}"/>
                  </a:ext>
                </a:extLst>
              </p:cNvPr>
              <p:cNvSpPr>
                <a:spLocks noChangeShapeType="1"/>
              </p:cNvSpPr>
              <p:nvPr/>
            </p:nvSpPr>
            <p:spPr bwMode="auto">
              <a:xfrm>
                <a:off x="4700" y="1216"/>
                <a:ext cx="228" cy="28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26991" name="Freeform 13">
                <a:extLst>
                  <a:ext uri="{FF2B5EF4-FFF2-40B4-BE49-F238E27FC236}">
                    <a16:creationId xmlns:a16="http://schemas.microsoft.com/office/drawing/2014/main" id="{0C4E26B5-671A-4409-A220-8D876D058BC8}"/>
                  </a:ext>
                </a:extLst>
              </p:cNvPr>
              <p:cNvSpPr>
                <a:spLocks/>
              </p:cNvSpPr>
              <p:nvPr/>
            </p:nvSpPr>
            <p:spPr bwMode="auto">
              <a:xfrm>
                <a:off x="4087" y="1487"/>
                <a:ext cx="804" cy="141"/>
              </a:xfrm>
              <a:custGeom>
                <a:avLst/>
                <a:gdLst>
                  <a:gd name="T0" fmla="*/ 0 w 804"/>
                  <a:gd name="T1" fmla="*/ 22 h 141"/>
                  <a:gd name="T2" fmla="*/ 137 w 804"/>
                  <a:gd name="T3" fmla="*/ 95 h 141"/>
                  <a:gd name="T4" fmla="*/ 228 w 804"/>
                  <a:gd name="T5" fmla="*/ 3 h 141"/>
                  <a:gd name="T6" fmla="*/ 356 w 804"/>
                  <a:gd name="T7" fmla="*/ 76 h 141"/>
                  <a:gd name="T8" fmla="*/ 521 w 804"/>
                  <a:gd name="T9" fmla="*/ 58 h 141"/>
                  <a:gd name="T10" fmla="*/ 612 w 804"/>
                  <a:gd name="T11" fmla="*/ 140 h 141"/>
                  <a:gd name="T12" fmla="*/ 804 w 804"/>
                  <a:gd name="T13" fmla="*/ 67 h 1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04" h="141">
                    <a:moveTo>
                      <a:pt x="0" y="22"/>
                    </a:moveTo>
                    <a:cubicBezTo>
                      <a:pt x="49" y="60"/>
                      <a:pt x="99" y="98"/>
                      <a:pt x="137" y="95"/>
                    </a:cubicBezTo>
                    <a:cubicBezTo>
                      <a:pt x="175" y="92"/>
                      <a:pt x="191" y="6"/>
                      <a:pt x="228" y="3"/>
                    </a:cubicBezTo>
                    <a:cubicBezTo>
                      <a:pt x="265" y="0"/>
                      <a:pt x="307" y="67"/>
                      <a:pt x="356" y="76"/>
                    </a:cubicBezTo>
                    <a:cubicBezTo>
                      <a:pt x="405" y="85"/>
                      <a:pt x="478" y="47"/>
                      <a:pt x="521" y="58"/>
                    </a:cubicBezTo>
                    <a:cubicBezTo>
                      <a:pt x="564" y="69"/>
                      <a:pt x="565" y="139"/>
                      <a:pt x="612" y="140"/>
                    </a:cubicBezTo>
                    <a:cubicBezTo>
                      <a:pt x="659" y="141"/>
                      <a:pt x="731" y="104"/>
                      <a:pt x="804" y="67"/>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26992" name="Text Box 14">
                <a:extLst>
                  <a:ext uri="{FF2B5EF4-FFF2-40B4-BE49-F238E27FC236}">
                    <a16:creationId xmlns:a16="http://schemas.microsoft.com/office/drawing/2014/main" id="{943A2466-46A1-4C7F-983F-9B366672AE39}"/>
                  </a:ext>
                </a:extLst>
              </p:cNvPr>
              <p:cNvSpPr txBox="1">
                <a:spLocks noChangeArrowheads="1"/>
              </p:cNvSpPr>
              <p:nvPr/>
            </p:nvSpPr>
            <p:spPr bwMode="auto">
              <a:xfrm>
                <a:off x="4577" y="978"/>
                <a:ext cx="14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i</a:t>
                </a:r>
              </a:p>
            </p:txBody>
          </p:sp>
          <p:sp>
            <p:nvSpPr>
              <p:cNvPr id="126993" name="Text Box 15">
                <a:extLst>
                  <a:ext uri="{FF2B5EF4-FFF2-40B4-BE49-F238E27FC236}">
                    <a16:creationId xmlns:a16="http://schemas.microsoft.com/office/drawing/2014/main" id="{880513F2-0C95-4F83-8931-BAB75DEBD27B}"/>
                  </a:ext>
                </a:extLst>
              </p:cNvPr>
              <p:cNvSpPr txBox="1">
                <a:spLocks noChangeArrowheads="1"/>
              </p:cNvSpPr>
              <p:nvPr/>
            </p:nvSpPr>
            <p:spPr bwMode="auto">
              <a:xfrm>
                <a:off x="4874" y="1540"/>
                <a:ext cx="14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j</a:t>
                </a:r>
              </a:p>
            </p:txBody>
          </p:sp>
          <p:sp>
            <p:nvSpPr>
              <p:cNvPr id="126994" name="Text Box 16">
                <a:extLst>
                  <a:ext uri="{FF2B5EF4-FFF2-40B4-BE49-F238E27FC236}">
                    <a16:creationId xmlns:a16="http://schemas.microsoft.com/office/drawing/2014/main" id="{4D10741F-EC97-4521-968F-22FC4A2DE236}"/>
                  </a:ext>
                </a:extLst>
              </p:cNvPr>
              <p:cNvSpPr txBox="1">
                <a:spLocks noChangeArrowheads="1"/>
              </p:cNvSpPr>
              <p:nvPr/>
            </p:nvSpPr>
            <p:spPr bwMode="auto">
              <a:xfrm>
                <a:off x="3992" y="1508"/>
                <a:ext cx="16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s</a:t>
                </a:r>
              </a:p>
            </p:txBody>
          </p:sp>
          <p:sp>
            <p:nvSpPr>
              <p:cNvPr id="126995" name="Text Box 17">
                <a:extLst>
                  <a:ext uri="{FF2B5EF4-FFF2-40B4-BE49-F238E27FC236}">
                    <a16:creationId xmlns:a16="http://schemas.microsoft.com/office/drawing/2014/main" id="{0039F60C-560C-4EBD-BA66-4551A55D89B6}"/>
                  </a:ext>
                </a:extLst>
              </p:cNvPr>
              <p:cNvSpPr txBox="1">
                <a:spLocks noChangeArrowheads="1"/>
              </p:cNvSpPr>
              <p:nvPr/>
            </p:nvSpPr>
            <p:spPr bwMode="auto">
              <a:xfrm>
                <a:off x="4760" y="1189"/>
                <a:ext cx="209"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c</a:t>
                </a:r>
                <a:r>
                  <a:rPr lang="en-US" altLang="zh-TW" sz="1400" i="1" baseline="-25000">
                    <a:latin typeface="Times New Roman" panose="02020603050405020304" pitchFamily="18" charset="0"/>
                    <a:ea typeface="新細明體" panose="02020500000000000000" pitchFamily="18" charset="-120"/>
                  </a:rPr>
                  <a:t>ij</a:t>
                </a:r>
              </a:p>
            </p:txBody>
          </p:sp>
          <p:sp>
            <p:nvSpPr>
              <p:cNvPr id="126996" name="Text Box 18">
                <a:extLst>
                  <a:ext uri="{FF2B5EF4-FFF2-40B4-BE49-F238E27FC236}">
                    <a16:creationId xmlns:a16="http://schemas.microsoft.com/office/drawing/2014/main" id="{CBFAE699-05F6-466B-91F6-25D9F681969F}"/>
                  </a:ext>
                </a:extLst>
              </p:cNvPr>
              <p:cNvSpPr txBox="1">
                <a:spLocks noChangeArrowheads="1"/>
              </p:cNvSpPr>
              <p:nvPr/>
            </p:nvSpPr>
            <p:spPr bwMode="auto">
              <a:xfrm>
                <a:off x="4641" y="969"/>
                <a:ext cx="279"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d</a:t>
                </a:r>
                <a:r>
                  <a:rPr lang="en-US" altLang="zh-TW" sz="1400">
                    <a:latin typeface="Times New Roman" panose="02020603050405020304" pitchFamily="18" charset="0"/>
                    <a:ea typeface="新細明體" panose="02020500000000000000" pitchFamily="18" charset="-120"/>
                  </a:rPr>
                  <a:t>[</a:t>
                </a:r>
                <a:r>
                  <a:rPr lang="en-US" altLang="zh-TW" sz="1400" i="1">
                    <a:latin typeface="Times New Roman" panose="02020603050405020304" pitchFamily="18" charset="0"/>
                    <a:ea typeface="新細明體" panose="02020500000000000000" pitchFamily="18" charset="-120"/>
                  </a:rPr>
                  <a:t>i</a:t>
                </a:r>
                <a:r>
                  <a:rPr lang="en-US" altLang="zh-TW" sz="1400">
                    <a:latin typeface="Times New Roman" panose="02020603050405020304" pitchFamily="18" charset="0"/>
                    <a:ea typeface="新細明體" panose="02020500000000000000" pitchFamily="18" charset="-120"/>
                  </a:rPr>
                  <a:t>]</a:t>
                </a:r>
              </a:p>
            </p:txBody>
          </p:sp>
          <p:sp>
            <p:nvSpPr>
              <p:cNvPr id="126997" name="Text Box 19">
                <a:extLst>
                  <a:ext uri="{FF2B5EF4-FFF2-40B4-BE49-F238E27FC236}">
                    <a16:creationId xmlns:a16="http://schemas.microsoft.com/office/drawing/2014/main" id="{3DFC008A-F18F-4083-A882-57126E85D057}"/>
                  </a:ext>
                </a:extLst>
              </p:cNvPr>
              <p:cNvSpPr txBox="1">
                <a:spLocks noChangeArrowheads="1"/>
              </p:cNvSpPr>
              <p:nvPr/>
            </p:nvSpPr>
            <p:spPr bwMode="auto">
              <a:xfrm>
                <a:off x="4971" y="1399"/>
                <a:ext cx="11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i="1">
                  <a:latin typeface="Times New Roman" panose="02020603050405020304" pitchFamily="18" charset="0"/>
                  <a:ea typeface="新細明體" panose="02020500000000000000" pitchFamily="18" charset="-120"/>
                </a:endParaRPr>
              </a:p>
            </p:txBody>
          </p:sp>
          <p:sp>
            <p:nvSpPr>
              <p:cNvPr id="126998" name="Text Box 20">
                <a:extLst>
                  <a:ext uri="{FF2B5EF4-FFF2-40B4-BE49-F238E27FC236}">
                    <a16:creationId xmlns:a16="http://schemas.microsoft.com/office/drawing/2014/main" id="{785D41C3-82A5-4648-9BB1-0F526C03320A}"/>
                  </a:ext>
                </a:extLst>
              </p:cNvPr>
              <p:cNvSpPr txBox="1">
                <a:spLocks noChangeArrowheads="1"/>
              </p:cNvSpPr>
              <p:nvPr/>
            </p:nvSpPr>
            <p:spPr bwMode="auto">
              <a:xfrm>
                <a:off x="4961" y="1390"/>
                <a:ext cx="279"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d</a:t>
                </a:r>
                <a:r>
                  <a:rPr lang="en-US" altLang="zh-TW" sz="1400">
                    <a:latin typeface="Times New Roman" panose="02020603050405020304" pitchFamily="18" charset="0"/>
                    <a:ea typeface="新細明體" panose="02020500000000000000" pitchFamily="18" charset="-120"/>
                  </a:rPr>
                  <a:t>[</a:t>
                </a:r>
                <a:r>
                  <a:rPr lang="en-US" altLang="zh-TW" sz="1400" i="1">
                    <a:latin typeface="Times New Roman" panose="02020603050405020304" pitchFamily="18" charset="0"/>
                    <a:ea typeface="新細明體" panose="02020500000000000000" pitchFamily="18" charset="-120"/>
                  </a:rPr>
                  <a:t>j</a:t>
                </a:r>
                <a:r>
                  <a:rPr lang="en-US" altLang="zh-TW" sz="1400">
                    <a:latin typeface="Times New Roman" panose="02020603050405020304" pitchFamily="18" charset="0"/>
                    <a:ea typeface="新細明體" panose="02020500000000000000" pitchFamily="18" charset="-120"/>
                  </a:rPr>
                  <a:t>]</a:t>
                </a:r>
              </a:p>
            </p:txBody>
          </p:sp>
        </p:grpSp>
        <p:sp>
          <p:nvSpPr>
            <p:cNvPr id="126985" name="文字方塊 1">
              <a:extLst>
                <a:ext uri="{FF2B5EF4-FFF2-40B4-BE49-F238E27FC236}">
                  <a16:creationId xmlns:a16="http://schemas.microsoft.com/office/drawing/2014/main" id="{DA649E12-04E9-49F3-8B14-AF26E5EE9A1D}"/>
                </a:ext>
              </a:extLst>
            </p:cNvPr>
            <p:cNvSpPr txBox="1">
              <a:spLocks noChangeArrowheads="1"/>
            </p:cNvSpPr>
            <p:nvPr/>
          </p:nvSpPr>
          <p:spPr bwMode="auto">
            <a:xfrm>
              <a:off x="7176937" y="2723791"/>
              <a:ext cx="6767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r>
                <a:rPr lang="en-US" altLang="zh-TW" i="1">
                  <a:ea typeface="新細明體" panose="02020500000000000000" pitchFamily="18" charset="-120"/>
                </a:rPr>
                <a:t>d</a:t>
              </a:r>
              <a:r>
                <a:rPr lang="en-US" altLang="zh-TW">
                  <a:ea typeface="新細明體" panose="02020500000000000000" pitchFamily="18" charset="-120"/>
                </a:rPr>
                <a:t>[</a:t>
              </a:r>
              <a:r>
                <a:rPr lang="en-US" altLang="zh-TW" i="1">
                  <a:ea typeface="新細明體" panose="02020500000000000000" pitchFamily="18" charset="-120"/>
                </a:rPr>
                <a:t>s</a:t>
              </a:r>
              <a:r>
                <a:rPr lang="en-US" altLang="zh-TW">
                  <a:ea typeface="新細明體" panose="02020500000000000000" pitchFamily="18" charset="-120"/>
                </a:rPr>
                <a:t>]=0</a:t>
              </a:r>
              <a:endParaRPr lang="zh-TW" altLang="en-US">
                <a:ea typeface="新細明體" panose="02020500000000000000" pitchFamily="18" charset="-120"/>
              </a:endParaRPr>
            </a:p>
          </p:txBody>
        </p:sp>
      </p:grpSp>
      <p:sp>
        <p:nvSpPr>
          <p:cNvPr id="2" name="箭號: 向右 1">
            <a:extLst>
              <a:ext uri="{FF2B5EF4-FFF2-40B4-BE49-F238E27FC236}">
                <a16:creationId xmlns:a16="http://schemas.microsoft.com/office/drawing/2014/main" id="{BE25312D-2712-44B4-A531-B5D57EF51F49}"/>
              </a:ext>
            </a:extLst>
          </p:cNvPr>
          <p:cNvSpPr/>
          <p:nvPr/>
        </p:nvSpPr>
        <p:spPr bwMode="auto">
          <a:xfrm>
            <a:off x="391659" y="5236151"/>
            <a:ext cx="331460" cy="310393"/>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4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4" end="1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698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83" grpId="0"/>
      <p:bldP spid="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投影片編號版面配置區 5">
            <a:extLst>
              <a:ext uri="{FF2B5EF4-FFF2-40B4-BE49-F238E27FC236}">
                <a16:creationId xmlns:a16="http://schemas.microsoft.com/office/drawing/2014/main" id="{E79EC45B-66CD-4729-8D79-C9A018C82EE9}"/>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DAD1554C-0D22-4692-A809-1474C616C70C}" type="slidenum">
              <a:rPr lang="zh-TW" altLang="en-US" sz="1400" smtClean="0">
                <a:latin typeface="Times New Roman" panose="02020603050405020304" pitchFamily="18" charset="0"/>
              </a:rPr>
              <a:pPr/>
              <a:t>63</a:t>
            </a:fld>
            <a:endParaRPr lang="en-US" altLang="zh-TW" sz="1400">
              <a:latin typeface="Times New Roman" panose="02020603050405020304" pitchFamily="18" charset="0"/>
            </a:endParaRPr>
          </a:p>
        </p:txBody>
      </p:sp>
      <p:sp>
        <p:nvSpPr>
          <p:cNvPr id="128003" name="Rectangle 2">
            <a:extLst>
              <a:ext uri="{FF2B5EF4-FFF2-40B4-BE49-F238E27FC236}">
                <a16:creationId xmlns:a16="http://schemas.microsoft.com/office/drawing/2014/main" id="{02534697-EA3B-4466-92E4-9FD16F21E5EC}"/>
              </a:ext>
            </a:extLst>
          </p:cNvPr>
          <p:cNvSpPr>
            <a:spLocks noGrp="1" noChangeArrowheads="1"/>
          </p:cNvSpPr>
          <p:nvPr>
            <p:ph type="title"/>
          </p:nvPr>
        </p:nvSpPr>
        <p:spPr>
          <a:xfrm>
            <a:off x="385763" y="20638"/>
            <a:ext cx="8986837" cy="685800"/>
          </a:xfrm>
        </p:spPr>
        <p:txBody>
          <a:bodyPr/>
          <a:lstStyle/>
          <a:p>
            <a:pPr eaLnBrk="1" hangingPunct="1"/>
            <a:r>
              <a:rPr lang="en-US" altLang="zh-TW" sz="4000">
                <a:ea typeface="新細明體" panose="02020500000000000000" pitchFamily="18" charset="-120"/>
              </a:rPr>
              <a:t>Triple Comparison = Distance Update</a:t>
            </a:r>
          </a:p>
        </p:txBody>
      </p:sp>
      <p:sp>
        <p:nvSpPr>
          <p:cNvPr id="142341" name="Rectangle 4">
            <a:extLst>
              <a:ext uri="{FF2B5EF4-FFF2-40B4-BE49-F238E27FC236}">
                <a16:creationId xmlns:a16="http://schemas.microsoft.com/office/drawing/2014/main" id="{214124BE-7893-4B3C-B10D-EEDBF387F5A9}"/>
              </a:ext>
            </a:extLst>
          </p:cNvPr>
          <p:cNvSpPr>
            <a:spLocks noChangeArrowheads="1"/>
          </p:cNvSpPr>
          <p:nvPr/>
        </p:nvSpPr>
        <p:spPr bwMode="auto">
          <a:xfrm>
            <a:off x="100012" y="838200"/>
            <a:ext cx="9937606"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defRPr/>
            </a:pPr>
            <a:r>
              <a:rPr lang="en-US" altLang="zh-TW" sz="2400" b="1" dirty="0">
                <a:solidFill>
                  <a:srgbClr val="006600"/>
                </a:solidFill>
                <a:latin typeface="+mj-lt"/>
                <a:ea typeface="新細明體" panose="02020500000000000000" pitchFamily="18" charset="-120"/>
              </a:rPr>
              <a:t>Distance Updating (DU): </a:t>
            </a:r>
            <a:br>
              <a:rPr lang="en-US" altLang="zh-TW" sz="2000" dirty="0">
                <a:latin typeface="+mj-lt"/>
                <a:ea typeface="新細明體" panose="02020500000000000000" pitchFamily="18" charset="-120"/>
              </a:rPr>
            </a:br>
            <a:r>
              <a:rPr lang="en-US" altLang="zh-TW" sz="2000" dirty="0">
                <a:latin typeface="+mj-lt"/>
                <a:ea typeface="新細明體" panose="02020500000000000000" pitchFamily="18" charset="-120"/>
              </a:rPr>
              <a:t>when we scan vertex </a:t>
            </a:r>
            <a:r>
              <a:rPr lang="en-US" altLang="zh-TW" sz="2000" i="1" dirty="0" err="1">
                <a:latin typeface="+mj-lt"/>
                <a:ea typeface="新細明體" panose="02020500000000000000" pitchFamily="18" charset="-120"/>
              </a:rPr>
              <a:t>i</a:t>
            </a:r>
            <a:r>
              <a:rPr lang="en-US" altLang="zh-TW" sz="2000" dirty="0">
                <a:latin typeface="+mj-lt"/>
                <a:ea typeface="新細明體" panose="02020500000000000000" pitchFamily="18" charset="-120"/>
              </a:rPr>
              <a:t>, we check each outgoing edge (</a:t>
            </a:r>
            <a:r>
              <a:rPr lang="en-US" altLang="zh-TW" sz="2000" i="1" dirty="0" err="1">
                <a:latin typeface="+mj-lt"/>
                <a:ea typeface="新細明體" panose="02020500000000000000" pitchFamily="18" charset="-120"/>
              </a:rPr>
              <a:t>i</a:t>
            </a:r>
            <a:r>
              <a:rPr lang="en-US" altLang="zh-TW" sz="2000" dirty="0" err="1">
                <a:latin typeface="+mj-lt"/>
                <a:ea typeface="新細明體" panose="02020500000000000000" pitchFamily="18" charset="-120"/>
              </a:rPr>
              <a:t>,</a:t>
            </a:r>
            <a:r>
              <a:rPr lang="en-US" altLang="zh-TW" sz="2000" i="1" dirty="0" err="1">
                <a:latin typeface="+mj-lt"/>
                <a:ea typeface="新細明體" panose="02020500000000000000" pitchFamily="18" charset="-120"/>
              </a:rPr>
              <a:t>j</a:t>
            </a:r>
            <a:r>
              <a:rPr lang="en-US" altLang="zh-TW" sz="2000" dirty="0">
                <a:latin typeface="+mj-lt"/>
                <a:ea typeface="新細明體" panose="02020500000000000000" pitchFamily="18" charset="-120"/>
              </a:rPr>
              <a:t>) as follows:</a:t>
            </a:r>
          </a:p>
          <a:p>
            <a:pPr>
              <a:defRPr/>
            </a:pPr>
            <a:endParaRPr lang="en-US" altLang="zh-TW" sz="800" dirty="0">
              <a:latin typeface="+mj-lt"/>
              <a:ea typeface="新細明體" panose="02020500000000000000" pitchFamily="18" charset="-120"/>
            </a:endParaRPr>
          </a:p>
          <a:p>
            <a:pPr>
              <a:defRPr/>
            </a:pPr>
            <a:r>
              <a:rPr lang="en-US" altLang="zh-TW" sz="2400" dirty="0">
                <a:latin typeface="+mj-lt"/>
                <a:ea typeface="新細明體" panose="02020500000000000000" pitchFamily="18" charset="-120"/>
              </a:rPr>
              <a:t>  </a:t>
            </a:r>
            <a:r>
              <a:rPr lang="en-US" altLang="zh-TW" sz="2400" b="1" dirty="0">
                <a:solidFill>
                  <a:schemeClr val="accent2"/>
                </a:solidFill>
                <a:latin typeface="+mj-lt"/>
                <a:ea typeface="新細明體" panose="02020500000000000000" pitchFamily="18" charset="-120"/>
              </a:rPr>
              <a:t>if</a:t>
            </a:r>
            <a:r>
              <a:rPr lang="en-US" altLang="zh-TW" sz="2400" dirty="0">
                <a:solidFill>
                  <a:schemeClr val="accent2"/>
                </a:solidFill>
                <a:latin typeface="+mj-lt"/>
                <a:ea typeface="新細明體" panose="02020500000000000000" pitchFamily="18" charset="-120"/>
              </a:rPr>
              <a:t> </a:t>
            </a:r>
            <a:r>
              <a:rPr lang="en-US" altLang="zh-TW" sz="2400" i="1" dirty="0">
                <a:solidFill>
                  <a:schemeClr val="accent2"/>
                </a:solidFill>
                <a:latin typeface="+mj-lt"/>
                <a:ea typeface="新細明體" panose="02020500000000000000" pitchFamily="18" charset="-120"/>
              </a:rPr>
              <a:t>d</a:t>
            </a:r>
            <a:r>
              <a:rPr lang="en-US" altLang="zh-TW" sz="2400" dirty="0">
                <a:solidFill>
                  <a:schemeClr val="accent2"/>
                </a:solidFill>
                <a:latin typeface="+mj-lt"/>
                <a:ea typeface="新細明體" panose="02020500000000000000" pitchFamily="18" charset="-120"/>
              </a:rPr>
              <a:t>[</a:t>
            </a:r>
            <a:r>
              <a:rPr lang="en-US" altLang="zh-TW" sz="2400" i="1" dirty="0">
                <a:solidFill>
                  <a:schemeClr val="accent2"/>
                </a:solidFill>
                <a:latin typeface="+mj-lt"/>
                <a:ea typeface="新細明體" panose="02020500000000000000" pitchFamily="18" charset="-120"/>
              </a:rPr>
              <a:t>j</a:t>
            </a:r>
            <a:r>
              <a:rPr lang="en-US" altLang="zh-TW" sz="2400" dirty="0">
                <a:solidFill>
                  <a:schemeClr val="accent2"/>
                </a:solidFill>
                <a:latin typeface="+mj-lt"/>
                <a:ea typeface="新細明體" panose="02020500000000000000" pitchFamily="18" charset="-120"/>
              </a:rPr>
              <a:t>] &gt; </a:t>
            </a:r>
            <a:r>
              <a:rPr lang="en-US" altLang="zh-TW" sz="2400" i="1" dirty="0">
                <a:solidFill>
                  <a:schemeClr val="accent2"/>
                </a:solidFill>
                <a:latin typeface="+mj-lt"/>
                <a:ea typeface="新細明體" panose="02020500000000000000" pitchFamily="18" charset="-120"/>
              </a:rPr>
              <a:t>d</a:t>
            </a:r>
            <a:r>
              <a:rPr lang="en-US" altLang="zh-TW" sz="2400" dirty="0">
                <a:solidFill>
                  <a:schemeClr val="accent2"/>
                </a:solidFill>
                <a:latin typeface="+mj-lt"/>
                <a:ea typeface="新細明體" panose="02020500000000000000" pitchFamily="18" charset="-120"/>
              </a:rPr>
              <a:t>[</a:t>
            </a:r>
            <a:r>
              <a:rPr lang="en-US" altLang="zh-TW" sz="2400" i="1" dirty="0" err="1">
                <a:solidFill>
                  <a:schemeClr val="accent2"/>
                </a:solidFill>
                <a:latin typeface="+mj-lt"/>
                <a:ea typeface="新細明體" panose="02020500000000000000" pitchFamily="18" charset="-120"/>
              </a:rPr>
              <a:t>i</a:t>
            </a:r>
            <a:r>
              <a:rPr lang="en-US" altLang="zh-TW" sz="2400" dirty="0">
                <a:solidFill>
                  <a:schemeClr val="accent2"/>
                </a:solidFill>
                <a:latin typeface="+mj-lt"/>
                <a:ea typeface="新細明體" panose="02020500000000000000" pitchFamily="18" charset="-120"/>
              </a:rPr>
              <a:t>]+</a:t>
            </a:r>
            <a:r>
              <a:rPr lang="en-US" altLang="zh-TW" sz="2400" i="1" dirty="0" err="1">
                <a:solidFill>
                  <a:schemeClr val="accent2"/>
                </a:solidFill>
                <a:latin typeface="+mj-lt"/>
                <a:ea typeface="新細明體" panose="02020500000000000000" pitchFamily="18" charset="-120"/>
              </a:rPr>
              <a:t>c</a:t>
            </a:r>
            <a:r>
              <a:rPr lang="en-US" altLang="zh-TW" sz="2400" i="1" baseline="-25000" dirty="0" err="1">
                <a:solidFill>
                  <a:schemeClr val="accent2"/>
                </a:solidFill>
                <a:latin typeface="+mj-lt"/>
                <a:ea typeface="新細明體" panose="02020500000000000000" pitchFamily="18" charset="-120"/>
              </a:rPr>
              <a:t>ij</a:t>
            </a:r>
            <a:r>
              <a:rPr lang="en-US" altLang="zh-TW" sz="2400" dirty="0">
                <a:solidFill>
                  <a:schemeClr val="accent2"/>
                </a:solidFill>
                <a:latin typeface="+mj-lt"/>
                <a:ea typeface="新細明體" panose="02020500000000000000" pitchFamily="18" charset="-120"/>
              </a:rPr>
              <a:t> </a:t>
            </a:r>
            <a:r>
              <a:rPr lang="en-US" altLang="zh-TW" sz="2400" b="1" dirty="0">
                <a:solidFill>
                  <a:schemeClr val="accent2"/>
                </a:solidFill>
                <a:latin typeface="+mj-lt"/>
                <a:ea typeface="新細明體" panose="02020500000000000000" pitchFamily="18" charset="-120"/>
              </a:rPr>
              <a:t>then</a:t>
            </a:r>
          </a:p>
          <a:p>
            <a:pPr>
              <a:defRPr/>
            </a:pPr>
            <a:r>
              <a:rPr lang="en-US" altLang="zh-TW" sz="2400" i="1" dirty="0">
                <a:solidFill>
                  <a:schemeClr val="accent2"/>
                </a:solidFill>
                <a:latin typeface="+mj-lt"/>
                <a:ea typeface="新細明體" panose="02020500000000000000" pitchFamily="18" charset="-120"/>
              </a:rPr>
              <a:t>     d</a:t>
            </a:r>
            <a:r>
              <a:rPr lang="en-US" altLang="zh-TW" sz="2400" dirty="0">
                <a:solidFill>
                  <a:schemeClr val="accent2"/>
                </a:solidFill>
                <a:latin typeface="+mj-lt"/>
                <a:ea typeface="新細明體" panose="02020500000000000000" pitchFamily="18" charset="-120"/>
              </a:rPr>
              <a:t>[</a:t>
            </a:r>
            <a:r>
              <a:rPr lang="en-US" altLang="zh-TW" sz="2400" i="1" dirty="0">
                <a:solidFill>
                  <a:schemeClr val="accent2"/>
                </a:solidFill>
                <a:latin typeface="+mj-lt"/>
                <a:ea typeface="新細明體" panose="02020500000000000000" pitchFamily="18" charset="-120"/>
              </a:rPr>
              <a:t>j</a:t>
            </a:r>
            <a:r>
              <a:rPr lang="en-US" altLang="zh-TW" sz="2400" dirty="0">
                <a:solidFill>
                  <a:schemeClr val="accent2"/>
                </a:solidFill>
                <a:latin typeface="+mj-lt"/>
                <a:ea typeface="新細明體" panose="02020500000000000000" pitchFamily="18" charset="-120"/>
              </a:rPr>
              <a:t>] = </a:t>
            </a:r>
            <a:r>
              <a:rPr lang="en-US" altLang="zh-TW" sz="2400" i="1" dirty="0">
                <a:solidFill>
                  <a:schemeClr val="accent2"/>
                </a:solidFill>
                <a:latin typeface="+mj-lt"/>
                <a:ea typeface="新細明體" panose="02020500000000000000" pitchFamily="18" charset="-120"/>
              </a:rPr>
              <a:t>d</a:t>
            </a:r>
            <a:r>
              <a:rPr lang="en-US" altLang="zh-TW" sz="2400" dirty="0">
                <a:solidFill>
                  <a:schemeClr val="accent2"/>
                </a:solidFill>
                <a:latin typeface="+mj-lt"/>
                <a:ea typeface="新細明體" panose="02020500000000000000" pitchFamily="18" charset="-120"/>
              </a:rPr>
              <a:t>[</a:t>
            </a:r>
            <a:r>
              <a:rPr lang="en-US" altLang="zh-TW" sz="2400" i="1" dirty="0" err="1">
                <a:solidFill>
                  <a:schemeClr val="accent2"/>
                </a:solidFill>
                <a:latin typeface="+mj-lt"/>
                <a:ea typeface="新細明體" panose="02020500000000000000" pitchFamily="18" charset="-120"/>
              </a:rPr>
              <a:t>i</a:t>
            </a:r>
            <a:r>
              <a:rPr lang="en-US" altLang="zh-TW" sz="2400" dirty="0">
                <a:solidFill>
                  <a:schemeClr val="accent2"/>
                </a:solidFill>
                <a:latin typeface="+mj-lt"/>
                <a:ea typeface="新細明體" panose="02020500000000000000" pitchFamily="18" charset="-120"/>
              </a:rPr>
              <a:t>]+</a:t>
            </a:r>
            <a:r>
              <a:rPr lang="en-US" altLang="zh-TW" sz="2400" i="1" dirty="0" err="1">
                <a:solidFill>
                  <a:schemeClr val="accent2"/>
                </a:solidFill>
                <a:latin typeface="+mj-lt"/>
                <a:ea typeface="新細明體" panose="02020500000000000000" pitchFamily="18" charset="-120"/>
              </a:rPr>
              <a:t>c</a:t>
            </a:r>
            <a:r>
              <a:rPr lang="en-US" altLang="zh-TW" sz="2400" i="1" baseline="-25000" dirty="0" err="1">
                <a:solidFill>
                  <a:schemeClr val="accent2"/>
                </a:solidFill>
                <a:latin typeface="+mj-lt"/>
                <a:ea typeface="新細明體" panose="02020500000000000000" pitchFamily="18" charset="-120"/>
              </a:rPr>
              <a:t>ij</a:t>
            </a:r>
            <a:r>
              <a:rPr lang="en-US" altLang="zh-TW" sz="2400" dirty="0">
                <a:solidFill>
                  <a:schemeClr val="accent2"/>
                </a:solidFill>
                <a:latin typeface="+mj-lt"/>
                <a:ea typeface="新細明體" panose="02020500000000000000" pitchFamily="18" charset="-120"/>
              </a:rPr>
              <a:t>;  </a:t>
            </a:r>
            <a:r>
              <a:rPr lang="en-US" altLang="zh-TW" sz="2400" i="1" dirty="0" err="1">
                <a:solidFill>
                  <a:schemeClr val="accent2"/>
                </a:solidFill>
                <a:latin typeface="+mj-lt"/>
                <a:ea typeface="新細明體" panose="02020500000000000000" pitchFamily="18" charset="-120"/>
              </a:rPr>
              <a:t>pred</a:t>
            </a:r>
            <a:r>
              <a:rPr lang="en-US" altLang="zh-TW" sz="2400" dirty="0">
                <a:solidFill>
                  <a:schemeClr val="accent2"/>
                </a:solidFill>
                <a:latin typeface="+mj-lt"/>
                <a:ea typeface="新細明體" panose="02020500000000000000" pitchFamily="18" charset="-120"/>
              </a:rPr>
              <a:t>[</a:t>
            </a:r>
            <a:r>
              <a:rPr lang="en-US" altLang="zh-TW" sz="2400" i="1" dirty="0">
                <a:solidFill>
                  <a:schemeClr val="accent2"/>
                </a:solidFill>
                <a:latin typeface="+mj-lt"/>
                <a:ea typeface="新細明體" panose="02020500000000000000" pitchFamily="18" charset="-120"/>
              </a:rPr>
              <a:t>j</a:t>
            </a:r>
            <a:r>
              <a:rPr lang="en-US" altLang="zh-TW" sz="2400" dirty="0">
                <a:solidFill>
                  <a:schemeClr val="accent2"/>
                </a:solidFill>
                <a:latin typeface="+mj-lt"/>
                <a:ea typeface="新細明體" panose="02020500000000000000" pitchFamily="18" charset="-120"/>
              </a:rPr>
              <a:t>]=</a:t>
            </a:r>
            <a:r>
              <a:rPr lang="en-US" altLang="zh-TW" sz="2400" i="1" dirty="0" err="1">
                <a:solidFill>
                  <a:schemeClr val="accent2"/>
                </a:solidFill>
                <a:latin typeface="+mj-lt"/>
                <a:ea typeface="新細明體" panose="02020500000000000000" pitchFamily="18" charset="-120"/>
              </a:rPr>
              <a:t>i</a:t>
            </a:r>
            <a:r>
              <a:rPr lang="en-US" altLang="zh-TW" sz="2400" dirty="0">
                <a:solidFill>
                  <a:schemeClr val="accent2"/>
                </a:solidFill>
                <a:latin typeface="+mj-lt"/>
                <a:ea typeface="新細明體" panose="02020500000000000000" pitchFamily="18" charset="-120"/>
              </a:rPr>
              <a:t>;</a:t>
            </a:r>
          </a:p>
          <a:p>
            <a:pPr>
              <a:defRPr/>
            </a:pPr>
            <a:endParaRPr lang="en-US" altLang="zh-TW" sz="800" b="1" dirty="0">
              <a:latin typeface="+mj-lt"/>
              <a:ea typeface="新細明體" panose="02020500000000000000" pitchFamily="18" charset="-120"/>
            </a:endParaRPr>
          </a:p>
          <a:p>
            <a:pPr>
              <a:defRPr/>
            </a:pPr>
            <a:r>
              <a:rPr lang="en-US" altLang="zh-TW" sz="800" dirty="0">
                <a:latin typeface="+mj-lt"/>
                <a:ea typeface="新細明體" panose="02020500000000000000" pitchFamily="18" charset="-120"/>
              </a:rPr>
              <a:t> </a:t>
            </a:r>
          </a:p>
          <a:p>
            <a:pPr>
              <a:defRPr/>
            </a:pPr>
            <a:r>
              <a:rPr lang="en-US" altLang="zh-TW" sz="2400" dirty="0">
                <a:latin typeface="+mj-lt"/>
                <a:ea typeface="新細明體" panose="02020500000000000000" pitchFamily="18" charset="-120"/>
              </a:rPr>
              <a:t>this operation is called a “</a:t>
            </a:r>
            <a:r>
              <a:rPr lang="en-US" altLang="zh-TW" sz="2400" b="1" dirty="0">
                <a:solidFill>
                  <a:srgbClr val="008000"/>
                </a:solidFill>
                <a:latin typeface="+mj-lt"/>
                <a:ea typeface="新細明體" panose="02020500000000000000" pitchFamily="18" charset="-120"/>
              </a:rPr>
              <a:t>triple comparison</a:t>
            </a:r>
            <a:r>
              <a:rPr lang="en-US" altLang="zh-TW" sz="2400" dirty="0">
                <a:latin typeface="+mj-lt"/>
                <a:ea typeface="新細明體" panose="02020500000000000000" pitchFamily="18" charset="-120"/>
              </a:rPr>
              <a:t>”, or a “</a:t>
            </a:r>
            <a:r>
              <a:rPr lang="en-US" altLang="zh-TW" sz="2400" b="1" dirty="0">
                <a:solidFill>
                  <a:srgbClr val="008000"/>
                </a:solidFill>
                <a:latin typeface="+mj-lt"/>
                <a:ea typeface="新細明體" panose="02020500000000000000" pitchFamily="18" charset="-120"/>
              </a:rPr>
              <a:t>distance update</a:t>
            </a:r>
            <a:r>
              <a:rPr lang="en-US" altLang="zh-TW" sz="2400" dirty="0">
                <a:latin typeface="+mj-lt"/>
                <a:ea typeface="新細明體" panose="02020500000000000000" pitchFamily="18" charset="-120"/>
              </a:rPr>
              <a:t>”</a:t>
            </a:r>
          </a:p>
          <a:p>
            <a:pPr>
              <a:defRPr/>
            </a:pPr>
            <a:endParaRPr lang="en-US" altLang="zh-TW" sz="800" dirty="0">
              <a:latin typeface="+mj-lt"/>
              <a:ea typeface="新細明體" panose="02020500000000000000" pitchFamily="18" charset="-120"/>
            </a:endParaRPr>
          </a:p>
          <a:p>
            <a:pPr>
              <a:defRPr/>
            </a:pPr>
            <a:r>
              <a:rPr lang="en-US" altLang="zh-TW" sz="2400" dirty="0">
                <a:latin typeface="+mj-lt"/>
                <a:ea typeface="新細明體" panose="02020500000000000000" pitchFamily="18" charset="-120"/>
              </a:rPr>
              <a:t>Remember the optimality condition: </a:t>
            </a:r>
          </a:p>
          <a:p>
            <a:pPr>
              <a:defRPr/>
            </a:pPr>
            <a:endParaRPr lang="en-US" altLang="zh-TW" sz="1200" dirty="0">
              <a:latin typeface="+mj-lt"/>
              <a:ea typeface="新細明體" panose="02020500000000000000" pitchFamily="18" charset="-120"/>
            </a:endParaRPr>
          </a:p>
          <a:p>
            <a:pPr>
              <a:defRPr/>
            </a:pPr>
            <a:r>
              <a:rPr lang="en-US" altLang="zh-TW" sz="2400" dirty="0">
                <a:latin typeface="+mj-lt"/>
                <a:ea typeface="新細明體" panose="02020500000000000000" pitchFamily="18" charset="-120"/>
              </a:rPr>
              <a:t>Thus, a triple comparison improves the “</a:t>
            </a:r>
            <a:r>
              <a:rPr lang="en-US" altLang="zh-TW" sz="2400" dirty="0">
                <a:solidFill>
                  <a:srgbClr val="C00000"/>
                </a:solidFill>
                <a:latin typeface="+mj-lt"/>
                <a:ea typeface="新細明體" panose="02020500000000000000" pitchFamily="18" charset="-120"/>
              </a:rPr>
              <a:t>dual infeasibility</a:t>
            </a:r>
            <a:r>
              <a:rPr lang="en-US" altLang="zh-TW" sz="2400" dirty="0">
                <a:latin typeface="+mj-lt"/>
                <a:ea typeface="新細明體" panose="02020500000000000000" pitchFamily="18" charset="-120"/>
              </a:rPr>
              <a:t>”</a:t>
            </a:r>
          </a:p>
          <a:p>
            <a:pPr>
              <a:defRPr/>
            </a:pPr>
            <a:r>
              <a:rPr lang="en-US" altLang="zh-TW" sz="1400" dirty="0">
                <a:latin typeface="+mj-lt"/>
                <a:ea typeface="新細明體" panose="02020500000000000000" pitchFamily="18" charset="-120"/>
              </a:rPr>
              <a:t> </a:t>
            </a:r>
          </a:p>
          <a:p>
            <a:pPr>
              <a:buFontTx/>
              <a:buChar char="•"/>
              <a:defRPr/>
            </a:pPr>
            <a:r>
              <a:rPr lang="en-US" altLang="zh-TW" sz="2400" dirty="0">
                <a:latin typeface="+mj-lt"/>
                <a:ea typeface="新細明體" panose="02020500000000000000" pitchFamily="18" charset="-120"/>
              </a:rPr>
              <a:t> </a:t>
            </a:r>
            <a:r>
              <a:rPr lang="en-US" altLang="zh-TW" sz="2400" dirty="0">
                <a:solidFill>
                  <a:schemeClr val="accent2"/>
                </a:solidFill>
                <a:latin typeface="+mj-lt"/>
                <a:ea typeface="新細明體" panose="02020500000000000000" pitchFamily="18" charset="-120"/>
              </a:rPr>
              <a:t>All SP algorithms perform sequences of </a:t>
            </a:r>
            <a:r>
              <a:rPr lang="en-US" altLang="zh-TW" sz="2400" b="1" dirty="0">
                <a:solidFill>
                  <a:srgbClr val="006600"/>
                </a:solidFill>
                <a:latin typeface="+mj-lt"/>
                <a:ea typeface="新細明體" panose="02020500000000000000" pitchFamily="18" charset="-120"/>
              </a:rPr>
              <a:t>triple comparisons</a:t>
            </a:r>
          </a:p>
          <a:p>
            <a:pPr>
              <a:defRPr/>
            </a:pPr>
            <a:r>
              <a:rPr lang="zh-TW" altLang="en-US" sz="1200" dirty="0">
                <a:solidFill>
                  <a:schemeClr val="accent2"/>
                </a:solidFill>
                <a:latin typeface="+mj-lt"/>
                <a:ea typeface="新細明體" panose="02020500000000000000" pitchFamily="18" charset="-120"/>
              </a:rPr>
              <a:t>  </a:t>
            </a:r>
            <a:endParaRPr lang="en-US" altLang="zh-TW" sz="1200" dirty="0">
              <a:solidFill>
                <a:schemeClr val="accent2"/>
              </a:solidFill>
              <a:latin typeface="+mj-lt"/>
              <a:ea typeface="新細明體" panose="02020500000000000000" pitchFamily="18" charset="-120"/>
            </a:endParaRPr>
          </a:p>
          <a:p>
            <a:pPr>
              <a:buFontTx/>
              <a:buChar char="•"/>
              <a:defRPr/>
            </a:pPr>
            <a:r>
              <a:rPr lang="en-US" altLang="zh-TW" sz="2400" dirty="0">
                <a:solidFill>
                  <a:schemeClr val="accent2"/>
                </a:solidFill>
                <a:latin typeface="+mj-lt"/>
                <a:ea typeface="新細明體" panose="02020500000000000000" pitchFamily="18" charset="-120"/>
              </a:rPr>
              <a:t> </a:t>
            </a:r>
            <a:r>
              <a:rPr lang="en-US" altLang="zh-TW" sz="2400" b="1" dirty="0">
                <a:solidFill>
                  <a:srgbClr val="006600"/>
                </a:solidFill>
                <a:latin typeface="+mj-lt"/>
                <a:ea typeface="新細明體" panose="02020500000000000000" pitchFamily="18" charset="-120"/>
              </a:rPr>
              <a:t>Fewer</a:t>
            </a:r>
            <a:r>
              <a:rPr lang="en-US" altLang="zh-TW" sz="2400" dirty="0">
                <a:solidFill>
                  <a:schemeClr val="accent2"/>
                </a:solidFill>
                <a:latin typeface="+mj-lt"/>
                <a:ea typeface="新細明體" panose="02020500000000000000" pitchFamily="18" charset="-120"/>
              </a:rPr>
              <a:t> # triple comparisons </a:t>
            </a:r>
            <a:r>
              <a:rPr lang="en-US" altLang="zh-TW" sz="2400" dirty="0">
                <a:solidFill>
                  <a:schemeClr val="accent2"/>
                </a:solidFill>
                <a:latin typeface="+mj-lt"/>
                <a:ea typeface="新細明體" panose="02020500000000000000" pitchFamily="18" charset="-120"/>
                <a:sym typeface="Wingdings" panose="05000000000000000000" pitchFamily="2" charset="2"/>
              </a:rPr>
              <a:t>     </a:t>
            </a:r>
            <a:r>
              <a:rPr lang="en-US" altLang="zh-TW" sz="2400" b="1" dirty="0">
                <a:solidFill>
                  <a:srgbClr val="006600"/>
                </a:solidFill>
                <a:latin typeface="+mj-lt"/>
                <a:ea typeface="新細明體" panose="02020500000000000000" pitchFamily="18" charset="-120"/>
                <a:sym typeface="Wingdings" panose="05000000000000000000" pitchFamily="2" charset="2"/>
              </a:rPr>
              <a:t>Faster</a:t>
            </a:r>
            <a:r>
              <a:rPr lang="en-US" altLang="zh-TW" sz="2400" dirty="0">
                <a:solidFill>
                  <a:schemeClr val="accent2"/>
                </a:solidFill>
                <a:latin typeface="+mj-lt"/>
                <a:ea typeface="新細明體" panose="02020500000000000000" pitchFamily="18" charset="-120"/>
                <a:sym typeface="Wingdings" panose="05000000000000000000" pitchFamily="2" charset="2"/>
              </a:rPr>
              <a:t> SP calculation</a:t>
            </a:r>
          </a:p>
          <a:p>
            <a:pPr>
              <a:defRPr/>
            </a:pPr>
            <a:r>
              <a:rPr lang="en-US" altLang="zh-TW" sz="1200" dirty="0">
                <a:solidFill>
                  <a:schemeClr val="accent2"/>
                </a:solidFill>
                <a:latin typeface="+mj-lt"/>
                <a:ea typeface="新細明體" panose="02020500000000000000" pitchFamily="18" charset="-120"/>
                <a:sym typeface="Wingdings" panose="05000000000000000000" pitchFamily="2" charset="2"/>
              </a:rPr>
              <a:t> </a:t>
            </a:r>
          </a:p>
          <a:p>
            <a:pPr>
              <a:buFontTx/>
              <a:buChar char="•"/>
              <a:defRPr/>
            </a:pPr>
            <a:r>
              <a:rPr lang="en-US" altLang="zh-TW" sz="2400" dirty="0">
                <a:solidFill>
                  <a:schemeClr val="accent2"/>
                </a:solidFill>
                <a:latin typeface="+mj-lt"/>
                <a:ea typeface="新細明體" panose="02020500000000000000" pitchFamily="18" charset="-120"/>
                <a:sym typeface="Wingdings" panose="05000000000000000000" pitchFamily="2" charset="2"/>
              </a:rPr>
              <a:t> </a:t>
            </a:r>
            <a:r>
              <a:rPr lang="en-US" altLang="zh-TW" sz="2400" dirty="0">
                <a:solidFill>
                  <a:srgbClr val="006600"/>
                </a:solidFill>
                <a:latin typeface="+mj-lt"/>
                <a:ea typeface="新細明體" panose="02020500000000000000" pitchFamily="18" charset="-120"/>
              </a:rPr>
              <a:t>Dijkstra’s algorithm </a:t>
            </a:r>
            <a:r>
              <a:rPr lang="en-US" altLang="zh-TW" sz="2400" dirty="0">
                <a:latin typeface="+mj-lt"/>
                <a:ea typeface="新細明體" panose="02020500000000000000" pitchFamily="18" charset="-120"/>
              </a:rPr>
              <a:t>does </a:t>
            </a:r>
            <a:r>
              <a:rPr lang="en-US" altLang="zh-TW" sz="2400" b="1" dirty="0">
                <a:solidFill>
                  <a:srgbClr val="006600"/>
                </a:solidFill>
                <a:latin typeface="+mj-lt"/>
                <a:ea typeface="新細明體" panose="02020500000000000000" pitchFamily="18" charset="-120"/>
              </a:rPr>
              <a:t>fewer</a:t>
            </a:r>
            <a:r>
              <a:rPr lang="en-US" altLang="zh-TW" sz="2400" dirty="0">
                <a:solidFill>
                  <a:schemeClr val="accent2"/>
                </a:solidFill>
                <a:latin typeface="+mj-lt"/>
                <a:ea typeface="新細明體" panose="02020500000000000000" pitchFamily="18" charset="-120"/>
              </a:rPr>
              <a:t> triple comparisons </a:t>
            </a:r>
            <a:r>
              <a:rPr lang="en-US" altLang="zh-TW" sz="2400" dirty="0">
                <a:ea typeface="新細明體" panose="02020500000000000000" pitchFamily="18" charset="-120"/>
              </a:rPr>
              <a:t>by</a:t>
            </a:r>
            <a:r>
              <a:rPr lang="en-US" altLang="zh-TW" sz="2400" dirty="0">
                <a:solidFill>
                  <a:schemeClr val="accent2"/>
                </a:solidFill>
                <a:ea typeface="新細明體" panose="02020500000000000000" pitchFamily="18" charset="-120"/>
              </a:rPr>
              <a:t> </a:t>
            </a:r>
            <a:r>
              <a:rPr lang="en-US" altLang="zh-TW" sz="2400" b="1" dirty="0">
                <a:solidFill>
                  <a:srgbClr val="008000"/>
                </a:solidFill>
                <a:ea typeface="新細明體" panose="02020500000000000000" pitchFamily="18" charset="-120"/>
              </a:rPr>
              <a:t>Node Selection</a:t>
            </a:r>
            <a:endParaRPr lang="en-US" altLang="zh-TW" sz="2400" b="1" dirty="0">
              <a:solidFill>
                <a:srgbClr val="008000"/>
              </a:solidFill>
              <a:latin typeface="+mj-lt"/>
              <a:ea typeface="新細明體" panose="02020500000000000000" pitchFamily="18" charset="-120"/>
            </a:endParaRPr>
          </a:p>
        </p:txBody>
      </p:sp>
      <p:sp>
        <p:nvSpPr>
          <p:cNvPr id="128005" name="Text Box 21">
            <a:extLst>
              <a:ext uri="{FF2B5EF4-FFF2-40B4-BE49-F238E27FC236}">
                <a16:creationId xmlns:a16="http://schemas.microsoft.com/office/drawing/2014/main" id="{64562CC2-1BAD-4EC6-9E89-DFA2C6E4E102}"/>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mc:AlternateContent xmlns:mc="http://schemas.openxmlformats.org/markup-compatibility/2006" xmlns:a14="http://schemas.microsoft.com/office/drawing/2010/main">
        <mc:Choice Requires="a14">
          <p:sp>
            <p:nvSpPr>
              <p:cNvPr id="22" name="物件 4">
                <a:extLst>
                  <a:ext uri="{FF2B5EF4-FFF2-40B4-BE49-F238E27FC236}">
                    <a16:creationId xmlns:a16="http://schemas.microsoft.com/office/drawing/2014/main" id="{8D382CEE-E1F1-4CE5-A8F8-1B41AF721CFE}"/>
                  </a:ext>
                </a:extLst>
              </p:cNvPr>
              <p:cNvSpPr txBox="1"/>
              <p:nvPr/>
            </p:nvSpPr>
            <p:spPr bwMode="auto">
              <a:xfrm>
                <a:off x="4976366" y="3108766"/>
                <a:ext cx="3924545" cy="469900"/>
              </a:xfrm>
              <a:prstGeom prst="rect">
                <a:avLst/>
              </a:prstGeom>
              <a:noFill/>
              <a:ln>
                <a:noFill/>
              </a:ln>
              <a:extLst/>
            </p:spPr>
            <p:txBody>
              <a:bodyPr>
                <a:noAutofit/>
              </a:bodyPr>
              <a:lstStyle/>
              <a:p>
                <a:pPr/>
                <a14:m>
                  <m:oMathPara xmlns:m="http://schemas.openxmlformats.org/officeDocument/2006/math">
                    <m:oMathParaPr>
                      <m:jc m:val="centerGroup"/>
                    </m:oMathParaPr>
                    <m:oMath xmlns:m="http://schemas.openxmlformats.org/officeDocument/2006/math">
                      <m:r>
                        <a:rPr lang="zh-TW" altLang="en-US" sz="2400" i="1">
                          <a:solidFill>
                            <a:srgbClr val="008000"/>
                          </a:solidFill>
                          <a:latin typeface="Cambria Math" panose="02040503050406030204" pitchFamily="18" charset="0"/>
                        </a:rPr>
                        <m:t>𝑑</m:t>
                      </m:r>
                      <m:r>
                        <a:rPr lang="zh-TW" altLang="en-US" sz="2400" i="1">
                          <a:solidFill>
                            <a:srgbClr val="008000"/>
                          </a:solidFill>
                          <a:latin typeface="Cambria Math" panose="02040503050406030204" pitchFamily="18" charset="0"/>
                        </a:rPr>
                        <m:t>[</m:t>
                      </m:r>
                      <m:r>
                        <a:rPr lang="zh-TW" altLang="en-US" sz="2400" i="1">
                          <a:solidFill>
                            <a:srgbClr val="008000"/>
                          </a:solidFill>
                          <a:latin typeface="Cambria Math" panose="02040503050406030204" pitchFamily="18" charset="0"/>
                        </a:rPr>
                        <m:t>𝑗</m:t>
                      </m:r>
                      <m:r>
                        <a:rPr lang="zh-TW" altLang="en-US" sz="2400" i="1">
                          <a:solidFill>
                            <a:srgbClr val="008000"/>
                          </a:solidFill>
                          <a:latin typeface="Cambria Math" panose="02040503050406030204" pitchFamily="18" charset="0"/>
                        </a:rPr>
                        <m:t>]≤</m:t>
                      </m:r>
                      <m:r>
                        <a:rPr lang="zh-TW" altLang="en-US" sz="2400" i="1">
                          <a:solidFill>
                            <a:srgbClr val="008000"/>
                          </a:solidFill>
                          <a:latin typeface="Cambria Math" panose="02040503050406030204" pitchFamily="18" charset="0"/>
                        </a:rPr>
                        <m:t>𝑑</m:t>
                      </m:r>
                      <m:r>
                        <a:rPr lang="zh-TW" altLang="en-US" sz="2400" i="1">
                          <a:solidFill>
                            <a:srgbClr val="008000"/>
                          </a:solidFill>
                          <a:latin typeface="Cambria Math" panose="02040503050406030204" pitchFamily="18" charset="0"/>
                        </a:rPr>
                        <m:t>[</m:t>
                      </m:r>
                      <m:r>
                        <a:rPr lang="zh-TW" altLang="en-US" sz="2400" i="1">
                          <a:solidFill>
                            <a:srgbClr val="008000"/>
                          </a:solidFill>
                          <a:latin typeface="Cambria Math" panose="02040503050406030204" pitchFamily="18" charset="0"/>
                        </a:rPr>
                        <m:t>𝑖</m:t>
                      </m:r>
                      <m:r>
                        <a:rPr lang="zh-TW" altLang="en-US" sz="2400" i="1">
                          <a:solidFill>
                            <a:srgbClr val="008000"/>
                          </a:solidFill>
                          <a:latin typeface="Cambria Math" panose="02040503050406030204" pitchFamily="18" charset="0"/>
                        </a:rPr>
                        <m:t>]+</m:t>
                      </m:r>
                      <m:sSub>
                        <m:sSubPr>
                          <m:ctrlPr>
                            <a:rPr lang="zh-TW" altLang="en-US" sz="2400" i="1">
                              <a:solidFill>
                                <a:srgbClr val="008000"/>
                              </a:solidFill>
                              <a:latin typeface="Cambria Math" panose="02040503050406030204" pitchFamily="18" charset="0"/>
                            </a:rPr>
                          </m:ctrlPr>
                        </m:sSubPr>
                        <m:e>
                          <m:r>
                            <a:rPr lang="zh-TW" altLang="en-US" sz="2400" i="1">
                              <a:solidFill>
                                <a:srgbClr val="008000"/>
                              </a:solidFill>
                              <a:latin typeface="Cambria Math" panose="02040503050406030204" pitchFamily="18" charset="0"/>
                            </a:rPr>
                            <m:t>𝑐</m:t>
                          </m:r>
                        </m:e>
                        <m:sub>
                          <m:r>
                            <a:rPr lang="zh-TW" altLang="en-US" sz="2400" i="1">
                              <a:solidFill>
                                <a:srgbClr val="008000"/>
                              </a:solidFill>
                              <a:latin typeface="Cambria Math" panose="02040503050406030204" pitchFamily="18" charset="0"/>
                            </a:rPr>
                            <m:t>𝑖𝑗</m:t>
                          </m:r>
                        </m:sub>
                      </m:sSub>
                      <m:r>
                        <m:rPr>
                          <m:nor/>
                        </m:rPr>
                        <a:rPr lang="zh-TW" altLang="en-US" sz="2400" i="0">
                          <a:solidFill>
                            <a:srgbClr val="000000"/>
                          </a:solidFill>
                          <a:latin typeface="Cambria Math" panose="02040503050406030204" pitchFamily="18" charset="0"/>
                        </a:rPr>
                        <m:t>    </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𝑖</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𝑗</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𝐸</m:t>
                      </m:r>
                    </m:oMath>
                  </m:oMathPara>
                </a14:m>
                <a:endParaRPr lang="zh-TW" altLang="en-US" sz="2400" dirty="0"/>
              </a:p>
            </p:txBody>
          </p:sp>
        </mc:Choice>
        <mc:Fallback xmlns="">
          <p:sp>
            <p:nvSpPr>
              <p:cNvPr id="22" name="物件 4">
                <a:extLst>
                  <a:ext uri="{FF2B5EF4-FFF2-40B4-BE49-F238E27FC236}">
                    <a16:creationId xmlns:a16="http://schemas.microsoft.com/office/drawing/2014/main" id="{8D382CEE-E1F1-4CE5-A8F8-1B41AF721CFE}"/>
                  </a:ext>
                </a:extLst>
              </p:cNvPr>
              <p:cNvSpPr txBox="1">
                <a:spLocks noRot="1" noChangeAspect="1" noMove="1" noResize="1" noEditPoints="1" noAdjustHandles="1" noChangeArrowheads="1" noChangeShapeType="1" noTextEdit="1"/>
              </p:cNvSpPr>
              <p:nvPr/>
            </p:nvSpPr>
            <p:spPr bwMode="auto">
              <a:xfrm>
                <a:off x="4976366" y="3108766"/>
                <a:ext cx="3924545" cy="469900"/>
              </a:xfrm>
              <a:prstGeom prst="rect">
                <a:avLst/>
              </a:prstGeom>
              <a:blipFill>
                <a:blip r:embed="rId3"/>
                <a:stretch>
                  <a:fillRect l="-311" b="-16883"/>
                </a:stretch>
              </a:blipFill>
              <a:ln>
                <a:noFill/>
              </a:ln>
              <a:extLst/>
            </p:spPr>
            <p:txBody>
              <a:bodyPr/>
              <a:lstStyle/>
              <a:p>
                <a:r>
                  <a:rPr lang="zh-TW" altLang="en-US">
                    <a:noFill/>
                  </a:rPr>
                  <a:t> </a:t>
                </a:r>
              </a:p>
            </p:txBody>
          </p:sp>
        </mc:Fallback>
      </mc:AlternateContent>
      <p:sp>
        <p:nvSpPr>
          <p:cNvPr id="128007" name="箭號: 向右 5">
            <a:extLst>
              <a:ext uri="{FF2B5EF4-FFF2-40B4-BE49-F238E27FC236}">
                <a16:creationId xmlns:a16="http://schemas.microsoft.com/office/drawing/2014/main" id="{ECC6ABD7-C8B7-4D81-AD94-643FE1010F01}"/>
              </a:ext>
            </a:extLst>
          </p:cNvPr>
          <p:cNvSpPr>
            <a:spLocks noChangeArrowheads="1"/>
          </p:cNvSpPr>
          <p:nvPr/>
        </p:nvSpPr>
        <p:spPr bwMode="auto">
          <a:xfrm>
            <a:off x="3820788" y="1805412"/>
            <a:ext cx="280987" cy="357188"/>
          </a:xfrm>
          <a:prstGeom prst="rightArrow">
            <a:avLst>
              <a:gd name="adj1" fmla="val 50000"/>
              <a:gd name="adj2"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grpSp>
        <p:nvGrpSpPr>
          <p:cNvPr id="23" name="群組 22">
            <a:extLst>
              <a:ext uri="{FF2B5EF4-FFF2-40B4-BE49-F238E27FC236}">
                <a16:creationId xmlns:a16="http://schemas.microsoft.com/office/drawing/2014/main" id="{B9705520-EACB-4A07-9686-C6BEAC95F055}"/>
              </a:ext>
            </a:extLst>
          </p:cNvPr>
          <p:cNvGrpSpPr>
            <a:grpSpLocks/>
          </p:cNvGrpSpPr>
          <p:nvPr/>
        </p:nvGrpSpPr>
        <p:grpSpPr bwMode="auto">
          <a:xfrm>
            <a:off x="7443787" y="1069421"/>
            <a:ext cx="2362200" cy="1508125"/>
            <a:chOff x="7176937" y="1524000"/>
            <a:chExt cx="2362351" cy="1507568"/>
          </a:xfrm>
        </p:grpSpPr>
        <p:grpSp>
          <p:nvGrpSpPr>
            <p:cNvPr id="128010" name="Group 7">
              <a:extLst>
                <a:ext uri="{FF2B5EF4-FFF2-40B4-BE49-F238E27FC236}">
                  <a16:creationId xmlns:a16="http://schemas.microsoft.com/office/drawing/2014/main" id="{9876099D-84BB-4DA4-B7F5-DB4CF0CDABE7}"/>
                </a:ext>
              </a:extLst>
            </p:cNvPr>
            <p:cNvGrpSpPr>
              <a:grpSpLocks/>
            </p:cNvGrpSpPr>
            <p:nvPr/>
          </p:nvGrpSpPr>
          <p:grpSpPr bwMode="auto">
            <a:xfrm>
              <a:off x="7350125" y="1524000"/>
              <a:ext cx="2189163" cy="1422400"/>
              <a:chOff x="3992" y="969"/>
              <a:chExt cx="1248" cy="763"/>
            </a:xfrm>
          </p:grpSpPr>
          <p:sp>
            <p:nvSpPr>
              <p:cNvPr id="128012" name="Oval 8">
                <a:extLst>
                  <a:ext uri="{FF2B5EF4-FFF2-40B4-BE49-F238E27FC236}">
                    <a16:creationId xmlns:a16="http://schemas.microsoft.com/office/drawing/2014/main" id="{FEE96D1F-CF29-49E5-90A8-DBD1A526194A}"/>
                  </a:ext>
                </a:extLst>
              </p:cNvPr>
              <p:cNvSpPr>
                <a:spLocks noChangeArrowheads="1"/>
              </p:cNvSpPr>
              <p:nvPr/>
            </p:nvSpPr>
            <p:spPr bwMode="auto">
              <a:xfrm>
                <a:off x="4014" y="1445"/>
                <a:ext cx="93" cy="8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i="1">
                  <a:ea typeface="新細明體" panose="02020500000000000000" pitchFamily="18" charset="-120"/>
                </a:endParaRPr>
              </a:p>
            </p:txBody>
          </p:sp>
          <p:sp>
            <p:nvSpPr>
              <p:cNvPr id="128013" name="Oval 9">
                <a:extLst>
                  <a:ext uri="{FF2B5EF4-FFF2-40B4-BE49-F238E27FC236}">
                    <a16:creationId xmlns:a16="http://schemas.microsoft.com/office/drawing/2014/main" id="{4BAFE11C-6AF5-45C8-8F03-739199BD9404}"/>
                  </a:ext>
                </a:extLst>
              </p:cNvPr>
              <p:cNvSpPr>
                <a:spLocks noChangeArrowheads="1"/>
              </p:cNvSpPr>
              <p:nvPr/>
            </p:nvSpPr>
            <p:spPr bwMode="auto">
              <a:xfrm>
                <a:off x="4897" y="1495"/>
                <a:ext cx="93" cy="8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i="1">
                  <a:ea typeface="新細明體" panose="02020500000000000000" pitchFamily="18" charset="-120"/>
                </a:endParaRPr>
              </a:p>
            </p:txBody>
          </p:sp>
          <p:sp>
            <p:nvSpPr>
              <p:cNvPr id="128014" name="Oval 10">
                <a:extLst>
                  <a:ext uri="{FF2B5EF4-FFF2-40B4-BE49-F238E27FC236}">
                    <a16:creationId xmlns:a16="http://schemas.microsoft.com/office/drawing/2014/main" id="{E2F61331-6261-4591-99DE-C0DD8309C1B4}"/>
                  </a:ext>
                </a:extLst>
              </p:cNvPr>
              <p:cNvSpPr>
                <a:spLocks noChangeArrowheads="1"/>
              </p:cNvSpPr>
              <p:nvPr/>
            </p:nvSpPr>
            <p:spPr bwMode="auto">
              <a:xfrm>
                <a:off x="4617" y="1125"/>
                <a:ext cx="93" cy="8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i="1">
                  <a:ea typeface="新細明體" panose="02020500000000000000" pitchFamily="18" charset="-120"/>
                </a:endParaRPr>
              </a:p>
            </p:txBody>
          </p:sp>
          <p:sp>
            <p:nvSpPr>
              <p:cNvPr id="128015" name="Freeform 11">
                <a:extLst>
                  <a:ext uri="{FF2B5EF4-FFF2-40B4-BE49-F238E27FC236}">
                    <a16:creationId xmlns:a16="http://schemas.microsoft.com/office/drawing/2014/main" id="{1CEDE7C0-EF9C-483E-AF7A-E41DF716FAF5}"/>
                  </a:ext>
                </a:extLst>
              </p:cNvPr>
              <p:cNvSpPr>
                <a:spLocks/>
              </p:cNvSpPr>
              <p:nvPr/>
            </p:nvSpPr>
            <p:spPr bwMode="auto">
              <a:xfrm>
                <a:off x="4093" y="1189"/>
                <a:ext cx="515" cy="265"/>
              </a:xfrm>
              <a:custGeom>
                <a:avLst/>
                <a:gdLst>
                  <a:gd name="T0" fmla="*/ 3 w 515"/>
                  <a:gd name="T1" fmla="*/ 265 h 265"/>
                  <a:gd name="T2" fmla="*/ 21 w 515"/>
                  <a:gd name="T3" fmla="*/ 128 h 265"/>
                  <a:gd name="T4" fmla="*/ 131 w 515"/>
                  <a:gd name="T5" fmla="*/ 155 h 265"/>
                  <a:gd name="T6" fmla="*/ 213 w 515"/>
                  <a:gd name="T7" fmla="*/ 100 h 265"/>
                  <a:gd name="T8" fmla="*/ 314 w 515"/>
                  <a:gd name="T9" fmla="*/ 45 h 265"/>
                  <a:gd name="T10" fmla="*/ 405 w 515"/>
                  <a:gd name="T11" fmla="*/ 64 h 265"/>
                  <a:gd name="T12" fmla="*/ 515 w 515"/>
                  <a:gd name="T13" fmla="*/ 0 h 2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5" h="265">
                    <a:moveTo>
                      <a:pt x="3" y="265"/>
                    </a:moveTo>
                    <a:cubicBezTo>
                      <a:pt x="1" y="205"/>
                      <a:pt x="0" y="146"/>
                      <a:pt x="21" y="128"/>
                    </a:cubicBezTo>
                    <a:cubicBezTo>
                      <a:pt x="42" y="110"/>
                      <a:pt x="99" y="160"/>
                      <a:pt x="131" y="155"/>
                    </a:cubicBezTo>
                    <a:cubicBezTo>
                      <a:pt x="163" y="150"/>
                      <a:pt x="183" y="118"/>
                      <a:pt x="213" y="100"/>
                    </a:cubicBezTo>
                    <a:cubicBezTo>
                      <a:pt x="243" y="82"/>
                      <a:pt x="282" y="51"/>
                      <a:pt x="314" y="45"/>
                    </a:cubicBezTo>
                    <a:cubicBezTo>
                      <a:pt x="346" y="39"/>
                      <a:pt x="372" y="71"/>
                      <a:pt x="405" y="64"/>
                    </a:cubicBezTo>
                    <a:cubicBezTo>
                      <a:pt x="438" y="57"/>
                      <a:pt x="476" y="28"/>
                      <a:pt x="515" y="0"/>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28016" name="Line 12">
                <a:extLst>
                  <a:ext uri="{FF2B5EF4-FFF2-40B4-BE49-F238E27FC236}">
                    <a16:creationId xmlns:a16="http://schemas.microsoft.com/office/drawing/2014/main" id="{694F95F3-D791-4E9E-AFF8-9B2EBDA1F8FB}"/>
                  </a:ext>
                </a:extLst>
              </p:cNvPr>
              <p:cNvSpPr>
                <a:spLocks noChangeShapeType="1"/>
              </p:cNvSpPr>
              <p:nvPr/>
            </p:nvSpPr>
            <p:spPr bwMode="auto">
              <a:xfrm>
                <a:off x="4700" y="1216"/>
                <a:ext cx="228" cy="28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28017" name="Freeform 13">
                <a:extLst>
                  <a:ext uri="{FF2B5EF4-FFF2-40B4-BE49-F238E27FC236}">
                    <a16:creationId xmlns:a16="http://schemas.microsoft.com/office/drawing/2014/main" id="{81C1C823-E04D-4A24-AABE-B56D55907B29}"/>
                  </a:ext>
                </a:extLst>
              </p:cNvPr>
              <p:cNvSpPr>
                <a:spLocks/>
              </p:cNvSpPr>
              <p:nvPr/>
            </p:nvSpPr>
            <p:spPr bwMode="auto">
              <a:xfrm>
                <a:off x="4087" y="1487"/>
                <a:ext cx="804" cy="141"/>
              </a:xfrm>
              <a:custGeom>
                <a:avLst/>
                <a:gdLst>
                  <a:gd name="T0" fmla="*/ 0 w 804"/>
                  <a:gd name="T1" fmla="*/ 22 h 141"/>
                  <a:gd name="T2" fmla="*/ 137 w 804"/>
                  <a:gd name="T3" fmla="*/ 95 h 141"/>
                  <a:gd name="T4" fmla="*/ 228 w 804"/>
                  <a:gd name="T5" fmla="*/ 3 h 141"/>
                  <a:gd name="T6" fmla="*/ 356 w 804"/>
                  <a:gd name="T7" fmla="*/ 76 h 141"/>
                  <a:gd name="T8" fmla="*/ 521 w 804"/>
                  <a:gd name="T9" fmla="*/ 58 h 141"/>
                  <a:gd name="T10" fmla="*/ 612 w 804"/>
                  <a:gd name="T11" fmla="*/ 140 h 141"/>
                  <a:gd name="T12" fmla="*/ 804 w 804"/>
                  <a:gd name="T13" fmla="*/ 67 h 1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04" h="141">
                    <a:moveTo>
                      <a:pt x="0" y="22"/>
                    </a:moveTo>
                    <a:cubicBezTo>
                      <a:pt x="49" y="60"/>
                      <a:pt x="99" y="98"/>
                      <a:pt x="137" y="95"/>
                    </a:cubicBezTo>
                    <a:cubicBezTo>
                      <a:pt x="175" y="92"/>
                      <a:pt x="191" y="6"/>
                      <a:pt x="228" y="3"/>
                    </a:cubicBezTo>
                    <a:cubicBezTo>
                      <a:pt x="265" y="0"/>
                      <a:pt x="307" y="67"/>
                      <a:pt x="356" y="76"/>
                    </a:cubicBezTo>
                    <a:cubicBezTo>
                      <a:pt x="405" y="85"/>
                      <a:pt x="478" y="47"/>
                      <a:pt x="521" y="58"/>
                    </a:cubicBezTo>
                    <a:cubicBezTo>
                      <a:pt x="564" y="69"/>
                      <a:pt x="565" y="139"/>
                      <a:pt x="612" y="140"/>
                    </a:cubicBezTo>
                    <a:cubicBezTo>
                      <a:pt x="659" y="141"/>
                      <a:pt x="731" y="104"/>
                      <a:pt x="804" y="67"/>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28018" name="Text Box 14">
                <a:extLst>
                  <a:ext uri="{FF2B5EF4-FFF2-40B4-BE49-F238E27FC236}">
                    <a16:creationId xmlns:a16="http://schemas.microsoft.com/office/drawing/2014/main" id="{2803538E-E45D-4701-8EB1-7522957A5280}"/>
                  </a:ext>
                </a:extLst>
              </p:cNvPr>
              <p:cNvSpPr txBox="1">
                <a:spLocks noChangeArrowheads="1"/>
              </p:cNvSpPr>
              <p:nvPr/>
            </p:nvSpPr>
            <p:spPr bwMode="auto">
              <a:xfrm>
                <a:off x="4577" y="978"/>
                <a:ext cx="14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i</a:t>
                </a:r>
              </a:p>
            </p:txBody>
          </p:sp>
          <p:sp>
            <p:nvSpPr>
              <p:cNvPr id="128019" name="Text Box 15">
                <a:extLst>
                  <a:ext uri="{FF2B5EF4-FFF2-40B4-BE49-F238E27FC236}">
                    <a16:creationId xmlns:a16="http://schemas.microsoft.com/office/drawing/2014/main" id="{0FA9EE5E-1605-422C-AD52-98E4B61A249B}"/>
                  </a:ext>
                </a:extLst>
              </p:cNvPr>
              <p:cNvSpPr txBox="1">
                <a:spLocks noChangeArrowheads="1"/>
              </p:cNvSpPr>
              <p:nvPr/>
            </p:nvSpPr>
            <p:spPr bwMode="auto">
              <a:xfrm>
                <a:off x="4874" y="1540"/>
                <a:ext cx="14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j</a:t>
                </a:r>
              </a:p>
            </p:txBody>
          </p:sp>
          <p:sp>
            <p:nvSpPr>
              <p:cNvPr id="128020" name="Text Box 16">
                <a:extLst>
                  <a:ext uri="{FF2B5EF4-FFF2-40B4-BE49-F238E27FC236}">
                    <a16:creationId xmlns:a16="http://schemas.microsoft.com/office/drawing/2014/main" id="{DD787C69-9536-42BC-8C97-58626D810990}"/>
                  </a:ext>
                </a:extLst>
              </p:cNvPr>
              <p:cNvSpPr txBox="1">
                <a:spLocks noChangeArrowheads="1"/>
              </p:cNvSpPr>
              <p:nvPr/>
            </p:nvSpPr>
            <p:spPr bwMode="auto">
              <a:xfrm>
                <a:off x="3992" y="1508"/>
                <a:ext cx="16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s</a:t>
                </a:r>
              </a:p>
            </p:txBody>
          </p:sp>
          <p:sp>
            <p:nvSpPr>
              <p:cNvPr id="128021" name="Text Box 17">
                <a:extLst>
                  <a:ext uri="{FF2B5EF4-FFF2-40B4-BE49-F238E27FC236}">
                    <a16:creationId xmlns:a16="http://schemas.microsoft.com/office/drawing/2014/main" id="{0E3B7609-4F97-4775-8DF4-EC1B7CF2E765}"/>
                  </a:ext>
                </a:extLst>
              </p:cNvPr>
              <p:cNvSpPr txBox="1">
                <a:spLocks noChangeArrowheads="1"/>
              </p:cNvSpPr>
              <p:nvPr/>
            </p:nvSpPr>
            <p:spPr bwMode="auto">
              <a:xfrm>
                <a:off x="4760" y="1189"/>
                <a:ext cx="209"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c</a:t>
                </a:r>
                <a:r>
                  <a:rPr lang="en-US" altLang="zh-TW" sz="1400" i="1" baseline="-25000">
                    <a:latin typeface="Times New Roman" panose="02020603050405020304" pitchFamily="18" charset="0"/>
                    <a:ea typeface="新細明體" panose="02020500000000000000" pitchFamily="18" charset="-120"/>
                  </a:rPr>
                  <a:t>ij</a:t>
                </a:r>
              </a:p>
            </p:txBody>
          </p:sp>
          <p:sp>
            <p:nvSpPr>
              <p:cNvPr id="128022" name="Text Box 18">
                <a:extLst>
                  <a:ext uri="{FF2B5EF4-FFF2-40B4-BE49-F238E27FC236}">
                    <a16:creationId xmlns:a16="http://schemas.microsoft.com/office/drawing/2014/main" id="{6A2992A5-37B1-4AFF-949A-7F83E908F3A7}"/>
                  </a:ext>
                </a:extLst>
              </p:cNvPr>
              <p:cNvSpPr txBox="1">
                <a:spLocks noChangeArrowheads="1"/>
              </p:cNvSpPr>
              <p:nvPr/>
            </p:nvSpPr>
            <p:spPr bwMode="auto">
              <a:xfrm>
                <a:off x="4641" y="969"/>
                <a:ext cx="279"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d</a:t>
                </a:r>
                <a:r>
                  <a:rPr lang="en-US" altLang="zh-TW" sz="1400">
                    <a:latin typeface="Times New Roman" panose="02020603050405020304" pitchFamily="18" charset="0"/>
                    <a:ea typeface="新細明體" panose="02020500000000000000" pitchFamily="18" charset="-120"/>
                  </a:rPr>
                  <a:t>[</a:t>
                </a:r>
                <a:r>
                  <a:rPr lang="en-US" altLang="zh-TW" sz="1400" i="1">
                    <a:latin typeface="Times New Roman" panose="02020603050405020304" pitchFamily="18" charset="0"/>
                    <a:ea typeface="新細明體" panose="02020500000000000000" pitchFamily="18" charset="-120"/>
                  </a:rPr>
                  <a:t>i</a:t>
                </a:r>
                <a:r>
                  <a:rPr lang="en-US" altLang="zh-TW" sz="1400">
                    <a:latin typeface="Times New Roman" panose="02020603050405020304" pitchFamily="18" charset="0"/>
                    <a:ea typeface="新細明體" panose="02020500000000000000" pitchFamily="18" charset="-120"/>
                  </a:rPr>
                  <a:t>]</a:t>
                </a:r>
              </a:p>
            </p:txBody>
          </p:sp>
          <p:sp>
            <p:nvSpPr>
              <p:cNvPr id="128023" name="Text Box 19">
                <a:extLst>
                  <a:ext uri="{FF2B5EF4-FFF2-40B4-BE49-F238E27FC236}">
                    <a16:creationId xmlns:a16="http://schemas.microsoft.com/office/drawing/2014/main" id="{B1405210-CEBE-45F8-B65A-55A95A4F728B}"/>
                  </a:ext>
                </a:extLst>
              </p:cNvPr>
              <p:cNvSpPr txBox="1">
                <a:spLocks noChangeArrowheads="1"/>
              </p:cNvSpPr>
              <p:nvPr/>
            </p:nvSpPr>
            <p:spPr bwMode="auto">
              <a:xfrm>
                <a:off x="4971" y="1399"/>
                <a:ext cx="11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i="1">
                  <a:latin typeface="Times New Roman" panose="02020603050405020304" pitchFamily="18" charset="0"/>
                  <a:ea typeface="新細明體" panose="02020500000000000000" pitchFamily="18" charset="-120"/>
                </a:endParaRPr>
              </a:p>
            </p:txBody>
          </p:sp>
          <p:sp>
            <p:nvSpPr>
              <p:cNvPr id="128024" name="Text Box 20">
                <a:extLst>
                  <a:ext uri="{FF2B5EF4-FFF2-40B4-BE49-F238E27FC236}">
                    <a16:creationId xmlns:a16="http://schemas.microsoft.com/office/drawing/2014/main" id="{9E16FCB9-6008-492C-9B93-F210660D5FC9}"/>
                  </a:ext>
                </a:extLst>
              </p:cNvPr>
              <p:cNvSpPr txBox="1">
                <a:spLocks noChangeArrowheads="1"/>
              </p:cNvSpPr>
              <p:nvPr/>
            </p:nvSpPr>
            <p:spPr bwMode="auto">
              <a:xfrm>
                <a:off x="4961" y="1390"/>
                <a:ext cx="279"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d</a:t>
                </a:r>
                <a:r>
                  <a:rPr lang="en-US" altLang="zh-TW" sz="1400">
                    <a:latin typeface="Times New Roman" panose="02020603050405020304" pitchFamily="18" charset="0"/>
                    <a:ea typeface="新細明體" panose="02020500000000000000" pitchFamily="18" charset="-120"/>
                  </a:rPr>
                  <a:t>[</a:t>
                </a:r>
                <a:r>
                  <a:rPr lang="en-US" altLang="zh-TW" sz="1400" i="1">
                    <a:latin typeface="Times New Roman" panose="02020603050405020304" pitchFamily="18" charset="0"/>
                    <a:ea typeface="新細明體" panose="02020500000000000000" pitchFamily="18" charset="-120"/>
                  </a:rPr>
                  <a:t>j</a:t>
                </a:r>
                <a:r>
                  <a:rPr lang="en-US" altLang="zh-TW" sz="1400">
                    <a:latin typeface="Times New Roman" panose="02020603050405020304" pitchFamily="18" charset="0"/>
                    <a:ea typeface="新細明體" panose="02020500000000000000" pitchFamily="18" charset="-120"/>
                  </a:rPr>
                  <a:t>]</a:t>
                </a:r>
              </a:p>
            </p:txBody>
          </p:sp>
        </p:grpSp>
        <p:sp>
          <p:nvSpPr>
            <p:cNvPr id="128011" name="文字方塊 24">
              <a:extLst>
                <a:ext uri="{FF2B5EF4-FFF2-40B4-BE49-F238E27FC236}">
                  <a16:creationId xmlns:a16="http://schemas.microsoft.com/office/drawing/2014/main" id="{D0D3806D-2332-43BA-A99F-EA8B7A68829A}"/>
                </a:ext>
              </a:extLst>
            </p:cNvPr>
            <p:cNvSpPr txBox="1">
              <a:spLocks noChangeArrowheads="1"/>
            </p:cNvSpPr>
            <p:nvPr/>
          </p:nvSpPr>
          <p:spPr bwMode="auto">
            <a:xfrm>
              <a:off x="7176937" y="2723791"/>
              <a:ext cx="6767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r>
                <a:rPr lang="en-US" altLang="zh-TW" i="1">
                  <a:ea typeface="新細明體" panose="02020500000000000000" pitchFamily="18" charset="-120"/>
                </a:rPr>
                <a:t>d</a:t>
              </a:r>
              <a:r>
                <a:rPr lang="en-US" altLang="zh-TW">
                  <a:ea typeface="新細明體" panose="02020500000000000000" pitchFamily="18" charset="-120"/>
                </a:rPr>
                <a:t>[</a:t>
              </a:r>
              <a:r>
                <a:rPr lang="en-US" altLang="zh-TW" i="1">
                  <a:ea typeface="新細明體" panose="02020500000000000000" pitchFamily="18" charset="-120"/>
                </a:rPr>
                <a:t>s</a:t>
              </a:r>
              <a:r>
                <a:rPr lang="en-US" altLang="zh-TW">
                  <a:ea typeface="新細明體" panose="02020500000000000000" pitchFamily="18" charset="-120"/>
                </a:rPr>
                <a:t>]=0</a:t>
              </a:r>
              <a:endParaRPr lang="zh-TW" altLang="en-US">
                <a:ea typeface="新細明體" panose="02020500000000000000" pitchFamily="18" charset="-120"/>
              </a:endParaRPr>
            </a:p>
          </p:txBody>
        </p:sp>
      </p:grpSp>
      <p:sp>
        <p:nvSpPr>
          <p:cNvPr id="128009" name="文字方塊 1">
            <a:extLst>
              <a:ext uri="{FF2B5EF4-FFF2-40B4-BE49-F238E27FC236}">
                <a16:creationId xmlns:a16="http://schemas.microsoft.com/office/drawing/2014/main" id="{E4ED589F-FE71-4466-963D-EF34EDC36A35}"/>
              </a:ext>
            </a:extLst>
          </p:cNvPr>
          <p:cNvSpPr txBox="1">
            <a:spLocks noChangeArrowheads="1"/>
          </p:cNvSpPr>
          <p:nvPr/>
        </p:nvSpPr>
        <p:spPr bwMode="auto">
          <a:xfrm>
            <a:off x="4122039" y="1617654"/>
            <a:ext cx="2821751"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r>
              <a:rPr lang="en-US" altLang="zh-TW" sz="2400" dirty="0">
                <a:solidFill>
                  <a:srgbClr val="C00000"/>
                </a:solidFill>
                <a:ea typeface="新細明體" panose="02020500000000000000" pitchFamily="18" charset="-120"/>
              </a:rPr>
              <a:t>Distance reduction </a:t>
            </a:r>
            <a:r>
              <a:rPr lang="en-US" altLang="zh-TW" sz="2400" dirty="0">
                <a:solidFill>
                  <a:schemeClr val="accent2"/>
                </a:solidFill>
                <a:ea typeface="新細明體" panose="02020500000000000000" pitchFamily="18" charset="-120"/>
              </a:rPr>
              <a:t>=</a:t>
            </a:r>
            <a:r>
              <a:rPr lang="en-US" altLang="zh-TW" sz="2400" i="1" dirty="0">
                <a:solidFill>
                  <a:schemeClr val="accent2"/>
                </a:solidFill>
                <a:ea typeface="新細明體" panose="02020500000000000000" pitchFamily="18" charset="-120"/>
              </a:rPr>
              <a:t> </a:t>
            </a:r>
            <a:r>
              <a:rPr lang="en-US" altLang="zh-TW" sz="2400" i="1" dirty="0">
                <a:solidFill>
                  <a:srgbClr val="008000"/>
                </a:solidFill>
                <a:ea typeface="新細明體" panose="02020500000000000000" pitchFamily="18" charset="-120"/>
              </a:rPr>
              <a:t>d</a:t>
            </a:r>
            <a:r>
              <a:rPr lang="en-US" altLang="zh-TW" sz="2400" dirty="0">
                <a:solidFill>
                  <a:srgbClr val="008000"/>
                </a:solidFill>
                <a:ea typeface="新細明體" panose="02020500000000000000" pitchFamily="18" charset="-120"/>
              </a:rPr>
              <a:t>[</a:t>
            </a:r>
            <a:r>
              <a:rPr lang="en-US" altLang="zh-TW" sz="2400" i="1" dirty="0">
                <a:solidFill>
                  <a:srgbClr val="008000"/>
                </a:solidFill>
                <a:ea typeface="新細明體" panose="02020500000000000000" pitchFamily="18" charset="-120"/>
              </a:rPr>
              <a:t>j</a:t>
            </a:r>
            <a:r>
              <a:rPr lang="en-US" altLang="zh-TW" sz="2400" dirty="0">
                <a:solidFill>
                  <a:srgbClr val="008000"/>
                </a:solidFill>
                <a:ea typeface="新細明體" panose="02020500000000000000" pitchFamily="18" charset="-120"/>
              </a:rPr>
              <a:t>] – (</a:t>
            </a:r>
            <a:r>
              <a:rPr lang="en-US" altLang="zh-TW" sz="2400" i="1" dirty="0">
                <a:solidFill>
                  <a:srgbClr val="008000"/>
                </a:solidFill>
                <a:ea typeface="新細明體" panose="02020500000000000000" pitchFamily="18" charset="-120"/>
              </a:rPr>
              <a:t>d</a:t>
            </a:r>
            <a:r>
              <a:rPr lang="en-US" altLang="zh-TW" sz="2400" dirty="0">
                <a:solidFill>
                  <a:srgbClr val="008000"/>
                </a:solidFill>
                <a:ea typeface="新細明體" panose="02020500000000000000" pitchFamily="18" charset="-120"/>
              </a:rPr>
              <a:t>[</a:t>
            </a:r>
            <a:r>
              <a:rPr lang="en-US" altLang="zh-TW" sz="2400" i="1" dirty="0" err="1">
                <a:solidFill>
                  <a:srgbClr val="008000"/>
                </a:solidFill>
                <a:ea typeface="新細明體" panose="02020500000000000000" pitchFamily="18" charset="-120"/>
              </a:rPr>
              <a:t>i</a:t>
            </a:r>
            <a:r>
              <a:rPr lang="en-US" altLang="zh-TW" sz="2400" dirty="0">
                <a:solidFill>
                  <a:srgbClr val="008000"/>
                </a:solidFill>
                <a:ea typeface="新細明體" panose="02020500000000000000" pitchFamily="18" charset="-120"/>
              </a:rPr>
              <a:t>]+</a:t>
            </a:r>
            <a:r>
              <a:rPr lang="en-US" altLang="zh-TW" sz="2400" i="1" dirty="0" err="1">
                <a:solidFill>
                  <a:srgbClr val="008000"/>
                </a:solidFill>
                <a:ea typeface="新細明體" panose="02020500000000000000" pitchFamily="18" charset="-120"/>
              </a:rPr>
              <a:t>c</a:t>
            </a:r>
            <a:r>
              <a:rPr lang="en-US" altLang="zh-TW" sz="2400" i="1" baseline="-25000" dirty="0" err="1">
                <a:solidFill>
                  <a:srgbClr val="008000"/>
                </a:solidFill>
                <a:ea typeface="新細明體" panose="02020500000000000000" pitchFamily="18" charset="-120"/>
              </a:rPr>
              <a:t>ij</a:t>
            </a:r>
            <a:r>
              <a:rPr lang="en-US" altLang="zh-TW" sz="2400" dirty="0">
                <a:solidFill>
                  <a:srgbClr val="008000"/>
                </a:solidFill>
                <a:ea typeface="新細明體" panose="02020500000000000000" pitchFamily="18" charset="-120"/>
              </a:rPr>
              <a:t>)</a:t>
            </a:r>
            <a:endParaRPr lang="zh-TW" altLang="en-US" sz="2400" dirty="0">
              <a:solidFill>
                <a:srgbClr val="008000"/>
              </a:solidFill>
              <a:ea typeface="新細明體" panose="02020500000000000000" pitchFamily="18" charset="-120"/>
            </a:endParaRPr>
          </a:p>
        </p:txBody>
      </p:sp>
      <p:sp>
        <p:nvSpPr>
          <p:cNvPr id="2" name="箭號: 向右 1">
            <a:extLst>
              <a:ext uri="{FF2B5EF4-FFF2-40B4-BE49-F238E27FC236}">
                <a16:creationId xmlns:a16="http://schemas.microsoft.com/office/drawing/2014/main" id="{DE40DF6A-1A62-47FA-ABE6-D8AB3217EAA6}"/>
              </a:ext>
            </a:extLst>
          </p:cNvPr>
          <p:cNvSpPr/>
          <p:nvPr/>
        </p:nvSpPr>
        <p:spPr bwMode="auto">
          <a:xfrm>
            <a:off x="4181514" y="4856775"/>
            <a:ext cx="301251" cy="30480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4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00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800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2341">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2341">
                                            <p:txEl>
                                              <p:pRg st="12" end="1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2341">
                                            <p:txEl>
                                              <p:pRg st="14" end="1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2341">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7" grpId="0" animBg="1"/>
      <p:bldP spid="128009" grpId="0"/>
      <p:bldP spid="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投影片編號版面配置區 4">
            <a:extLst>
              <a:ext uri="{FF2B5EF4-FFF2-40B4-BE49-F238E27FC236}">
                <a16:creationId xmlns:a16="http://schemas.microsoft.com/office/drawing/2014/main" id="{DA0BC09E-DA4F-47E8-BF41-B46D944CF38B}"/>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AB5023F-95BB-49FB-9047-198C86903A2B}" type="slidenum">
              <a:rPr lang="zh-TW" altLang="en-US" sz="1400" smtClean="0">
                <a:latin typeface="Times New Roman" panose="02020603050405020304" pitchFamily="18" charset="0"/>
              </a:rPr>
              <a:pPr/>
              <a:t>64</a:t>
            </a:fld>
            <a:endParaRPr lang="en-US" altLang="zh-TW" sz="1400">
              <a:latin typeface="Times New Roman" panose="02020603050405020304" pitchFamily="18" charset="0"/>
            </a:endParaRPr>
          </a:p>
        </p:txBody>
      </p:sp>
      <p:sp>
        <p:nvSpPr>
          <p:cNvPr id="130051" name="Rectangle 2">
            <a:extLst>
              <a:ext uri="{FF2B5EF4-FFF2-40B4-BE49-F238E27FC236}">
                <a16:creationId xmlns:a16="http://schemas.microsoft.com/office/drawing/2014/main" id="{E8BEF7B7-2A19-4AB4-8F12-BFFAD38EDF7F}"/>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Dijkstra</a:t>
            </a:r>
            <a:r>
              <a:rPr lang="en-US" altLang="zh-TW" sz="4000">
                <a:latin typeface="Times New Roman" panose="02020603050405020304" pitchFamily="18" charset="0"/>
                <a:ea typeface="新細明體" panose="02020500000000000000" pitchFamily="18" charset="-120"/>
              </a:rPr>
              <a:t>’</a:t>
            </a:r>
            <a:r>
              <a:rPr lang="en-US" altLang="zh-TW" sz="4000">
                <a:ea typeface="新細明體" panose="02020500000000000000" pitchFamily="18" charset="-120"/>
              </a:rPr>
              <a:t>s Algorithm</a:t>
            </a:r>
          </a:p>
        </p:txBody>
      </p:sp>
      <p:sp>
        <p:nvSpPr>
          <p:cNvPr id="130052" name="Rectangle 3">
            <a:extLst>
              <a:ext uri="{FF2B5EF4-FFF2-40B4-BE49-F238E27FC236}">
                <a16:creationId xmlns:a16="http://schemas.microsoft.com/office/drawing/2014/main" id="{87A57416-5600-4893-B082-0F078C145E19}"/>
              </a:ext>
            </a:extLst>
          </p:cNvPr>
          <p:cNvSpPr>
            <a:spLocks noGrp="1" noChangeArrowheads="1"/>
          </p:cNvSpPr>
          <p:nvPr>
            <p:ph type="body" sz="half" idx="1"/>
          </p:nvPr>
        </p:nvSpPr>
        <p:spPr>
          <a:xfrm>
            <a:off x="384175" y="954088"/>
            <a:ext cx="9109075" cy="5410200"/>
          </a:xfrm>
        </p:spPr>
        <p:txBody>
          <a:bodyPr/>
          <a:lstStyle/>
          <a:p>
            <a:pPr marL="0" indent="0"/>
            <a:r>
              <a:rPr lang="en-US" altLang="zh-TW" sz="2400" dirty="0">
                <a:ea typeface="新細明體" panose="02020500000000000000" pitchFamily="18" charset="-120"/>
              </a:rPr>
              <a:t>Only valid for graphs with </a:t>
            </a:r>
            <a:r>
              <a:rPr lang="en-US" altLang="zh-TW" sz="2400" dirty="0">
                <a:solidFill>
                  <a:schemeClr val="accent2"/>
                </a:solidFill>
                <a:ea typeface="新細明體" panose="02020500000000000000" pitchFamily="18" charset="-120"/>
              </a:rPr>
              <a:t>nonnegative edge length </a:t>
            </a:r>
            <a:r>
              <a:rPr lang="en-US" altLang="zh-TW" sz="2400" dirty="0" err="1">
                <a:solidFill>
                  <a:schemeClr val="accent2"/>
                </a:solidFill>
                <a:ea typeface="新細明體" panose="02020500000000000000" pitchFamily="18" charset="-120"/>
              </a:rPr>
              <a:t>c</a:t>
            </a:r>
            <a:r>
              <a:rPr lang="en-US" altLang="zh-TW" sz="2400" baseline="-25000" dirty="0" err="1">
                <a:solidFill>
                  <a:schemeClr val="accent2"/>
                </a:solidFill>
                <a:ea typeface="新細明體" panose="02020500000000000000" pitchFamily="18" charset="-120"/>
              </a:rPr>
              <a:t>ij</a:t>
            </a:r>
            <a:r>
              <a:rPr lang="en-US" altLang="zh-TW" sz="2400" dirty="0">
                <a:solidFill>
                  <a:schemeClr val="accent2"/>
                </a:solidFill>
                <a:ea typeface="新細明體" panose="02020500000000000000" pitchFamily="18" charset="-120"/>
              </a:rPr>
              <a:t> ≥ 0</a:t>
            </a:r>
          </a:p>
          <a:p>
            <a:pPr marL="0" indent="0"/>
            <a:r>
              <a:rPr lang="en-US" altLang="zh-TW" sz="2400" dirty="0">
                <a:ea typeface="新細明體" panose="02020500000000000000" pitchFamily="18" charset="-120"/>
              </a:rPr>
              <a:t>1-ALL: from s to all other vertices</a:t>
            </a:r>
          </a:p>
        </p:txBody>
      </p:sp>
      <p:sp>
        <p:nvSpPr>
          <p:cNvPr id="130053" name="Text Box 5">
            <a:extLst>
              <a:ext uri="{FF2B5EF4-FFF2-40B4-BE49-F238E27FC236}">
                <a16:creationId xmlns:a16="http://schemas.microsoft.com/office/drawing/2014/main" id="{9656DC39-3292-43AF-BB59-A9743B470627}"/>
              </a:ext>
            </a:extLst>
          </p:cNvPr>
          <p:cNvSpPr txBox="1">
            <a:spLocks noChangeArrowheads="1"/>
          </p:cNvSpPr>
          <p:nvPr/>
        </p:nvSpPr>
        <p:spPr bwMode="auto">
          <a:xfrm>
            <a:off x="922338" y="2054225"/>
            <a:ext cx="6303962" cy="38576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900" b="1">
                <a:ea typeface="新細明體" panose="02020500000000000000" pitchFamily="18" charset="-120"/>
              </a:rPr>
              <a:t>begin</a:t>
            </a:r>
          </a:p>
          <a:p>
            <a:pPr eaLnBrk="1" hangingPunct="1"/>
            <a:r>
              <a:rPr lang="en-US" altLang="zh-TW" sz="1900">
                <a:ea typeface="新細明體" panose="02020500000000000000" pitchFamily="18" charset="-120"/>
              </a:rPr>
              <a:t>     initialization:  	S= ∅;   S</a:t>
            </a:r>
            <a:r>
              <a:rPr lang="en-US" altLang="zh-TW" sz="1900" baseline="30000">
                <a:ea typeface="新細明體" panose="02020500000000000000" pitchFamily="18" charset="-120"/>
              </a:rPr>
              <a:t>c</a:t>
            </a:r>
            <a:r>
              <a:rPr lang="en-US" altLang="zh-TW" sz="1900">
                <a:ea typeface="新細明體" panose="02020500000000000000" pitchFamily="18" charset="-120"/>
              </a:rPr>
              <a:t>=V;</a:t>
            </a:r>
          </a:p>
          <a:p>
            <a:pPr eaLnBrk="1" hangingPunct="1"/>
            <a:r>
              <a:rPr lang="en-US" altLang="zh-TW" sz="1900">
                <a:ea typeface="新細明體" panose="02020500000000000000" pitchFamily="18" charset="-120"/>
              </a:rPr>
              <a:t>	d[i]=∞, pred[i]=NULL for each i in V</a:t>
            </a:r>
          </a:p>
          <a:p>
            <a:pPr eaLnBrk="1" hangingPunct="1"/>
            <a:r>
              <a:rPr lang="en-US" altLang="zh-TW" sz="1900">
                <a:ea typeface="新細明體" panose="02020500000000000000" pitchFamily="18" charset="-120"/>
              </a:rPr>
              <a:t>	d[s]=0, pred[s]=NULL;</a:t>
            </a:r>
          </a:p>
          <a:p>
            <a:pPr eaLnBrk="1" hangingPunct="1"/>
            <a:r>
              <a:rPr lang="en-US" altLang="zh-TW" sz="1900">
                <a:ea typeface="新細明體" panose="02020500000000000000" pitchFamily="18" charset="-120"/>
              </a:rPr>
              <a:t>     </a:t>
            </a:r>
            <a:r>
              <a:rPr lang="en-US" altLang="zh-TW" sz="1900" b="1">
                <a:ea typeface="新細明體" panose="02020500000000000000" pitchFamily="18" charset="-120"/>
              </a:rPr>
              <a:t>while</a:t>
            </a:r>
            <a:r>
              <a:rPr lang="en-US" altLang="zh-TW" sz="1900">
                <a:ea typeface="新細明體" panose="02020500000000000000" pitchFamily="18" charset="-120"/>
              </a:rPr>
              <a:t> |S|&lt;n </a:t>
            </a:r>
            <a:r>
              <a:rPr lang="en-US" altLang="zh-TW" sz="1900" b="1">
                <a:ea typeface="新細明體" panose="02020500000000000000" pitchFamily="18" charset="-120"/>
              </a:rPr>
              <a:t>do</a:t>
            </a:r>
          </a:p>
          <a:p>
            <a:pPr eaLnBrk="1" hangingPunct="1"/>
            <a:r>
              <a:rPr lang="en-US" altLang="zh-TW" sz="1900">
                <a:ea typeface="新細明體" panose="02020500000000000000" pitchFamily="18" charset="-120"/>
              </a:rPr>
              <a:t>	choose i from S</a:t>
            </a:r>
            <a:r>
              <a:rPr lang="en-US" altLang="zh-TW" sz="1900" baseline="30000">
                <a:ea typeface="新細明體" panose="02020500000000000000" pitchFamily="18" charset="-120"/>
              </a:rPr>
              <a:t>c</a:t>
            </a:r>
            <a:r>
              <a:rPr lang="en-US" altLang="zh-TW" sz="1900">
                <a:ea typeface="新細明體" panose="02020500000000000000" pitchFamily="18" charset="-120"/>
              </a:rPr>
              <a:t> such that d[i]=min{d[j]: j in S</a:t>
            </a:r>
            <a:r>
              <a:rPr lang="en-US" altLang="zh-TW" sz="1900" baseline="30000">
                <a:ea typeface="新細明體" panose="02020500000000000000" pitchFamily="18" charset="-120"/>
              </a:rPr>
              <a:t>c</a:t>
            </a:r>
            <a:r>
              <a:rPr lang="en-US" altLang="zh-TW" sz="1900">
                <a:ea typeface="新細明體" panose="02020500000000000000" pitchFamily="18" charset="-120"/>
              </a:rPr>
              <a:t>};</a:t>
            </a:r>
          </a:p>
          <a:p>
            <a:pPr eaLnBrk="1" hangingPunct="1"/>
            <a:r>
              <a:rPr lang="en-US" altLang="zh-TW" sz="1900">
                <a:ea typeface="新細明體" panose="02020500000000000000" pitchFamily="18" charset="-120"/>
              </a:rPr>
              <a:t>	S=S∪{i};   S</a:t>
            </a:r>
            <a:r>
              <a:rPr lang="en-US" altLang="zh-TW" sz="1900" baseline="30000">
                <a:ea typeface="新細明體" panose="02020500000000000000" pitchFamily="18" charset="-120"/>
              </a:rPr>
              <a:t>c</a:t>
            </a:r>
            <a:r>
              <a:rPr lang="en-US" altLang="zh-TW" sz="1900">
                <a:ea typeface="新細明體" panose="02020500000000000000" pitchFamily="18" charset="-120"/>
              </a:rPr>
              <a:t>= S</a:t>
            </a:r>
            <a:r>
              <a:rPr lang="en-US" altLang="zh-TW" sz="1900" baseline="30000">
                <a:ea typeface="新細明體" panose="02020500000000000000" pitchFamily="18" charset="-120"/>
              </a:rPr>
              <a:t>c</a:t>
            </a:r>
            <a:r>
              <a:rPr lang="en-US" altLang="zh-TW" sz="1900">
                <a:ea typeface="新細明體" panose="02020500000000000000" pitchFamily="18" charset="-120"/>
              </a:rPr>
              <a:t>\{i};</a:t>
            </a:r>
          </a:p>
          <a:p>
            <a:pPr eaLnBrk="1" hangingPunct="1"/>
            <a:r>
              <a:rPr lang="en-US" altLang="zh-TW" sz="1900">
                <a:ea typeface="新細明體" panose="02020500000000000000" pitchFamily="18" charset="-120"/>
              </a:rPr>
              <a:t>	</a:t>
            </a:r>
            <a:r>
              <a:rPr lang="en-US" altLang="zh-TW" sz="1900" b="1">
                <a:ea typeface="新細明體" panose="02020500000000000000" pitchFamily="18" charset="-120"/>
              </a:rPr>
              <a:t>for</a:t>
            </a:r>
            <a:r>
              <a:rPr lang="en-US" altLang="zh-TW" sz="1900">
                <a:ea typeface="新細明體" panose="02020500000000000000" pitchFamily="18" charset="-120"/>
              </a:rPr>
              <a:t> each (i,j) in E[i] </a:t>
            </a:r>
            <a:r>
              <a:rPr lang="en-US" altLang="zh-TW" sz="1900" b="1">
                <a:ea typeface="新細明體" panose="02020500000000000000" pitchFamily="18" charset="-120"/>
              </a:rPr>
              <a:t>do</a:t>
            </a:r>
          </a:p>
          <a:p>
            <a:pPr eaLnBrk="1" hangingPunct="1"/>
            <a:r>
              <a:rPr lang="en-US" altLang="zh-TW" sz="1900">
                <a:ea typeface="新細明體" panose="02020500000000000000" pitchFamily="18" charset="-120"/>
              </a:rPr>
              <a:t>	     </a:t>
            </a:r>
            <a:r>
              <a:rPr lang="en-US" altLang="zh-TW" sz="1900" b="1">
                <a:ea typeface="新細明體" panose="02020500000000000000" pitchFamily="18" charset="-120"/>
              </a:rPr>
              <a:t>if</a:t>
            </a:r>
            <a:r>
              <a:rPr lang="en-US" altLang="zh-TW" sz="1900">
                <a:ea typeface="新細明體" panose="02020500000000000000" pitchFamily="18" charset="-120"/>
              </a:rPr>
              <a:t> d[j]&gt;d[i]+c</a:t>
            </a:r>
            <a:r>
              <a:rPr lang="en-US" altLang="zh-TW" sz="1900" baseline="-25000">
                <a:ea typeface="新細明體" panose="02020500000000000000" pitchFamily="18" charset="-120"/>
              </a:rPr>
              <a:t>ij</a:t>
            </a:r>
            <a:r>
              <a:rPr lang="en-US" altLang="zh-TW" sz="1900">
                <a:ea typeface="新細明體" panose="02020500000000000000" pitchFamily="18" charset="-120"/>
              </a:rPr>
              <a:t> </a:t>
            </a:r>
            <a:r>
              <a:rPr lang="en-US" altLang="zh-TW" sz="1900" b="1">
                <a:ea typeface="新細明體" panose="02020500000000000000" pitchFamily="18" charset="-120"/>
              </a:rPr>
              <a:t>then</a:t>
            </a:r>
          </a:p>
          <a:p>
            <a:pPr eaLnBrk="1" hangingPunct="1"/>
            <a:r>
              <a:rPr lang="en-US" altLang="zh-TW" sz="1900">
                <a:ea typeface="新細明體" panose="02020500000000000000" pitchFamily="18" charset="-120"/>
              </a:rPr>
              <a:t>		d[j]=d[i]+c</a:t>
            </a:r>
            <a:r>
              <a:rPr lang="en-US" altLang="zh-TW" sz="1900" baseline="-25000">
                <a:ea typeface="新細明體" panose="02020500000000000000" pitchFamily="18" charset="-120"/>
              </a:rPr>
              <a:t>ij</a:t>
            </a:r>
            <a:r>
              <a:rPr lang="en-US" altLang="zh-TW" sz="1900">
                <a:ea typeface="新細明體" panose="02020500000000000000" pitchFamily="18" charset="-120"/>
              </a:rPr>
              <a:t>;    pred[j]=i;</a:t>
            </a:r>
          </a:p>
          <a:p>
            <a:pPr eaLnBrk="1" hangingPunct="1"/>
            <a:r>
              <a:rPr lang="en-US" altLang="zh-TW" sz="1900">
                <a:ea typeface="新細明體" panose="02020500000000000000" pitchFamily="18" charset="-120"/>
              </a:rPr>
              <a:t>	</a:t>
            </a:r>
            <a:r>
              <a:rPr lang="en-US" altLang="zh-TW" sz="1900" b="1">
                <a:ea typeface="新細明體" panose="02020500000000000000" pitchFamily="18" charset="-120"/>
              </a:rPr>
              <a:t>end for</a:t>
            </a:r>
          </a:p>
          <a:p>
            <a:pPr eaLnBrk="1" hangingPunct="1"/>
            <a:r>
              <a:rPr lang="en-US" altLang="zh-TW" sz="1900" b="1">
                <a:ea typeface="新細明體" panose="02020500000000000000" pitchFamily="18" charset="-120"/>
              </a:rPr>
              <a:t>     end while</a:t>
            </a:r>
            <a:endParaRPr lang="en-US" altLang="zh-TW" sz="1900">
              <a:ea typeface="新細明體" panose="02020500000000000000" pitchFamily="18" charset="-120"/>
            </a:endParaRPr>
          </a:p>
          <a:p>
            <a:pPr eaLnBrk="1" hangingPunct="1"/>
            <a:r>
              <a:rPr lang="en-US" altLang="zh-TW" sz="1900" b="1">
                <a:ea typeface="新細明體" panose="02020500000000000000" pitchFamily="18" charset="-120"/>
              </a:rPr>
              <a:t>end</a:t>
            </a:r>
            <a:r>
              <a:rPr lang="en-US" altLang="zh-TW" sz="1900">
                <a:ea typeface="新細明體" panose="02020500000000000000" pitchFamily="18" charset="-120"/>
              </a:rPr>
              <a:t> </a:t>
            </a:r>
          </a:p>
        </p:txBody>
      </p:sp>
      <p:grpSp>
        <p:nvGrpSpPr>
          <p:cNvPr id="130054" name="Group 24">
            <a:extLst>
              <a:ext uri="{FF2B5EF4-FFF2-40B4-BE49-F238E27FC236}">
                <a16:creationId xmlns:a16="http://schemas.microsoft.com/office/drawing/2014/main" id="{5ECB3069-07FB-4CA8-A27E-5D104F993476}"/>
              </a:ext>
            </a:extLst>
          </p:cNvPr>
          <p:cNvGrpSpPr>
            <a:grpSpLocks/>
          </p:cNvGrpSpPr>
          <p:nvPr/>
        </p:nvGrpSpPr>
        <p:grpSpPr bwMode="auto">
          <a:xfrm>
            <a:off x="6953250" y="3111500"/>
            <a:ext cx="3005138" cy="1200150"/>
            <a:chOff x="4536" y="2036"/>
            <a:chExt cx="1893" cy="756"/>
          </a:xfrm>
        </p:grpSpPr>
        <p:sp>
          <p:nvSpPr>
            <p:cNvPr id="130062" name="Line 11">
              <a:extLst>
                <a:ext uri="{FF2B5EF4-FFF2-40B4-BE49-F238E27FC236}">
                  <a16:creationId xmlns:a16="http://schemas.microsoft.com/office/drawing/2014/main" id="{BF019EBC-BA58-4E86-ADA3-6C2CBAE531CD}"/>
                </a:ext>
              </a:extLst>
            </p:cNvPr>
            <p:cNvSpPr>
              <a:spLocks noChangeShapeType="1"/>
            </p:cNvSpPr>
            <p:nvPr/>
          </p:nvSpPr>
          <p:spPr bwMode="auto">
            <a:xfrm flipH="1">
              <a:off x="4536" y="2368"/>
              <a:ext cx="222" cy="46"/>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24943" name="Text Box 12">
              <a:extLst>
                <a:ext uri="{FF2B5EF4-FFF2-40B4-BE49-F238E27FC236}">
                  <a16:creationId xmlns:a16="http://schemas.microsoft.com/office/drawing/2014/main" id="{48DD3858-1F7A-42E7-919B-D72744163360}"/>
                </a:ext>
              </a:extLst>
            </p:cNvPr>
            <p:cNvSpPr txBox="1">
              <a:spLocks noChangeArrowheads="1"/>
            </p:cNvSpPr>
            <p:nvPr/>
          </p:nvSpPr>
          <p:spPr bwMode="auto">
            <a:xfrm>
              <a:off x="4681" y="2036"/>
              <a:ext cx="1748" cy="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defRPr/>
              </a:pPr>
              <a:r>
                <a:rPr lang="en-US" altLang="zh-TW" sz="1800" b="1" dirty="0">
                  <a:solidFill>
                    <a:schemeClr val="accent2"/>
                  </a:solidFill>
                  <a:latin typeface="+mj-lt"/>
                  <a:ea typeface="新細明體" panose="02020500000000000000" pitchFamily="18" charset="-120"/>
                </a:rPr>
                <a:t>Vertex Selection (VS)</a:t>
              </a:r>
              <a:br>
                <a:rPr lang="en-US" altLang="zh-TW" sz="1800" b="1" dirty="0">
                  <a:solidFill>
                    <a:schemeClr val="accent2"/>
                  </a:solidFill>
                  <a:latin typeface="+mj-lt"/>
                  <a:ea typeface="新細明體" panose="02020500000000000000" pitchFamily="18" charset="-120"/>
                </a:rPr>
              </a:br>
              <a:r>
                <a:rPr lang="en-US" altLang="zh-TW" sz="1800" b="1" dirty="0">
                  <a:solidFill>
                    <a:schemeClr val="accent2"/>
                  </a:solidFill>
                  <a:latin typeface="+mj-lt"/>
                  <a:ea typeface="新細明體" panose="02020500000000000000" pitchFamily="18" charset="-120"/>
                </a:rPr>
                <a:t>select a vertex </a:t>
              </a:r>
              <a:r>
                <a:rPr lang="en-US" altLang="zh-TW" sz="1800" b="1" dirty="0" err="1">
                  <a:solidFill>
                    <a:schemeClr val="accent2"/>
                  </a:solidFill>
                  <a:latin typeface="+mj-lt"/>
                  <a:ea typeface="新細明體" panose="02020500000000000000" pitchFamily="18" charset="-120"/>
                </a:rPr>
                <a:t>i</a:t>
              </a:r>
              <a:r>
                <a:rPr lang="en-US" altLang="zh-TW" sz="1800" b="1" dirty="0">
                  <a:solidFill>
                    <a:schemeClr val="accent2"/>
                  </a:solidFill>
                  <a:latin typeface="+mj-lt"/>
                  <a:ea typeface="新細明體" panose="02020500000000000000" pitchFamily="18" charset="-120"/>
                </a:rPr>
                <a:t> to scan</a:t>
              </a:r>
              <a:br>
                <a:rPr lang="en-US" altLang="zh-TW" sz="1800" b="1" dirty="0">
                  <a:solidFill>
                    <a:schemeClr val="accent2"/>
                  </a:solidFill>
                  <a:latin typeface="+mj-lt"/>
                  <a:ea typeface="新細明體" panose="02020500000000000000" pitchFamily="18" charset="-120"/>
                </a:rPr>
              </a:br>
              <a:r>
                <a:rPr lang="en-US" altLang="zh-TW" sz="1800" b="1" dirty="0">
                  <a:solidFill>
                    <a:schemeClr val="accent2"/>
                  </a:solidFill>
                  <a:latin typeface="+mj-lt"/>
                  <a:ea typeface="新細明體" panose="02020500000000000000" pitchFamily="18" charset="-120"/>
                </a:rPr>
                <a:t>then vertex </a:t>
              </a:r>
              <a:r>
                <a:rPr lang="en-US" altLang="zh-TW" sz="1800" b="1" dirty="0" err="1">
                  <a:solidFill>
                    <a:schemeClr val="accent2"/>
                  </a:solidFill>
                  <a:latin typeface="+mj-lt"/>
                  <a:ea typeface="新細明體" panose="02020500000000000000" pitchFamily="18" charset="-120"/>
                </a:rPr>
                <a:t>i</a:t>
              </a:r>
              <a:r>
                <a:rPr lang="en-US" altLang="zh-TW" sz="1800" b="1" dirty="0">
                  <a:solidFill>
                    <a:schemeClr val="accent2"/>
                  </a:solidFill>
                  <a:latin typeface="+mj-lt"/>
                  <a:ea typeface="新細明體" panose="02020500000000000000" pitchFamily="18" charset="-120"/>
                </a:rPr>
                <a:t> becomes </a:t>
              </a:r>
              <a:br>
                <a:rPr lang="en-US" altLang="zh-TW" sz="1800" b="1" dirty="0">
                  <a:solidFill>
                    <a:schemeClr val="accent2"/>
                  </a:solidFill>
                  <a:latin typeface="+mj-lt"/>
                  <a:ea typeface="新細明體" panose="02020500000000000000" pitchFamily="18" charset="-120"/>
                </a:rPr>
              </a:br>
              <a:r>
                <a:rPr lang="en-US" altLang="zh-TW" sz="1800" b="1" dirty="0">
                  <a:solidFill>
                    <a:srgbClr val="008000"/>
                  </a:solidFill>
                  <a:latin typeface="+mj-lt"/>
                  <a:ea typeface="新細明體" panose="02020500000000000000" pitchFamily="18" charset="-120"/>
                </a:rPr>
                <a:t>permanently labeled</a:t>
              </a:r>
            </a:p>
          </p:txBody>
        </p:sp>
      </p:grpSp>
      <p:grpSp>
        <p:nvGrpSpPr>
          <p:cNvPr id="487440" name="Group 16">
            <a:extLst>
              <a:ext uri="{FF2B5EF4-FFF2-40B4-BE49-F238E27FC236}">
                <a16:creationId xmlns:a16="http://schemas.microsoft.com/office/drawing/2014/main" id="{6459143D-F376-417C-8DDC-6ED18B6EBB81}"/>
              </a:ext>
            </a:extLst>
          </p:cNvPr>
          <p:cNvGrpSpPr>
            <a:grpSpLocks/>
          </p:cNvGrpSpPr>
          <p:nvPr/>
        </p:nvGrpSpPr>
        <p:grpSpPr bwMode="auto">
          <a:xfrm>
            <a:off x="5667375" y="4187825"/>
            <a:ext cx="2871788" cy="1106488"/>
            <a:chOff x="3662" y="2218"/>
            <a:chExt cx="1809" cy="697"/>
          </a:xfrm>
        </p:grpSpPr>
        <mc:AlternateContent xmlns:mc="http://schemas.openxmlformats.org/markup-compatibility/2006" xmlns:a14="http://schemas.microsoft.com/office/drawing/2010/main">
          <mc:Choice Requires="a14">
            <p:sp>
              <p:nvSpPr>
                <p:cNvPr id="130060" name="Object 17">
                  <a:extLst>
                    <a:ext uri="{FF2B5EF4-FFF2-40B4-BE49-F238E27FC236}">
                      <a16:creationId xmlns:a16="http://schemas.microsoft.com/office/drawing/2014/main" id="{E43F605A-DC17-4D49-8BCA-2619648A620D}"/>
                    </a:ext>
                  </a:extLst>
                </p:cNvPr>
                <p:cNvSpPr txBox="1"/>
                <p:nvPr/>
              </p:nvSpPr>
              <p:spPr bwMode="auto">
                <a:xfrm>
                  <a:off x="3662" y="2218"/>
                  <a:ext cx="245" cy="661"/>
                </a:xfrm>
                <a:prstGeom prst="rect">
                  <a:avLst/>
                </a:prstGeom>
                <a:noFill/>
                <a:ln>
                  <a:noFill/>
                </a:ln>
                <a:effectLst/>
                <a:extLst/>
              </p:spPr>
              <p:txBody>
                <a:bodyPr>
                  <a:normAutofit fontScale="70000" lnSpcReduction="20000"/>
                </a:bodyPr>
                <a:lstStyle/>
                <a:p>
                  <a:pPr/>
                  <a14:m>
                    <m:oMathPara xmlns:m="http://schemas.openxmlformats.org/officeDocument/2006/math">
                      <m:oMathParaPr>
                        <m:jc m:val="centerGroup"/>
                      </m:oMathParaPr>
                      <m:oMath xmlns:m="http://schemas.openxmlformats.org/officeDocument/2006/math">
                        <m:r>
                          <a:rPr lang="zh-TW" altLang="en-US" sz="6000" i="1">
                            <a:solidFill>
                              <a:srgbClr val="0000FF"/>
                            </a:solidFill>
                            <a:latin typeface="Cambria Math" panose="02040503050406030204" pitchFamily="18" charset="0"/>
                          </a:rPr>
                          <m:t>}</m:t>
                        </m:r>
                      </m:oMath>
                    </m:oMathPara>
                  </a14:m>
                  <a:endParaRPr lang="zh-TW" altLang="en-US" sz="6000" dirty="0"/>
                </a:p>
              </p:txBody>
            </p:sp>
          </mc:Choice>
          <mc:Fallback xmlns="">
            <p:sp>
              <p:nvSpPr>
                <p:cNvPr id="130060" name="Object 17">
                  <a:extLst>
                    <a:ext uri="{FF2B5EF4-FFF2-40B4-BE49-F238E27FC236}">
                      <a16:creationId xmlns:a16="http://schemas.microsoft.com/office/drawing/2014/main" id="{E43F605A-DC17-4D49-8BCA-2619648A620D}"/>
                    </a:ext>
                  </a:extLst>
                </p:cNvPr>
                <p:cNvSpPr txBox="1">
                  <a:spLocks noRot="1" noChangeAspect="1" noMove="1" noResize="1" noEditPoints="1" noAdjustHandles="1" noChangeArrowheads="1" noChangeShapeType="1" noTextEdit="1"/>
                </p:cNvSpPr>
                <p:nvPr/>
              </p:nvSpPr>
              <p:spPr bwMode="auto">
                <a:xfrm>
                  <a:off x="3662" y="2218"/>
                  <a:ext cx="245" cy="661"/>
                </a:xfrm>
                <a:prstGeom prst="rect">
                  <a:avLst/>
                </a:prstGeom>
                <a:blipFill>
                  <a:blip r:embed="rId3"/>
                  <a:stretch>
                    <a:fillRect/>
                  </a:stretch>
                </a:blipFill>
                <a:ln>
                  <a:noFill/>
                </a:ln>
                <a:effectLst/>
                <a:extLst/>
              </p:spPr>
              <p:txBody>
                <a:bodyPr/>
                <a:lstStyle/>
                <a:p>
                  <a:r>
                    <a:rPr lang="zh-TW" altLang="en-US">
                      <a:noFill/>
                    </a:rPr>
                    <a:t> </a:t>
                  </a:r>
                </a:p>
              </p:txBody>
            </p:sp>
          </mc:Fallback>
        </mc:AlternateContent>
        <p:sp>
          <p:nvSpPr>
            <p:cNvPr id="130061" name="Text Box 18">
              <a:extLst>
                <a:ext uri="{FF2B5EF4-FFF2-40B4-BE49-F238E27FC236}">
                  <a16:creationId xmlns:a16="http://schemas.microsoft.com/office/drawing/2014/main" id="{1D9AED34-4127-41A3-AEC9-7345B514F310}"/>
                </a:ext>
              </a:extLst>
            </p:cNvPr>
            <p:cNvSpPr txBox="1">
              <a:spLocks noChangeArrowheads="1"/>
            </p:cNvSpPr>
            <p:nvPr/>
          </p:nvSpPr>
          <p:spPr bwMode="auto">
            <a:xfrm>
              <a:off x="3868" y="2333"/>
              <a:ext cx="1603" cy="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defRPr/>
              </a:pPr>
              <a:r>
                <a:rPr lang="en-US" altLang="zh-TW" sz="1800" b="1" dirty="0">
                  <a:solidFill>
                    <a:schemeClr val="accent2"/>
                  </a:solidFill>
                  <a:latin typeface="+mj-lt"/>
                  <a:ea typeface="新細明體" panose="02020500000000000000" pitchFamily="18" charset="-120"/>
                </a:rPr>
                <a:t>Scan edge (</a:t>
              </a:r>
              <a:r>
                <a:rPr lang="en-US" altLang="zh-TW" sz="1800" b="1" dirty="0" err="1">
                  <a:solidFill>
                    <a:schemeClr val="accent2"/>
                  </a:solidFill>
                  <a:latin typeface="+mj-lt"/>
                  <a:ea typeface="新細明體" panose="02020500000000000000" pitchFamily="18" charset="-120"/>
                </a:rPr>
                <a:t>i,j</a:t>
              </a:r>
              <a:r>
                <a:rPr lang="en-US" altLang="zh-TW" sz="1800" b="1" dirty="0">
                  <a:solidFill>
                    <a:schemeClr val="accent2"/>
                  </a:solidFill>
                  <a:latin typeface="+mj-lt"/>
                  <a:ea typeface="新細明體" panose="02020500000000000000" pitchFamily="18" charset="-120"/>
                </a:rPr>
                <a:t>)</a:t>
              </a:r>
              <a:br>
                <a:rPr lang="en-US" altLang="zh-TW" sz="1800" b="1" dirty="0">
                  <a:solidFill>
                    <a:schemeClr val="accent2"/>
                  </a:solidFill>
                  <a:latin typeface="+mj-lt"/>
                  <a:ea typeface="新細明體" panose="02020500000000000000" pitchFamily="18" charset="-120"/>
                </a:rPr>
              </a:br>
              <a:r>
                <a:rPr lang="en-US" altLang="zh-TW" sz="1800" b="1" dirty="0">
                  <a:solidFill>
                    <a:schemeClr val="accent2"/>
                  </a:solidFill>
                  <a:latin typeface="+mj-lt"/>
                  <a:ea typeface="新細明體" panose="02020500000000000000" pitchFamily="18" charset="-120"/>
                </a:rPr>
                <a:t>Distance Update (DU)</a:t>
              </a:r>
              <a:br>
                <a:rPr lang="en-US" altLang="zh-TW" sz="1800" b="1" dirty="0">
                  <a:solidFill>
                    <a:schemeClr val="accent2"/>
                  </a:solidFill>
                  <a:latin typeface="+mj-lt"/>
                  <a:ea typeface="新細明體" panose="02020500000000000000" pitchFamily="18" charset="-120"/>
                </a:rPr>
              </a:br>
              <a:r>
                <a:rPr lang="en-US" altLang="zh-TW" sz="1800" b="1" dirty="0">
                  <a:solidFill>
                    <a:schemeClr val="accent2"/>
                  </a:solidFill>
                  <a:latin typeface="+mj-lt"/>
                  <a:ea typeface="新細明體" panose="02020500000000000000" pitchFamily="18" charset="-120"/>
                </a:rPr>
                <a:t>(</a:t>
              </a:r>
              <a:r>
                <a:rPr lang="en-US" altLang="zh-TW" sz="1800" b="1" dirty="0">
                  <a:solidFill>
                    <a:srgbClr val="008000"/>
                  </a:solidFill>
                  <a:latin typeface="+mj-lt"/>
                  <a:ea typeface="新細明體" panose="02020500000000000000" pitchFamily="18" charset="-120"/>
                </a:rPr>
                <a:t>triple comparison</a:t>
              </a:r>
              <a:r>
                <a:rPr lang="en-US" altLang="zh-TW" sz="1800" b="1" dirty="0">
                  <a:solidFill>
                    <a:schemeClr val="accent2"/>
                  </a:solidFill>
                  <a:latin typeface="+mj-lt"/>
                  <a:ea typeface="新細明體" panose="02020500000000000000" pitchFamily="18" charset="-120"/>
                </a:rPr>
                <a:t>)</a:t>
              </a:r>
            </a:p>
          </p:txBody>
        </p:sp>
      </p:grpSp>
      <p:grpSp>
        <p:nvGrpSpPr>
          <p:cNvPr id="130056" name="Group 20">
            <a:extLst>
              <a:ext uri="{FF2B5EF4-FFF2-40B4-BE49-F238E27FC236}">
                <a16:creationId xmlns:a16="http://schemas.microsoft.com/office/drawing/2014/main" id="{B0553EB2-A2DD-4462-A28F-D601C3876AA6}"/>
              </a:ext>
            </a:extLst>
          </p:cNvPr>
          <p:cNvGrpSpPr>
            <a:grpSpLocks/>
          </p:cNvGrpSpPr>
          <p:nvPr/>
        </p:nvGrpSpPr>
        <p:grpSpPr bwMode="auto">
          <a:xfrm>
            <a:off x="3933825" y="3892550"/>
            <a:ext cx="2868613" cy="369888"/>
            <a:chOff x="2478" y="2544"/>
            <a:chExt cx="1807" cy="233"/>
          </a:xfrm>
        </p:grpSpPr>
        <p:sp>
          <p:nvSpPr>
            <p:cNvPr id="130058" name="Text Box 15">
              <a:extLst>
                <a:ext uri="{FF2B5EF4-FFF2-40B4-BE49-F238E27FC236}">
                  <a16:creationId xmlns:a16="http://schemas.microsoft.com/office/drawing/2014/main" id="{96869305-BE43-4326-BE5C-DFB1843443C8}"/>
                </a:ext>
              </a:extLst>
            </p:cNvPr>
            <p:cNvSpPr txBox="1">
              <a:spLocks noChangeArrowheads="1"/>
            </p:cNvSpPr>
            <p:nvPr/>
          </p:nvSpPr>
          <p:spPr bwMode="auto">
            <a:xfrm>
              <a:off x="2892" y="2544"/>
              <a:ext cx="139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defRPr/>
              </a:pPr>
              <a:r>
                <a:rPr lang="en-US" altLang="zh-TW" sz="1800" b="1" dirty="0">
                  <a:solidFill>
                    <a:schemeClr val="accent2"/>
                  </a:solidFill>
                  <a:latin typeface="+mj-lt"/>
                  <a:ea typeface="新細明體" panose="02020500000000000000" pitchFamily="18" charset="-120"/>
                </a:rPr>
                <a:t>Outgoing edge list</a:t>
              </a:r>
            </a:p>
          </p:txBody>
        </p:sp>
        <p:sp>
          <p:nvSpPr>
            <p:cNvPr id="130059" name="Line 19">
              <a:extLst>
                <a:ext uri="{FF2B5EF4-FFF2-40B4-BE49-F238E27FC236}">
                  <a16:creationId xmlns:a16="http://schemas.microsoft.com/office/drawing/2014/main" id="{CF6253DB-C5BD-45F8-AE42-27017C78C250}"/>
                </a:ext>
              </a:extLst>
            </p:cNvPr>
            <p:cNvSpPr>
              <a:spLocks noChangeShapeType="1"/>
            </p:cNvSpPr>
            <p:nvPr/>
          </p:nvSpPr>
          <p:spPr bwMode="auto">
            <a:xfrm flipH="1">
              <a:off x="2478" y="2661"/>
              <a:ext cx="475" cy="54"/>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30057" name="Text Box 27">
            <a:extLst>
              <a:ext uri="{FF2B5EF4-FFF2-40B4-BE49-F238E27FC236}">
                <a16:creationId xmlns:a16="http://schemas.microsoft.com/office/drawing/2014/main" id="{F97DD612-1C80-4562-9418-84417B2265E4}"/>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16" name="文字方塊 1">
            <a:extLst>
              <a:ext uri="{FF2B5EF4-FFF2-40B4-BE49-F238E27FC236}">
                <a16:creationId xmlns:a16="http://schemas.microsoft.com/office/drawing/2014/main" id="{253F60ED-ED0E-4B2B-B38E-FE8C02790415}"/>
              </a:ext>
            </a:extLst>
          </p:cNvPr>
          <p:cNvSpPr txBox="1">
            <a:spLocks noChangeArrowheads="1"/>
          </p:cNvSpPr>
          <p:nvPr/>
        </p:nvSpPr>
        <p:spPr bwMode="auto">
          <a:xfrm>
            <a:off x="4801895" y="5514253"/>
            <a:ext cx="2419701" cy="400110"/>
          </a:xfrm>
          <a:prstGeom prst="rect">
            <a:avLst/>
          </a:prstGeom>
          <a:solidFill>
            <a:srgbClr val="FFFF00"/>
          </a:solidFill>
          <a:ln w="9525">
            <a:solidFill>
              <a:srgbClr val="002060"/>
            </a:solidFill>
            <a:miter lim="800000"/>
            <a:headEnd/>
            <a:tailEnd/>
          </a:ln>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dirty="0">
                <a:ea typeface="新細明體" panose="02020500000000000000" pitchFamily="18" charset="-120"/>
                <a:hlinkClick r:id="rId4" action="ppaction://hlinkpres?slideindex=1&amp;slidetitle="/>
              </a:rPr>
              <a:t>Dijkstra’s Animation</a:t>
            </a:r>
            <a:endParaRPr lang="zh-TW" altLang="en-US" sz="2000" dirty="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874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0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投影片編號版面配置區 4">
            <a:extLst>
              <a:ext uri="{FF2B5EF4-FFF2-40B4-BE49-F238E27FC236}">
                <a16:creationId xmlns:a16="http://schemas.microsoft.com/office/drawing/2014/main" id="{3CC5666B-6A3E-403F-B599-DD6D05AD2F06}"/>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A38A182B-D514-4423-B110-3240751FE284}" type="slidenum">
              <a:rPr lang="zh-TW" altLang="en-US" sz="1400" smtClean="0">
                <a:latin typeface="Times New Roman" panose="02020603050405020304" pitchFamily="18" charset="0"/>
              </a:rPr>
              <a:pPr/>
              <a:t>65</a:t>
            </a:fld>
            <a:endParaRPr lang="en-US" altLang="zh-TW" sz="1400">
              <a:latin typeface="Times New Roman" panose="02020603050405020304" pitchFamily="18" charset="0"/>
            </a:endParaRPr>
          </a:p>
        </p:txBody>
      </p:sp>
      <p:sp>
        <p:nvSpPr>
          <p:cNvPr id="132099" name="Rectangle 2">
            <a:extLst>
              <a:ext uri="{FF2B5EF4-FFF2-40B4-BE49-F238E27FC236}">
                <a16:creationId xmlns:a16="http://schemas.microsoft.com/office/drawing/2014/main" id="{3602ECA8-66C4-442B-AF75-BE4C9C7681BD}"/>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Example of Dijkstra</a:t>
            </a:r>
            <a:r>
              <a:rPr lang="en-US" altLang="zh-TW" sz="4000">
                <a:latin typeface="Times New Roman" panose="02020603050405020304" pitchFamily="18" charset="0"/>
                <a:ea typeface="新細明體" panose="02020500000000000000" pitchFamily="18" charset="-120"/>
              </a:rPr>
              <a:t>’</a:t>
            </a:r>
            <a:r>
              <a:rPr lang="en-US" altLang="zh-TW" sz="4000">
                <a:ea typeface="新細明體" panose="02020500000000000000" pitchFamily="18" charset="-120"/>
              </a:rPr>
              <a:t>s Algorithm</a:t>
            </a:r>
          </a:p>
        </p:txBody>
      </p:sp>
      <p:grpSp>
        <p:nvGrpSpPr>
          <p:cNvPr id="502808" name="Group 24">
            <a:extLst>
              <a:ext uri="{FF2B5EF4-FFF2-40B4-BE49-F238E27FC236}">
                <a16:creationId xmlns:a16="http://schemas.microsoft.com/office/drawing/2014/main" id="{A3F3F72C-529D-4521-A6CA-813E9D0293C0}"/>
              </a:ext>
            </a:extLst>
          </p:cNvPr>
          <p:cNvGrpSpPr>
            <a:grpSpLocks/>
          </p:cNvGrpSpPr>
          <p:nvPr/>
        </p:nvGrpSpPr>
        <p:grpSpPr bwMode="auto">
          <a:xfrm>
            <a:off x="0" y="909638"/>
            <a:ext cx="4148138" cy="1720850"/>
            <a:chOff x="3445" y="793"/>
            <a:chExt cx="2695" cy="1262"/>
          </a:xfrm>
        </p:grpSpPr>
        <p:sp>
          <p:nvSpPr>
            <p:cNvPr id="132277" name="Text Box 25">
              <a:extLst>
                <a:ext uri="{FF2B5EF4-FFF2-40B4-BE49-F238E27FC236}">
                  <a16:creationId xmlns:a16="http://schemas.microsoft.com/office/drawing/2014/main" id="{70E54BB3-12AC-4288-B2B7-0EA5A897E8AB}"/>
                </a:ext>
              </a:extLst>
            </p:cNvPr>
            <p:cNvSpPr txBox="1">
              <a:spLocks noChangeArrowheads="1"/>
            </p:cNvSpPr>
            <p:nvPr/>
          </p:nvSpPr>
          <p:spPr bwMode="auto">
            <a:xfrm>
              <a:off x="5240" y="973"/>
              <a:ext cx="900" cy="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s</a:t>
              </a:r>
            </a:p>
            <a:p>
              <a:pPr eaLnBrk="1" hangingPunct="1"/>
              <a:r>
                <a:rPr lang="en-US" altLang="zh-TW" sz="1400">
                  <a:latin typeface="Times New Roman" panose="02020603050405020304" pitchFamily="18" charset="0"/>
                  <a:ea typeface="新細明體" panose="02020500000000000000" pitchFamily="18" charset="-120"/>
                </a:rPr>
                <a:t>S={s}</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={A,B,C,D,E}</a:t>
              </a:r>
            </a:p>
            <a:p>
              <a:pPr eaLnBrk="1" hangingPunct="1"/>
              <a:r>
                <a:rPr lang="en-US" altLang="zh-TW" sz="1400">
                  <a:latin typeface="Times New Roman" panose="02020603050405020304" pitchFamily="18" charset="0"/>
                  <a:ea typeface="新細明體" panose="02020500000000000000" pitchFamily="18" charset="-120"/>
                </a:rPr>
                <a:t>Scan (s,A), (s,B)</a:t>
              </a:r>
            </a:p>
          </p:txBody>
        </p:sp>
        <p:grpSp>
          <p:nvGrpSpPr>
            <p:cNvPr id="132278" name="Group 26">
              <a:extLst>
                <a:ext uri="{FF2B5EF4-FFF2-40B4-BE49-F238E27FC236}">
                  <a16:creationId xmlns:a16="http://schemas.microsoft.com/office/drawing/2014/main" id="{83A3DFC7-0068-4F18-A7B0-FECDDE55BAAF}"/>
                </a:ext>
              </a:extLst>
            </p:cNvPr>
            <p:cNvGrpSpPr>
              <a:grpSpLocks/>
            </p:cNvGrpSpPr>
            <p:nvPr/>
          </p:nvGrpSpPr>
          <p:grpSpPr bwMode="auto">
            <a:xfrm>
              <a:off x="3445" y="793"/>
              <a:ext cx="1901" cy="1262"/>
              <a:chOff x="245" y="712"/>
              <a:chExt cx="1901" cy="1262"/>
            </a:xfrm>
          </p:grpSpPr>
          <p:sp>
            <p:nvSpPr>
              <p:cNvPr id="132279" name="AutoShape 27">
                <a:extLst>
                  <a:ext uri="{FF2B5EF4-FFF2-40B4-BE49-F238E27FC236}">
                    <a16:creationId xmlns:a16="http://schemas.microsoft.com/office/drawing/2014/main" id="{1929298C-955E-4978-BE2D-5DF788045557}"/>
                  </a:ext>
                </a:extLst>
              </p:cNvPr>
              <p:cNvSpPr>
                <a:spLocks noChangeArrowheads="1"/>
              </p:cNvSpPr>
              <p:nvPr/>
            </p:nvSpPr>
            <p:spPr bwMode="auto">
              <a:xfrm>
                <a:off x="765" y="90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132280" name="AutoShape 28">
                <a:extLst>
                  <a:ext uri="{FF2B5EF4-FFF2-40B4-BE49-F238E27FC236}">
                    <a16:creationId xmlns:a16="http://schemas.microsoft.com/office/drawing/2014/main" id="{A6A557AF-B16E-4614-8AFB-8B38640572D7}"/>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32281" name="AutoShape 29">
                <a:extLst>
                  <a:ext uri="{FF2B5EF4-FFF2-40B4-BE49-F238E27FC236}">
                    <a16:creationId xmlns:a16="http://schemas.microsoft.com/office/drawing/2014/main" id="{1EB9D209-B6EA-4EAA-A68A-F37059B616A0}"/>
                  </a:ext>
                </a:extLst>
              </p:cNvPr>
              <p:cNvSpPr>
                <a:spLocks noChangeArrowheads="1"/>
              </p:cNvSpPr>
              <p:nvPr/>
            </p:nvSpPr>
            <p:spPr bwMode="auto">
              <a:xfrm>
                <a:off x="1411" y="89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132282" name="AutoShape 30">
                <a:extLst>
                  <a:ext uri="{FF2B5EF4-FFF2-40B4-BE49-F238E27FC236}">
                    <a16:creationId xmlns:a16="http://schemas.microsoft.com/office/drawing/2014/main" id="{748C5280-851F-4E24-8A1E-18F36DF9CF25}"/>
                  </a:ext>
                </a:extLst>
              </p:cNvPr>
              <p:cNvSpPr>
                <a:spLocks noChangeArrowheads="1"/>
              </p:cNvSpPr>
              <p:nvPr/>
            </p:nvSpPr>
            <p:spPr bwMode="auto">
              <a:xfrm>
                <a:off x="789" y="1611"/>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132283" name="AutoShape 31">
                <a:extLst>
                  <a:ext uri="{FF2B5EF4-FFF2-40B4-BE49-F238E27FC236}">
                    <a16:creationId xmlns:a16="http://schemas.microsoft.com/office/drawing/2014/main" id="{9CB7EF8A-CBE7-46A5-9E97-0EBAA2304F10}"/>
                  </a:ext>
                </a:extLst>
              </p:cNvPr>
              <p:cNvSpPr>
                <a:spLocks noChangeArrowheads="1"/>
              </p:cNvSpPr>
              <p:nvPr/>
            </p:nvSpPr>
            <p:spPr bwMode="auto">
              <a:xfrm>
                <a:off x="1430" y="161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sp>
            <p:nvSpPr>
              <p:cNvPr id="132284" name="AutoShape 32">
                <a:extLst>
                  <a:ext uri="{FF2B5EF4-FFF2-40B4-BE49-F238E27FC236}">
                    <a16:creationId xmlns:a16="http://schemas.microsoft.com/office/drawing/2014/main" id="{2549F411-6BCA-4C1C-969A-C23799FE0876}"/>
                  </a:ext>
                </a:extLst>
              </p:cNvPr>
              <p:cNvSpPr>
                <a:spLocks noChangeArrowheads="1"/>
              </p:cNvSpPr>
              <p:nvPr/>
            </p:nvSpPr>
            <p:spPr bwMode="auto">
              <a:xfrm>
                <a:off x="1834" y="120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32285" name="AutoShape 33">
                <a:extLst>
                  <a:ext uri="{FF2B5EF4-FFF2-40B4-BE49-F238E27FC236}">
                    <a16:creationId xmlns:a16="http://schemas.microsoft.com/office/drawing/2014/main" id="{3E695F12-1C4B-4AD5-9E77-CB495AF0DD3F}"/>
                  </a:ext>
                </a:extLst>
              </p:cNvPr>
              <p:cNvCxnSpPr>
                <a:cxnSpLocks noChangeShapeType="1"/>
                <a:endCxn id="132282" idx="0"/>
              </p:cNvCxnSpPr>
              <p:nvPr/>
            </p:nvCxnSpPr>
            <p:spPr bwMode="auto">
              <a:xfrm>
                <a:off x="836" y="1057"/>
                <a:ext cx="25" cy="55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86" name="AutoShape 34">
                <a:extLst>
                  <a:ext uri="{FF2B5EF4-FFF2-40B4-BE49-F238E27FC236}">
                    <a16:creationId xmlns:a16="http://schemas.microsoft.com/office/drawing/2014/main" id="{7F3CAD75-3239-486D-AE2F-66318FE58805}"/>
                  </a:ext>
                </a:extLst>
              </p:cNvPr>
              <p:cNvCxnSpPr>
                <a:cxnSpLocks noChangeShapeType="1"/>
                <a:stCxn id="132280" idx="5"/>
                <a:endCxn id="132282"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87" name="AutoShape 35">
                <a:extLst>
                  <a:ext uri="{FF2B5EF4-FFF2-40B4-BE49-F238E27FC236}">
                    <a16:creationId xmlns:a16="http://schemas.microsoft.com/office/drawing/2014/main" id="{4CFFE2FC-7A62-421C-B2B7-9D277BBE1FC3}"/>
                  </a:ext>
                </a:extLst>
              </p:cNvPr>
              <p:cNvCxnSpPr>
                <a:cxnSpLocks noChangeShapeType="1"/>
                <a:stCxn id="132282" idx="7"/>
                <a:endCxn id="132281" idx="3"/>
              </p:cNvCxnSpPr>
              <p:nvPr/>
            </p:nvCxnSpPr>
            <p:spPr bwMode="auto">
              <a:xfrm flipV="1">
                <a:off x="912" y="1018"/>
                <a:ext cx="520" cy="61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88" name="AutoShape 36">
                <a:extLst>
                  <a:ext uri="{FF2B5EF4-FFF2-40B4-BE49-F238E27FC236}">
                    <a16:creationId xmlns:a16="http://schemas.microsoft.com/office/drawing/2014/main" id="{3F8AC755-E915-475C-BD4C-1BB85B38B314}"/>
                  </a:ext>
                </a:extLst>
              </p:cNvPr>
              <p:cNvCxnSpPr>
                <a:cxnSpLocks noChangeShapeType="1"/>
                <a:stCxn id="132282" idx="6"/>
                <a:endCxn id="132283" idx="2"/>
              </p:cNvCxnSpPr>
              <p:nvPr/>
            </p:nvCxnSpPr>
            <p:spPr bwMode="auto">
              <a:xfrm>
                <a:off x="933" y="1683"/>
                <a:ext cx="497" cy="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89" name="AutoShape 37">
                <a:extLst>
                  <a:ext uri="{FF2B5EF4-FFF2-40B4-BE49-F238E27FC236}">
                    <a16:creationId xmlns:a16="http://schemas.microsoft.com/office/drawing/2014/main" id="{B515D92E-7BF4-415C-BB44-B870067BBE5C}"/>
                  </a:ext>
                </a:extLst>
              </p:cNvPr>
              <p:cNvCxnSpPr>
                <a:cxnSpLocks noChangeShapeType="1"/>
                <a:stCxn id="132279" idx="6"/>
                <a:endCxn id="132281" idx="2"/>
              </p:cNvCxnSpPr>
              <p:nvPr/>
            </p:nvCxnSpPr>
            <p:spPr bwMode="auto">
              <a:xfrm flipV="1">
                <a:off x="909" y="967"/>
                <a:ext cx="502" cy="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90" name="AutoShape 38">
                <a:extLst>
                  <a:ext uri="{FF2B5EF4-FFF2-40B4-BE49-F238E27FC236}">
                    <a16:creationId xmlns:a16="http://schemas.microsoft.com/office/drawing/2014/main" id="{5805B2A6-D57D-4172-96E4-A36CEB229F17}"/>
                  </a:ext>
                </a:extLst>
              </p:cNvPr>
              <p:cNvCxnSpPr>
                <a:cxnSpLocks noChangeShapeType="1"/>
                <a:stCxn id="132281" idx="6"/>
                <a:endCxn id="132284" idx="1"/>
              </p:cNvCxnSpPr>
              <p:nvPr/>
            </p:nvCxnSpPr>
            <p:spPr bwMode="auto">
              <a:xfrm>
                <a:off x="1555" y="967"/>
                <a:ext cx="300" cy="25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91" name="AutoShape 39">
                <a:extLst>
                  <a:ext uri="{FF2B5EF4-FFF2-40B4-BE49-F238E27FC236}">
                    <a16:creationId xmlns:a16="http://schemas.microsoft.com/office/drawing/2014/main" id="{505027D7-A7FE-4935-B134-0E23F17C67B5}"/>
                  </a:ext>
                </a:extLst>
              </p:cNvPr>
              <p:cNvCxnSpPr>
                <a:cxnSpLocks noChangeShapeType="1"/>
                <a:stCxn id="132280" idx="7"/>
                <a:endCxn id="132279"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292" name="Text Box 40">
                <a:extLst>
                  <a:ext uri="{FF2B5EF4-FFF2-40B4-BE49-F238E27FC236}">
                    <a16:creationId xmlns:a16="http://schemas.microsoft.com/office/drawing/2014/main" id="{07E5E73A-13DD-4299-86F5-3BC0A7F1CD41}"/>
                  </a:ext>
                </a:extLst>
              </p:cNvPr>
              <p:cNvSpPr txBox="1">
                <a:spLocks noChangeArrowheads="1"/>
              </p:cNvSpPr>
              <p:nvPr/>
            </p:nvSpPr>
            <p:spPr bwMode="auto">
              <a:xfrm>
                <a:off x="707" y="1237"/>
                <a:ext cx="17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93" name="Text Box 41">
                <a:extLst>
                  <a:ext uri="{FF2B5EF4-FFF2-40B4-BE49-F238E27FC236}">
                    <a16:creationId xmlns:a16="http://schemas.microsoft.com/office/drawing/2014/main" id="{EB5E2406-CCB1-4847-81AA-741CEAA125A4}"/>
                  </a:ext>
                </a:extLst>
              </p:cNvPr>
              <p:cNvSpPr txBox="1">
                <a:spLocks noChangeArrowheads="1"/>
              </p:cNvSpPr>
              <p:nvPr/>
            </p:nvSpPr>
            <p:spPr bwMode="auto">
              <a:xfrm>
                <a:off x="1365" y="1248"/>
                <a:ext cx="178"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94" name="Text Box 42">
                <a:extLst>
                  <a:ext uri="{FF2B5EF4-FFF2-40B4-BE49-F238E27FC236}">
                    <a16:creationId xmlns:a16="http://schemas.microsoft.com/office/drawing/2014/main" id="{4B233E95-1D5C-48F6-AE22-A7FAC6EC61D8}"/>
                  </a:ext>
                </a:extLst>
              </p:cNvPr>
              <p:cNvSpPr txBox="1">
                <a:spLocks noChangeArrowheads="1"/>
              </p:cNvSpPr>
              <p:nvPr/>
            </p:nvSpPr>
            <p:spPr bwMode="auto">
              <a:xfrm>
                <a:off x="1035" y="1211"/>
                <a:ext cx="17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295" name="Text Box 43">
                <a:extLst>
                  <a:ext uri="{FF2B5EF4-FFF2-40B4-BE49-F238E27FC236}">
                    <a16:creationId xmlns:a16="http://schemas.microsoft.com/office/drawing/2014/main" id="{4B1C255B-3F65-4884-B67D-2C724AB8E087}"/>
                  </a:ext>
                </a:extLst>
              </p:cNvPr>
              <p:cNvSpPr txBox="1">
                <a:spLocks noChangeArrowheads="1"/>
              </p:cNvSpPr>
              <p:nvPr/>
            </p:nvSpPr>
            <p:spPr bwMode="auto">
              <a:xfrm>
                <a:off x="492" y="1409"/>
                <a:ext cx="177"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96" name="Text Box 44">
                <a:extLst>
                  <a:ext uri="{FF2B5EF4-FFF2-40B4-BE49-F238E27FC236}">
                    <a16:creationId xmlns:a16="http://schemas.microsoft.com/office/drawing/2014/main" id="{F0CE863D-9DE7-42D9-ADB0-63AA1F1D1EA9}"/>
                  </a:ext>
                </a:extLst>
              </p:cNvPr>
              <p:cNvSpPr txBox="1">
                <a:spLocks noChangeArrowheads="1"/>
              </p:cNvSpPr>
              <p:nvPr/>
            </p:nvSpPr>
            <p:spPr bwMode="auto">
              <a:xfrm>
                <a:off x="1045" y="816"/>
                <a:ext cx="178"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32297" name="Text Box 45">
                <a:extLst>
                  <a:ext uri="{FF2B5EF4-FFF2-40B4-BE49-F238E27FC236}">
                    <a16:creationId xmlns:a16="http://schemas.microsoft.com/office/drawing/2014/main" id="{8CF7C4C2-13A5-4822-AEE8-73259D2CACA4}"/>
                  </a:ext>
                </a:extLst>
              </p:cNvPr>
              <p:cNvSpPr txBox="1">
                <a:spLocks noChangeArrowheads="1"/>
              </p:cNvSpPr>
              <p:nvPr/>
            </p:nvSpPr>
            <p:spPr bwMode="auto">
              <a:xfrm>
                <a:off x="505" y="1024"/>
                <a:ext cx="177"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32298" name="AutoShape 46">
                <a:extLst>
                  <a:ext uri="{FF2B5EF4-FFF2-40B4-BE49-F238E27FC236}">
                    <a16:creationId xmlns:a16="http://schemas.microsoft.com/office/drawing/2014/main" id="{FBF68FB0-E04B-4558-BD86-57E0B6A38677}"/>
                  </a:ext>
                </a:extLst>
              </p:cNvPr>
              <p:cNvCxnSpPr>
                <a:cxnSpLocks noChangeShapeType="1"/>
                <a:stCxn id="132281" idx="4"/>
                <a:endCxn id="132283" idx="0"/>
              </p:cNvCxnSpPr>
              <p:nvPr/>
            </p:nvCxnSpPr>
            <p:spPr bwMode="auto">
              <a:xfrm>
                <a:off x="1483" y="1039"/>
                <a:ext cx="19" cy="57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99" name="AutoShape 47">
                <a:extLst>
                  <a:ext uri="{FF2B5EF4-FFF2-40B4-BE49-F238E27FC236}">
                    <a16:creationId xmlns:a16="http://schemas.microsoft.com/office/drawing/2014/main" id="{E1D97A53-F647-4C80-B2C9-71A749726976}"/>
                  </a:ext>
                </a:extLst>
              </p:cNvPr>
              <p:cNvCxnSpPr>
                <a:cxnSpLocks noChangeShapeType="1"/>
                <a:stCxn id="132284" idx="3"/>
                <a:endCxn id="132283" idx="7"/>
              </p:cNvCxnSpPr>
              <p:nvPr/>
            </p:nvCxnSpPr>
            <p:spPr bwMode="auto">
              <a:xfrm flipH="1">
                <a:off x="1553" y="1328"/>
                <a:ext cx="302" cy="31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300" name="Text Box 48">
                <a:extLst>
                  <a:ext uri="{FF2B5EF4-FFF2-40B4-BE49-F238E27FC236}">
                    <a16:creationId xmlns:a16="http://schemas.microsoft.com/office/drawing/2014/main" id="{A1CD6868-D3A1-43CC-BDC9-3786C234CC20}"/>
                  </a:ext>
                </a:extLst>
              </p:cNvPr>
              <p:cNvSpPr txBox="1">
                <a:spLocks noChangeArrowheads="1"/>
              </p:cNvSpPr>
              <p:nvPr/>
            </p:nvSpPr>
            <p:spPr bwMode="auto">
              <a:xfrm>
                <a:off x="1098" y="1512"/>
                <a:ext cx="177"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2301" name="Text Box 49">
                <a:extLst>
                  <a:ext uri="{FF2B5EF4-FFF2-40B4-BE49-F238E27FC236}">
                    <a16:creationId xmlns:a16="http://schemas.microsoft.com/office/drawing/2014/main" id="{D59D1A34-B952-4B20-80A8-4A5F384DEAF4}"/>
                  </a:ext>
                </a:extLst>
              </p:cNvPr>
              <p:cNvSpPr txBox="1">
                <a:spLocks noChangeArrowheads="1"/>
              </p:cNvSpPr>
              <p:nvPr/>
            </p:nvSpPr>
            <p:spPr bwMode="auto">
              <a:xfrm>
                <a:off x="1651" y="1452"/>
                <a:ext cx="177"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302" name="Text Box 50">
                <a:extLst>
                  <a:ext uri="{FF2B5EF4-FFF2-40B4-BE49-F238E27FC236}">
                    <a16:creationId xmlns:a16="http://schemas.microsoft.com/office/drawing/2014/main" id="{AA281191-74DB-4510-B939-CAAA6060ECC9}"/>
                  </a:ext>
                </a:extLst>
              </p:cNvPr>
              <p:cNvSpPr txBox="1">
                <a:spLocks noChangeArrowheads="1"/>
              </p:cNvSpPr>
              <p:nvPr/>
            </p:nvSpPr>
            <p:spPr bwMode="auto">
              <a:xfrm>
                <a:off x="1674" y="946"/>
                <a:ext cx="177"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303" name="Text Box 51">
                <a:extLst>
                  <a:ext uri="{FF2B5EF4-FFF2-40B4-BE49-F238E27FC236}">
                    <a16:creationId xmlns:a16="http://schemas.microsoft.com/office/drawing/2014/main" id="{50073415-772B-44D8-9A81-79F9D10D892D}"/>
                  </a:ext>
                </a:extLst>
              </p:cNvPr>
              <p:cNvSpPr txBox="1">
                <a:spLocks noChangeArrowheads="1"/>
              </p:cNvSpPr>
              <p:nvPr/>
            </p:nvSpPr>
            <p:spPr bwMode="auto">
              <a:xfrm>
                <a:off x="245" y="1074"/>
                <a:ext cx="32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32304" name="Text Box 52">
                <a:extLst>
                  <a:ext uri="{FF2B5EF4-FFF2-40B4-BE49-F238E27FC236}">
                    <a16:creationId xmlns:a16="http://schemas.microsoft.com/office/drawing/2014/main" id="{8CCC2BC4-BADF-4B59-814A-4A52A6C362FC}"/>
                  </a:ext>
                </a:extLst>
              </p:cNvPr>
              <p:cNvSpPr txBox="1">
                <a:spLocks noChangeArrowheads="1"/>
              </p:cNvSpPr>
              <p:nvPr/>
            </p:nvSpPr>
            <p:spPr bwMode="auto">
              <a:xfrm>
                <a:off x="1301" y="712"/>
                <a:ext cx="379"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 [-]</a:t>
                </a:r>
              </a:p>
            </p:txBody>
          </p:sp>
          <p:sp>
            <p:nvSpPr>
              <p:cNvPr id="132305" name="Text Box 53">
                <a:extLst>
                  <a:ext uri="{FF2B5EF4-FFF2-40B4-BE49-F238E27FC236}">
                    <a16:creationId xmlns:a16="http://schemas.microsoft.com/office/drawing/2014/main" id="{A9590FC3-35F9-48F8-82FE-C1F9156FCFB3}"/>
                  </a:ext>
                </a:extLst>
              </p:cNvPr>
              <p:cNvSpPr txBox="1">
                <a:spLocks noChangeArrowheads="1"/>
              </p:cNvSpPr>
              <p:nvPr/>
            </p:nvSpPr>
            <p:spPr bwMode="auto">
              <a:xfrm>
                <a:off x="657" y="727"/>
                <a:ext cx="32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3 [s]</a:t>
                </a:r>
              </a:p>
            </p:txBody>
          </p:sp>
          <p:sp>
            <p:nvSpPr>
              <p:cNvPr id="132306" name="Text Box 54">
                <a:extLst>
                  <a:ext uri="{FF2B5EF4-FFF2-40B4-BE49-F238E27FC236}">
                    <a16:creationId xmlns:a16="http://schemas.microsoft.com/office/drawing/2014/main" id="{A30D0D6E-3DE1-4E4F-BA81-D6011919939C}"/>
                  </a:ext>
                </a:extLst>
              </p:cNvPr>
              <p:cNvSpPr txBox="1">
                <a:spLocks noChangeArrowheads="1"/>
              </p:cNvSpPr>
              <p:nvPr/>
            </p:nvSpPr>
            <p:spPr bwMode="auto">
              <a:xfrm>
                <a:off x="1350" y="1750"/>
                <a:ext cx="37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 [-]</a:t>
                </a:r>
              </a:p>
            </p:txBody>
          </p:sp>
          <p:sp>
            <p:nvSpPr>
              <p:cNvPr id="132307" name="Text Box 55">
                <a:extLst>
                  <a:ext uri="{FF2B5EF4-FFF2-40B4-BE49-F238E27FC236}">
                    <a16:creationId xmlns:a16="http://schemas.microsoft.com/office/drawing/2014/main" id="{15C73F2C-7CA1-4B31-BF45-EECC289B3952}"/>
                  </a:ext>
                </a:extLst>
              </p:cNvPr>
              <p:cNvSpPr txBox="1">
                <a:spLocks noChangeArrowheads="1"/>
              </p:cNvSpPr>
              <p:nvPr/>
            </p:nvSpPr>
            <p:spPr bwMode="auto">
              <a:xfrm>
                <a:off x="1767" y="1033"/>
                <a:ext cx="379"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 [-]</a:t>
                </a:r>
              </a:p>
            </p:txBody>
          </p:sp>
          <p:sp>
            <p:nvSpPr>
              <p:cNvPr id="132308" name="Text Box 56">
                <a:extLst>
                  <a:ext uri="{FF2B5EF4-FFF2-40B4-BE49-F238E27FC236}">
                    <a16:creationId xmlns:a16="http://schemas.microsoft.com/office/drawing/2014/main" id="{4C9588B5-7F4E-4290-8DA5-4BF6A2BC4CFB}"/>
                  </a:ext>
                </a:extLst>
              </p:cNvPr>
              <p:cNvSpPr txBox="1">
                <a:spLocks noChangeArrowheads="1"/>
              </p:cNvSpPr>
              <p:nvPr/>
            </p:nvSpPr>
            <p:spPr bwMode="auto">
              <a:xfrm>
                <a:off x="693" y="1750"/>
                <a:ext cx="32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1 [s]</a:t>
                </a:r>
              </a:p>
            </p:txBody>
          </p:sp>
        </p:grpSp>
      </p:grpSp>
      <p:grpSp>
        <p:nvGrpSpPr>
          <p:cNvPr id="132101" name="Group 412">
            <a:extLst>
              <a:ext uri="{FF2B5EF4-FFF2-40B4-BE49-F238E27FC236}">
                <a16:creationId xmlns:a16="http://schemas.microsoft.com/office/drawing/2014/main" id="{E319819C-F06F-4A7F-A073-CE5BE2B05EBC}"/>
              </a:ext>
            </a:extLst>
          </p:cNvPr>
          <p:cNvGrpSpPr>
            <a:grpSpLocks/>
          </p:cNvGrpSpPr>
          <p:nvPr/>
        </p:nvGrpSpPr>
        <p:grpSpPr bwMode="auto">
          <a:xfrm>
            <a:off x="4194175" y="869950"/>
            <a:ext cx="5386388" cy="1733550"/>
            <a:chOff x="2642" y="548"/>
            <a:chExt cx="3393" cy="1092"/>
          </a:xfrm>
        </p:grpSpPr>
        <p:grpSp>
          <p:nvGrpSpPr>
            <p:cNvPr id="132243" name="Group 57">
              <a:extLst>
                <a:ext uri="{FF2B5EF4-FFF2-40B4-BE49-F238E27FC236}">
                  <a16:creationId xmlns:a16="http://schemas.microsoft.com/office/drawing/2014/main" id="{DC6E2A04-E9B0-4C6E-B69B-2B5EA6C72394}"/>
                </a:ext>
              </a:extLst>
            </p:cNvPr>
            <p:cNvGrpSpPr>
              <a:grpSpLocks/>
            </p:cNvGrpSpPr>
            <p:nvPr/>
          </p:nvGrpSpPr>
          <p:grpSpPr bwMode="auto">
            <a:xfrm>
              <a:off x="2972" y="548"/>
              <a:ext cx="3063" cy="1092"/>
              <a:chOff x="276" y="1940"/>
              <a:chExt cx="3100" cy="1261"/>
            </a:xfrm>
          </p:grpSpPr>
          <p:grpSp>
            <p:nvGrpSpPr>
              <p:cNvPr id="132245" name="Group 58">
                <a:extLst>
                  <a:ext uri="{FF2B5EF4-FFF2-40B4-BE49-F238E27FC236}">
                    <a16:creationId xmlns:a16="http://schemas.microsoft.com/office/drawing/2014/main" id="{4A3D89D6-D549-4810-838A-7909853C9392}"/>
                  </a:ext>
                </a:extLst>
              </p:cNvPr>
              <p:cNvGrpSpPr>
                <a:grpSpLocks/>
              </p:cNvGrpSpPr>
              <p:nvPr/>
            </p:nvGrpSpPr>
            <p:grpSpPr bwMode="auto">
              <a:xfrm>
                <a:off x="276" y="1940"/>
                <a:ext cx="1893" cy="1261"/>
                <a:chOff x="245" y="712"/>
                <a:chExt cx="1893" cy="1261"/>
              </a:xfrm>
            </p:grpSpPr>
            <p:sp>
              <p:nvSpPr>
                <p:cNvPr id="132247" name="AutoShape 59">
                  <a:extLst>
                    <a:ext uri="{FF2B5EF4-FFF2-40B4-BE49-F238E27FC236}">
                      <a16:creationId xmlns:a16="http://schemas.microsoft.com/office/drawing/2014/main" id="{C079F350-BA0F-4F4E-86DD-06DCA901875F}"/>
                    </a:ext>
                  </a:extLst>
                </p:cNvPr>
                <p:cNvSpPr>
                  <a:spLocks noChangeArrowheads="1"/>
                </p:cNvSpPr>
                <p:nvPr/>
              </p:nvSpPr>
              <p:spPr bwMode="auto">
                <a:xfrm>
                  <a:off x="765" y="90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132248" name="AutoShape 60">
                  <a:extLst>
                    <a:ext uri="{FF2B5EF4-FFF2-40B4-BE49-F238E27FC236}">
                      <a16:creationId xmlns:a16="http://schemas.microsoft.com/office/drawing/2014/main" id="{EBFC5903-F862-4EE9-85B8-E2F989BE3D5D}"/>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32249" name="AutoShape 61">
                  <a:extLst>
                    <a:ext uri="{FF2B5EF4-FFF2-40B4-BE49-F238E27FC236}">
                      <a16:creationId xmlns:a16="http://schemas.microsoft.com/office/drawing/2014/main" id="{8D25DEAB-F1B3-49A8-BBE9-331F6148C905}"/>
                    </a:ext>
                  </a:extLst>
                </p:cNvPr>
                <p:cNvSpPr>
                  <a:spLocks noChangeArrowheads="1"/>
                </p:cNvSpPr>
                <p:nvPr/>
              </p:nvSpPr>
              <p:spPr bwMode="auto">
                <a:xfrm>
                  <a:off x="1411" y="89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132250" name="AutoShape 62">
                  <a:extLst>
                    <a:ext uri="{FF2B5EF4-FFF2-40B4-BE49-F238E27FC236}">
                      <a16:creationId xmlns:a16="http://schemas.microsoft.com/office/drawing/2014/main" id="{A29B51C4-BEEA-49CD-A1DE-7A1121AA441C}"/>
                    </a:ext>
                  </a:extLst>
                </p:cNvPr>
                <p:cNvSpPr>
                  <a:spLocks noChangeArrowheads="1"/>
                </p:cNvSpPr>
                <p:nvPr/>
              </p:nvSpPr>
              <p:spPr bwMode="auto">
                <a:xfrm>
                  <a:off x="789" y="1611"/>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B</a:t>
                  </a:r>
                </a:p>
              </p:txBody>
            </p:sp>
            <p:sp>
              <p:nvSpPr>
                <p:cNvPr id="132251" name="AutoShape 63">
                  <a:extLst>
                    <a:ext uri="{FF2B5EF4-FFF2-40B4-BE49-F238E27FC236}">
                      <a16:creationId xmlns:a16="http://schemas.microsoft.com/office/drawing/2014/main" id="{C6CCEB07-41B2-4C10-BCBF-367E64C73E0C}"/>
                    </a:ext>
                  </a:extLst>
                </p:cNvPr>
                <p:cNvSpPr>
                  <a:spLocks noChangeArrowheads="1"/>
                </p:cNvSpPr>
                <p:nvPr/>
              </p:nvSpPr>
              <p:spPr bwMode="auto">
                <a:xfrm>
                  <a:off x="1430" y="161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sp>
              <p:nvSpPr>
                <p:cNvPr id="132252" name="AutoShape 64">
                  <a:extLst>
                    <a:ext uri="{FF2B5EF4-FFF2-40B4-BE49-F238E27FC236}">
                      <a16:creationId xmlns:a16="http://schemas.microsoft.com/office/drawing/2014/main" id="{AF6875BC-7BDA-493E-8B9C-D684BECF823A}"/>
                    </a:ext>
                  </a:extLst>
                </p:cNvPr>
                <p:cNvSpPr>
                  <a:spLocks noChangeArrowheads="1"/>
                </p:cNvSpPr>
                <p:nvPr/>
              </p:nvSpPr>
              <p:spPr bwMode="auto">
                <a:xfrm>
                  <a:off x="1834" y="120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32253" name="AutoShape 65">
                  <a:extLst>
                    <a:ext uri="{FF2B5EF4-FFF2-40B4-BE49-F238E27FC236}">
                      <a16:creationId xmlns:a16="http://schemas.microsoft.com/office/drawing/2014/main" id="{62A9EB33-95C9-4813-BC95-DB5384C26BF4}"/>
                    </a:ext>
                  </a:extLst>
                </p:cNvPr>
                <p:cNvCxnSpPr>
                  <a:cxnSpLocks noChangeShapeType="1"/>
                  <a:endCxn id="132250" idx="0"/>
                </p:cNvCxnSpPr>
                <p:nvPr/>
              </p:nvCxnSpPr>
              <p:spPr bwMode="auto">
                <a:xfrm>
                  <a:off x="836" y="1057"/>
                  <a:ext cx="25" cy="55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54" name="AutoShape 66">
                  <a:extLst>
                    <a:ext uri="{FF2B5EF4-FFF2-40B4-BE49-F238E27FC236}">
                      <a16:creationId xmlns:a16="http://schemas.microsoft.com/office/drawing/2014/main" id="{38A487F0-1A7D-4A64-8B32-C0335B3E32C2}"/>
                    </a:ext>
                  </a:extLst>
                </p:cNvPr>
                <p:cNvCxnSpPr>
                  <a:cxnSpLocks noChangeShapeType="1"/>
                  <a:stCxn id="132248" idx="5"/>
                  <a:endCxn id="132250"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55" name="AutoShape 67">
                  <a:extLst>
                    <a:ext uri="{FF2B5EF4-FFF2-40B4-BE49-F238E27FC236}">
                      <a16:creationId xmlns:a16="http://schemas.microsoft.com/office/drawing/2014/main" id="{0C404B27-F918-4D6B-82D1-C667153C0385}"/>
                    </a:ext>
                  </a:extLst>
                </p:cNvPr>
                <p:cNvCxnSpPr>
                  <a:cxnSpLocks noChangeShapeType="1"/>
                  <a:stCxn id="132250" idx="7"/>
                  <a:endCxn id="132249" idx="3"/>
                </p:cNvCxnSpPr>
                <p:nvPr/>
              </p:nvCxnSpPr>
              <p:spPr bwMode="auto">
                <a:xfrm flipV="1">
                  <a:off x="912" y="1018"/>
                  <a:ext cx="520" cy="61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56" name="AutoShape 68">
                  <a:extLst>
                    <a:ext uri="{FF2B5EF4-FFF2-40B4-BE49-F238E27FC236}">
                      <a16:creationId xmlns:a16="http://schemas.microsoft.com/office/drawing/2014/main" id="{6E237860-47D8-4DF9-9E29-D665971F0CDA}"/>
                    </a:ext>
                  </a:extLst>
                </p:cNvPr>
                <p:cNvCxnSpPr>
                  <a:cxnSpLocks noChangeShapeType="1"/>
                  <a:stCxn id="132250" idx="6"/>
                  <a:endCxn id="132251" idx="2"/>
                </p:cNvCxnSpPr>
                <p:nvPr/>
              </p:nvCxnSpPr>
              <p:spPr bwMode="auto">
                <a:xfrm>
                  <a:off x="933" y="1683"/>
                  <a:ext cx="497" cy="6"/>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57" name="AutoShape 69">
                  <a:extLst>
                    <a:ext uri="{FF2B5EF4-FFF2-40B4-BE49-F238E27FC236}">
                      <a16:creationId xmlns:a16="http://schemas.microsoft.com/office/drawing/2014/main" id="{0995FE6A-C374-4D74-B97D-25A8B2C25BFC}"/>
                    </a:ext>
                  </a:extLst>
                </p:cNvPr>
                <p:cNvCxnSpPr>
                  <a:cxnSpLocks noChangeShapeType="1"/>
                  <a:stCxn id="132247" idx="6"/>
                  <a:endCxn id="132249" idx="2"/>
                </p:cNvCxnSpPr>
                <p:nvPr/>
              </p:nvCxnSpPr>
              <p:spPr bwMode="auto">
                <a:xfrm flipV="1">
                  <a:off x="909" y="967"/>
                  <a:ext cx="502" cy="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58" name="AutoShape 70">
                  <a:extLst>
                    <a:ext uri="{FF2B5EF4-FFF2-40B4-BE49-F238E27FC236}">
                      <a16:creationId xmlns:a16="http://schemas.microsoft.com/office/drawing/2014/main" id="{C1CDB43B-2B3B-45D8-A18D-EECBF43DB9CF}"/>
                    </a:ext>
                  </a:extLst>
                </p:cNvPr>
                <p:cNvCxnSpPr>
                  <a:cxnSpLocks noChangeShapeType="1"/>
                  <a:stCxn id="132249" idx="6"/>
                  <a:endCxn id="132252" idx="1"/>
                </p:cNvCxnSpPr>
                <p:nvPr/>
              </p:nvCxnSpPr>
              <p:spPr bwMode="auto">
                <a:xfrm>
                  <a:off x="1555" y="967"/>
                  <a:ext cx="300" cy="25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59" name="AutoShape 71">
                  <a:extLst>
                    <a:ext uri="{FF2B5EF4-FFF2-40B4-BE49-F238E27FC236}">
                      <a16:creationId xmlns:a16="http://schemas.microsoft.com/office/drawing/2014/main" id="{028918A9-9AEB-4CF0-AA54-44A7D3644219}"/>
                    </a:ext>
                  </a:extLst>
                </p:cNvPr>
                <p:cNvCxnSpPr>
                  <a:cxnSpLocks noChangeShapeType="1"/>
                  <a:stCxn id="132248" idx="7"/>
                  <a:endCxn id="132247"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260" name="Text Box 72">
                  <a:extLst>
                    <a:ext uri="{FF2B5EF4-FFF2-40B4-BE49-F238E27FC236}">
                      <a16:creationId xmlns:a16="http://schemas.microsoft.com/office/drawing/2014/main" id="{0BBEDC7E-10E9-431C-84BE-B43A86D3A71E}"/>
                    </a:ext>
                  </a:extLst>
                </p:cNvPr>
                <p:cNvSpPr txBox="1">
                  <a:spLocks noChangeArrowheads="1"/>
                </p:cNvSpPr>
                <p:nvPr/>
              </p:nvSpPr>
              <p:spPr bwMode="auto">
                <a:xfrm>
                  <a:off x="706" y="1236"/>
                  <a:ext cx="175"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61" name="Text Box 73">
                  <a:extLst>
                    <a:ext uri="{FF2B5EF4-FFF2-40B4-BE49-F238E27FC236}">
                      <a16:creationId xmlns:a16="http://schemas.microsoft.com/office/drawing/2014/main" id="{8A28E86F-2992-4B7F-A016-D225CC125F40}"/>
                    </a:ext>
                  </a:extLst>
                </p:cNvPr>
                <p:cNvSpPr txBox="1">
                  <a:spLocks noChangeArrowheads="1"/>
                </p:cNvSpPr>
                <p:nvPr/>
              </p:nvSpPr>
              <p:spPr bwMode="auto">
                <a:xfrm>
                  <a:off x="1365" y="1246"/>
                  <a:ext cx="174"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62" name="Text Box 74">
                  <a:extLst>
                    <a:ext uri="{FF2B5EF4-FFF2-40B4-BE49-F238E27FC236}">
                      <a16:creationId xmlns:a16="http://schemas.microsoft.com/office/drawing/2014/main" id="{DD58B857-FC6F-45AE-8DBB-065DD2F38CCB}"/>
                    </a:ext>
                  </a:extLst>
                </p:cNvPr>
                <p:cNvSpPr txBox="1">
                  <a:spLocks noChangeArrowheads="1"/>
                </p:cNvSpPr>
                <p:nvPr/>
              </p:nvSpPr>
              <p:spPr bwMode="auto">
                <a:xfrm>
                  <a:off x="1034" y="1212"/>
                  <a:ext cx="174"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263" name="Text Box 75">
                  <a:extLst>
                    <a:ext uri="{FF2B5EF4-FFF2-40B4-BE49-F238E27FC236}">
                      <a16:creationId xmlns:a16="http://schemas.microsoft.com/office/drawing/2014/main" id="{CEA1BFFE-4A69-4211-8FB9-C724F685FABF}"/>
                    </a:ext>
                  </a:extLst>
                </p:cNvPr>
                <p:cNvSpPr txBox="1">
                  <a:spLocks noChangeArrowheads="1"/>
                </p:cNvSpPr>
                <p:nvPr/>
              </p:nvSpPr>
              <p:spPr bwMode="auto">
                <a:xfrm>
                  <a:off x="493" y="1409"/>
                  <a:ext cx="174"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64" name="Text Box 76">
                  <a:extLst>
                    <a:ext uri="{FF2B5EF4-FFF2-40B4-BE49-F238E27FC236}">
                      <a16:creationId xmlns:a16="http://schemas.microsoft.com/office/drawing/2014/main" id="{BBC07333-8765-491B-AD5A-1422186DAD79}"/>
                    </a:ext>
                  </a:extLst>
                </p:cNvPr>
                <p:cNvSpPr txBox="1">
                  <a:spLocks noChangeArrowheads="1"/>
                </p:cNvSpPr>
                <p:nvPr/>
              </p:nvSpPr>
              <p:spPr bwMode="auto">
                <a:xfrm>
                  <a:off x="1044" y="815"/>
                  <a:ext cx="175"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32265" name="Text Box 77">
                  <a:extLst>
                    <a:ext uri="{FF2B5EF4-FFF2-40B4-BE49-F238E27FC236}">
                      <a16:creationId xmlns:a16="http://schemas.microsoft.com/office/drawing/2014/main" id="{C785D942-19CF-4BFC-8FD8-36FC67FA26F3}"/>
                    </a:ext>
                  </a:extLst>
                </p:cNvPr>
                <p:cNvSpPr txBox="1">
                  <a:spLocks noChangeArrowheads="1"/>
                </p:cNvSpPr>
                <p:nvPr/>
              </p:nvSpPr>
              <p:spPr bwMode="auto">
                <a:xfrm>
                  <a:off x="505" y="1024"/>
                  <a:ext cx="174"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32266" name="AutoShape 78">
                  <a:extLst>
                    <a:ext uri="{FF2B5EF4-FFF2-40B4-BE49-F238E27FC236}">
                      <a16:creationId xmlns:a16="http://schemas.microsoft.com/office/drawing/2014/main" id="{723CA1FF-046F-497E-8BC3-7BF715413294}"/>
                    </a:ext>
                  </a:extLst>
                </p:cNvPr>
                <p:cNvCxnSpPr>
                  <a:cxnSpLocks noChangeShapeType="1"/>
                  <a:stCxn id="132249" idx="4"/>
                  <a:endCxn id="132251" idx="0"/>
                </p:cNvCxnSpPr>
                <p:nvPr/>
              </p:nvCxnSpPr>
              <p:spPr bwMode="auto">
                <a:xfrm>
                  <a:off x="1483" y="1039"/>
                  <a:ext cx="19" cy="57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67" name="AutoShape 79">
                  <a:extLst>
                    <a:ext uri="{FF2B5EF4-FFF2-40B4-BE49-F238E27FC236}">
                      <a16:creationId xmlns:a16="http://schemas.microsoft.com/office/drawing/2014/main" id="{5BC9B223-6454-4052-864D-FA10029C9E04}"/>
                    </a:ext>
                  </a:extLst>
                </p:cNvPr>
                <p:cNvCxnSpPr>
                  <a:cxnSpLocks noChangeShapeType="1"/>
                  <a:stCxn id="132252" idx="3"/>
                  <a:endCxn id="132251" idx="7"/>
                </p:cNvCxnSpPr>
                <p:nvPr/>
              </p:nvCxnSpPr>
              <p:spPr bwMode="auto">
                <a:xfrm flipH="1">
                  <a:off x="1553" y="1328"/>
                  <a:ext cx="302" cy="31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268" name="Text Box 80">
                  <a:extLst>
                    <a:ext uri="{FF2B5EF4-FFF2-40B4-BE49-F238E27FC236}">
                      <a16:creationId xmlns:a16="http://schemas.microsoft.com/office/drawing/2014/main" id="{8671CB37-2E49-4E41-86CA-15047AD538C2}"/>
                    </a:ext>
                  </a:extLst>
                </p:cNvPr>
                <p:cNvSpPr txBox="1">
                  <a:spLocks noChangeArrowheads="1"/>
                </p:cNvSpPr>
                <p:nvPr/>
              </p:nvSpPr>
              <p:spPr bwMode="auto">
                <a:xfrm>
                  <a:off x="1097" y="1515"/>
                  <a:ext cx="174"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2269" name="Text Box 81">
                  <a:extLst>
                    <a:ext uri="{FF2B5EF4-FFF2-40B4-BE49-F238E27FC236}">
                      <a16:creationId xmlns:a16="http://schemas.microsoft.com/office/drawing/2014/main" id="{7DE43B1B-099E-494A-A42C-598C6E8BFF72}"/>
                    </a:ext>
                  </a:extLst>
                </p:cNvPr>
                <p:cNvSpPr txBox="1">
                  <a:spLocks noChangeArrowheads="1"/>
                </p:cNvSpPr>
                <p:nvPr/>
              </p:nvSpPr>
              <p:spPr bwMode="auto">
                <a:xfrm>
                  <a:off x="1650" y="1455"/>
                  <a:ext cx="174"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70" name="Text Box 82">
                  <a:extLst>
                    <a:ext uri="{FF2B5EF4-FFF2-40B4-BE49-F238E27FC236}">
                      <a16:creationId xmlns:a16="http://schemas.microsoft.com/office/drawing/2014/main" id="{9B83AB57-F950-4A28-9063-4C67DD636137}"/>
                    </a:ext>
                  </a:extLst>
                </p:cNvPr>
                <p:cNvSpPr txBox="1">
                  <a:spLocks noChangeArrowheads="1"/>
                </p:cNvSpPr>
                <p:nvPr/>
              </p:nvSpPr>
              <p:spPr bwMode="auto">
                <a:xfrm>
                  <a:off x="1675" y="946"/>
                  <a:ext cx="174"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271" name="Text Box 83">
                  <a:extLst>
                    <a:ext uri="{FF2B5EF4-FFF2-40B4-BE49-F238E27FC236}">
                      <a16:creationId xmlns:a16="http://schemas.microsoft.com/office/drawing/2014/main" id="{F80E8E06-A54B-4D05-93AB-A1B2FC4C7560}"/>
                    </a:ext>
                  </a:extLst>
                </p:cNvPr>
                <p:cNvSpPr txBox="1">
                  <a:spLocks noChangeArrowheads="1"/>
                </p:cNvSpPr>
                <p:nvPr/>
              </p:nvSpPr>
              <p:spPr bwMode="auto">
                <a:xfrm>
                  <a:off x="245" y="1073"/>
                  <a:ext cx="315"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32272" name="Text Box 84">
                  <a:extLst>
                    <a:ext uri="{FF2B5EF4-FFF2-40B4-BE49-F238E27FC236}">
                      <a16:creationId xmlns:a16="http://schemas.microsoft.com/office/drawing/2014/main" id="{EB1F761F-B68F-4FDC-AF9B-C59EBB3FD90E}"/>
                    </a:ext>
                  </a:extLst>
                </p:cNvPr>
                <p:cNvSpPr txBox="1">
                  <a:spLocks noChangeArrowheads="1"/>
                </p:cNvSpPr>
                <p:nvPr/>
              </p:nvSpPr>
              <p:spPr bwMode="auto">
                <a:xfrm>
                  <a:off x="1301" y="712"/>
                  <a:ext cx="354"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4 [B]</a:t>
                  </a:r>
                </a:p>
              </p:txBody>
            </p:sp>
            <p:sp>
              <p:nvSpPr>
                <p:cNvPr id="132273" name="Text Box 85">
                  <a:extLst>
                    <a:ext uri="{FF2B5EF4-FFF2-40B4-BE49-F238E27FC236}">
                      <a16:creationId xmlns:a16="http://schemas.microsoft.com/office/drawing/2014/main" id="{4D71D2BA-960D-4098-8E57-C8E05DBB52E5}"/>
                    </a:ext>
                  </a:extLst>
                </p:cNvPr>
                <p:cNvSpPr txBox="1">
                  <a:spLocks noChangeArrowheads="1"/>
                </p:cNvSpPr>
                <p:nvPr/>
              </p:nvSpPr>
              <p:spPr bwMode="auto">
                <a:xfrm>
                  <a:off x="657" y="726"/>
                  <a:ext cx="353"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2 [B]</a:t>
                  </a:r>
                </a:p>
              </p:txBody>
            </p:sp>
            <p:sp>
              <p:nvSpPr>
                <p:cNvPr id="132274" name="Text Box 86">
                  <a:extLst>
                    <a:ext uri="{FF2B5EF4-FFF2-40B4-BE49-F238E27FC236}">
                      <a16:creationId xmlns:a16="http://schemas.microsoft.com/office/drawing/2014/main" id="{6139799A-F76F-4A4C-A0B3-3EEEE6D3EF90}"/>
                    </a:ext>
                  </a:extLst>
                </p:cNvPr>
                <p:cNvSpPr txBox="1">
                  <a:spLocks noChangeArrowheads="1"/>
                </p:cNvSpPr>
                <p:nvPr/>
              </p:nvSpPr>
              <p:spPr bwMode="auto">
                <a:xfrm>
                  <a:off x="1350" y="1751"/>
                  <a:ext cx="353"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6 [B]</a:t>
                  </a:r>
                </a:p>
              </p:txBody>
            </p:sp>
            <p:sp>
              <p:nvSpPr>
                <p:cNvPr id="132275" name="Text Box 87">
                  <a:extLst>
                    <a:ext uri="{FF2B5EF4-FFF2-40B4-BE49-F238E27FC236}">
                      <a16:creationId xmlns:a16="http://schemas.microsoft.com/office/drawing/2014/main" id="{21C460BE-1D63-4976-8BFC-511E3D912999}"/>
                    </a:ext>
                  </a:extLst>
                </p:cNvPr>
                <p:cNvSpPr txBox="1">
                  <a:spLocks noChangeArrowheads="1"/>
                </p:cNvSpPr>
                <p:nvPr/>
              </p:nvSpPr>
              <p:spPr bwMode="auto">
                <a:xfrm>
                  <a:off x="1767" y="1034"/>
                  <a:ext cx="371"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 [-]</a:t>
                  </a:r>
                </a:p>
              </p:txBody>
            </p:sp>
            <p:sp>
              <p:nvSpPr>
                <p:cNvPr id="132276" name="Text Box 88">
                  <a:extLst>
                    <a:ext uri="{FF2B5EF4-FFF2-40B4-BE49-F238E27FC236}">
                      <a16:creationId xmlns:a16="http://schemas.microsoft.com/office/drawing/2014/main" id="{2470302C-1F91-4ABC-9B21-2BED3E668830}"/>
                    </a:ext>
                  </a:extLst>
                </p:cNvPr>
                <p:cNvSpPr txBox="1">
                  <a:spLocks noChangeArrowheads="1"/>
                </p:cNvSpPr>
                <p:nvPr/>
              </p:nvSpPr>
              <p:spPr bwMode="auto">
                <a:xfrm>
                  <a:off x="693" y="1751"/>
                  <a:ext cx="322"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 [s]</a:t>
                  </a:r>
                </a:p>
              </p:txBody>
            </p:sp>
          </p:grpSp>
          <p:sp>
            <p:nvSpPr>
              <p:cNvPr id="132246" name="Text Box 89">
                <a:extLst>
                  <a:ext uri="{FF2B5EF4-FFF2-40B4-BE49-F238E27FC236}">
                    <a16:creationId xmlns:a16="http://schemas.microsoft.com/office/drawing/2014/main" id="{47B4A34C-E9D7-44D4-8D15-A9905A14EE84}"/>
                  </a:ext>
                </a:extLst>
              </p:cNvPr>
              <p:cNvSpPr txBox="1">
                <a:spLocks noChangeArrowheads="1"/>
              </p:cNvSpPr>
              <p:nvPr/>
            </p:nvSpPr>
            <p:spPr bwMode="auto">
              <a:xfrm>
                <a:off x="2191" y="2029"/>
                <a:ext cx="1185" cy="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B</a:t>
                </a:r>
              </a:p>
              <a:p>
                <a:pPr eaLnBrk="1" hangingPunct="1"/>
                <a:r>
                  <a:rPr lang="en-US" altLang="zh-TW" sz="1400">
                    <a:latin typeface="Times New Roman" panose="02020603050405020304" pitchFamily="18" charset="0"/>
                    <a:ea typeface="新細明體" panose="02020500000000000000" pitchFamily="18" charset="-120"/>
                  </a:rPr>
                  <a:t>S={s,B}</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={A,C,D,E}</a:t>
                </a:r>
              </a:p>
              <a:p>
                <a:pPr eaLnBrk="1" hangingPunct="1"/>
                <a:r>
                  <a:rPr lang="en-US" altLang="zh-TW" sz="1400">
                    <a:latin typeface="Times New Roman" panose="02020603050405020304" pitchFamily="18" charset="0"/>
                    <a:ea typeface="新細明體" panose="02020500000000000000" pitchFamily="18" charset="-120"/>
                  </a:rPr>
                  <a:t>Scan (B,A),(B,C),(B,D)</a:t>
                </a:r>
              </a:p>
            </p:txBody>
          </p:sp>
        </p:grpSp>
        <p:sp>
          <p:nvSpPr>
            <p:cNvPr id="132244" name="AutoShape 406">
              <a:extLst>
                <a:ext uri="{FF2B5EF4-FFF2-40B4-BE49-F238E27FC236}">
                  <a16:creationId xmlns:a16="http://schemas.microsoft.com/office/drawing/2014/main" id="{6DE0885A-53FA-4491-8F6A-4267E8555DCC}"/>
                </a:ext>
              </a:extLst>
            </p:cNvPr>
            <p:cNvSpPr>
              <a:spLocks noChangeArrowheads="1"/>
            </p:cNvSpPr>
            <p:nvPr/>
          </p:nvSpPr>
          <p:spPr bwMode="auto">
            <a:xfrm>
              <a:off x="2642" y="1024"/>
              <a:ext cx="311" cy="110"/>
            </a:xfrm>
            <a:prstGeom prst="rightArrow">
              <a:avLst>
                <a:gd name="adj1" fmla="val 50000"/>
                <a:gd name="adj2" fmla="val 7068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grpSp>
      <p:grpSp>
        <p:nvGrpSpPr>
          <p:cNvPr id="132102" name="Group 413">
            <a:extLst>
              <a:ext uri="{FF2B5EF4-FFF2-40B4-BE49-F238E27FC236}">
                <a16:creationId xmlns:a16="http://schemas.microsoft.com/office/drawing/2014/main" id="{410ABA37-535F-44DE-87D2-E3774C1002A1}"/>
              </a:ext>
            </a:extLst>
          </p:cNvPr>
          <p:cNvGrpSpPr>
            <a:grpSpLocks/>
          </p:cNvGrpSpPr>
          <p:nvPr/>
        </p:nvGrpSpPr>
        <p:grpSpPr bwMode="auto">
          <a:xfrm>
            <a:off x="0" y="2401888"/>
            <a:ext cx="4697413" cy="2090737"/>
            <a:chOff x="0" y="1513"/>
            <a:chExt cx="2959" cy="1317"/>
          </a:xfrm>
        </p:grpSpPr>
        <p:grpSp>
          <p:nvGrpSpPr>
            <p:cNvPr id="132209" name="Group 90">
              <a:extLst>
                <a:ext uri="{FF2B5EF4-FFF2-40B4-BE49-F238E27FC236}">
                  <a16:creationId xmlns:a16="http://schemas.microsoft.com/office/drawing/2014/main" id="{997DBB8C-8AF4-4A6B-92CF-96C39A1EAB68}"/>
                </a:ext>
              </a:extLst>
            </p:cNvPr>
            <p:cNvGrpSpPr>
              <a:grpSpLocks/>
            </p:cNvGrpSpPr>
            <p:nvPr/>
          </p:nvGrpSpPr>
          <p:grpSpPr bwMode="auto">
            <a:xfrm>
              <a:off x="0" y="1711"/>
              <a:ext cx="2575" cy="1119"/>
              <a:chOff x="276" y="1940"/>
              <a:chExt cx="2575" cy="1254"/>
            </a:xfrm>
          </p:grpSpPr>
          <p:grpSp>
            <p:nvGrpSpPr>
              <p:cNvPr id="132211" name="Group 91">
                <a:extLst>
                  <a:ext uri="{FF2B5EF4-FFF2-40B4-BE49-F238E27FC236}">
                    <a16:creationId xmlns:a16="http://schemas.microsoft.com/office/drawing/2014/main" id="{750A7DE4-A377-4DFB-8261-BB62B6328297}"/>
                  </a:ext>
                </a:extLst>
              </p:cNvPr>
              <p:cNvGrpSpPr>
                <a:grpSpLocks/>
              </p:cNvGrpSpPr>
              <p:nvPr/>
            </p:nvGrpSpPr>
            <p:grpSpPr bwMode="auto">
              <a:xfrm>
                <a:off x="276" y="1940"/>
                <a:ext cx="1889" cy="1254"/>
                <a:chOff x="245" y="712"/>
                <a:chExt cx="1889" cy="1254"/>
              </a:xfrm>
            </p:grpSpPr>
            <p:sp>
              <p:nvSpPr>
                <p:cNvPr id="132213" name="AutoShape 92">
                  <a:extLst>
                    <a:ext uri="{FF2B5EF4-FFF2-40B4-BE49-F238E27FC236}">
                      <a16:creationId xmlns:a16="http://schemas.microsoft.com/office/drawing/2014/main" id="{95DCA5E4-4079-4944-A650-DCCD25D54866}"/>
                    </a:ext>
                  </a:extLst>
                </p:cNvPr>
                <p:cNvSpPr>
                  <a:spLocks noChangeArrowheads="1"/>
                </p:cNvSpPr>
                <p:nvPr/>
              </p:nvSpPr>
              <p:spPr bwMode="auto">
                <a:xfrm>
                  <a:off x="765" y="904"/>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A</a:t>
                  </a:r>
                </a:p>
              </p:txBody>
            </p:sp>
            <p:sp>
              <p:nvSpPr>
                <p:cNvPr id="132214" name="AutoShape 93">
                  <a:extLst>
                    <a:ext uri="{FF2B5EF4-FFF2-40B4-BE49-F238E27FC236}">
                      <a16:creationId xmlns:a16="http://schemas.microsoft.com/office/drawing/2014/main" id="{21EA0FEB-3421-4579-8413-EFD735A9779E}"/>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32215" name="AutoShape 94">
                  <a:extLst>
                    <a:ext uri="{FF2B5EF4-FFF2-40B4-BE49-F238E27FC236}">
                      <a16:creationId xmlns:a16="http://schemas.microsoft.com/office/drawing/2014/main" id="{A71BEE7A-1D67-45E1-A73E-4839356E8516}"/>
                    </a:ext>
                  </a:extLst>
                </p:cNvPr>
                <p:cNvSpPr>
                  <a:spLocks noChangeArrowheads="1"/>
                </p:cNvSpPr>
                <p:nvPr/>
              </p:nvSpPr>
              <p:spPr bwMode="auto">
                <a:xfrm>
                  <a:off x="1411" y="89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132216" name="AutoShape 95">
                  <a:extLst>
                    <a:ext uri="{FF2B5EF4-FFF2-40B4-BE49-F238E27FC236}">
                      <a16:creationId xmlns:a16="http://schemas.microsoft.com/office/drawing/2014/main" id="{D7FA09F0-78C9-4EC7-BB90-C57E184F2BA2}"/>
                    </a:ext>
                  </a:extLst>
                </p:cNvPr>
                <p:cNvSpPr>
                  <a:spLocks noChangeArrowheads="1"/>
                </p:cNvSpPr>
                <p:nvPr/>
              </p:nvSpPr>
              <p:spPr bwMode="auto">
                <a:xfrm>
                  <a:off x="789" y="1611"/>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B</a:t>
                  </a:r>
                </a:p>
              </p:txBody>
            </p:sp>
            <p:sp>
              <p:nvSpPr>
                <p:cNvPr id="132217" name="AutoShape 96">
                  <a:extLst>
                    <a:ext uri="{FF2B5EF4-FFF2-40B4-BE49-F238E27FC236}">
                      <a16:creationId xmlns:a16="http://schemas.microsoft.com/office/drawing/2014/main" id="{A21E789A-F9EF-407E-A783-99FCC7AF68D6}"/>
                    </a:ext>
                  </a:extLst>
                </p:cNvPr>
                <p:cNvSpPr>
                  <a:spLocks noChangeArrowheads="1"/>
                </p:cNvSpPr>
                <p:nvPr/>
              </p:nvSpPr>
              <p:spPr bwMode="auto">
                <a:xfrm>
                  <a:off x="1430" y="161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sp>
              <p:nvSpPr>
                <p:cNvPr id="132218" name="AutoShape 97">
                  <a:extLst>
                    <a:ext uri="{FF2B5EF4-FFF2-40B4-BE49-F238E27FC236}">
                      <a16:creationId xmlns:a16="http://schemas.microsoft.com/office/drawing/2014/main" id="{28C3FCB6-C9F8-4CD1-B1C8-9E76638DF538}"/>
                    </a:ext>
                  </a:extLst>
                </p:cNvPr>
                <p:cNvSpPr>
                  <a:spLocks noChangeArrowheads="1"/>
                </p:cNvSpPr>
                <p:nvPr/>
              </p:nvSpPr>
              <p:spPr bwMode="auto">
                <a:xfrm>
                  <a:off x="1834" y="120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32219" name="AutoShape 98">
                  <a:extLst>
                    <a:ext uri="{FF2B5EF4-FFF2-40B4-BE49-F238E27FC236}">
                      <a16:creationId xmlns:a16="http://schemas.microsoft.com/office/drawing/2014/main" id="{001CBB0D-8F0A-4277-8A4D-3230E04F17FC}"/>
                    </a:ext>
                  </a:extLst>
                </p:cNvPr>
                <p:cNvCxnSpPr>
                  <a:cxnSpLocks noChangeShapeType="1"/>
                  <a:endCxn id="132216" idx="0"/>
                </p:cNvCxnSpPr>
                <p:nvPr/>
              </p:nvCxnSpPr>
              <p:spPr bwMode="auto">
                <a:xfrm>
                  <a:off x="836" y="1057"/>
                  <a:ext cx="25" cy="55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20" name="AutoShape 99">
                  <a:extLst>
                    <a:ext uri="{FF2B5EF4-FFF2-40B4-BE49-F238E27FC236}">
                      <a16:creationId xmlns:a16="http://schemas.microsoft.com/office/drawing/2014/main" id="{80304559-D623-40CE-A5E5-89DA1137C786}"/>
                    </a:ext>
                  </a:extLst>
                </p:cNvPr>
                <p:cNvCxnSpPr>
                  <a:cxnSpLocks noChangeShapeType="1"/>
                  <a:stCxn id="132214" idx="5"/>
                  <a:endCxn id="132216"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21" name="AutoShape 100">
                  <a:extLst>
                    <a:ext uri="{FF2B5EF4-FFF2-40B4-BE49-F238E27FC236}">
                      <a16:creationId xmlns:a16="http://schemas.microsoft.com/office/drawing/2014/main" id="{0EB2235F-7DBD-4DD8-9A38-C26B4EE3353D}"/>
                    </a:ext>
                  </a:extLst>
                </p:cNvPr>
                <p:cNvCxnSpPr>
                  <a:cxnSpLocks noChangeShapeType="1"/>
                  <a:stCxn id="132216" idx="7"/>
                  <a:endCxn id="132215" idx="3"/>
                </p:cNvCxnSpPr>
                <p:nvPr/>
              </p:nvCxnSpPr>
              <p:spPr bwMode="auto">
                <a:xfrm flipV="1">
                  <a:off x="912" y="1018"/>
                  <a:ext cx="520" cy="61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22" name="AutoShape 101">
                  <a:extLst>
                    <a:ext uri="{FF2B5EF4-FFF2-40B4-BE49-F238E27FC236}">
                      <a16:creationId xmlns:a16="http://schemas.microsoft.com/office/drawing/2014/main" id="{F6A6B814-03EC-4C79-BE07-413298137F24}"/>
                    </a:ext>
                  </a:extLst>
                </p:cNvPr>
                <p:cNvCxnSpPr>
                  <a:cxnSpLocks noChangeShapeType="1"/>
                  <a:stCxn id="132216" idx="6"/>
                  <a:endCxn id="132217" idx="2"/>
                </p:cNvCxnSpPr>
                <p:nvPr/>
              </p:nvCxnSpPr>
              <p:spPr bwMode="auto">
                <a:xfrm>
                  <a:off x="933" y="1683"/>
                  <a:ext cx="497" cy="6"/>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23" name="AutoShape 102">
                  <a:extLst>
                    <a:ext uri="{FF2B5EF4-FFF2-40B4-BE49-F238E27FC236}">
                      <a16:creationId xmlns:a16="http://schemas.microsoft.com/office/drawing/2014/main" id="{44321963-6798-4F81-84FC-E773FFE7F4CF}"/>
                    </a:ext>
                  </a:extLst>
                </p:cNvPr>
                <p:cNvCxnSpPr>
                  <a:cxnSpLocks noChangeShapeType="1"/>
                  <a:stCxn id="132213" idx="6"/>
                  <a:endCxn id="132215" idx="2"/>
                </p:cNvCxnSpPr>
                <p:nvPr/>
              </p:nvCxnSpPr>
              <p:spPr bwMode="auto">
                <a:xfrm flipV="1">
                  <a:off x="909" y="967"/>
                  <a:ext cx="502" cy="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24" name="AutoShape 103">
                  <a:extLst>
                    <a:ext uri="{FF2B5EF4-FFF2-40B4-BE49-F238E27FC236}">
                      <a16:creationId xmlns:a16="http://schemas.microsoft.com/office/drawing/2014/main" id="{0B1BAD7E-E486-42FF-89DE-3133FDDE2A40}"/>
                    </a:ext>
                  </a:extLst>
                </p:cNvPr>
                <p:cNvCxnSpPr>
                  <a:cxnSpLocks noChangeShapeType="1"/>
                  <a:stCxn id="132215" idx="6"/>
                  <a:endCxn id="132218" idx="1"/>
                </p:cNvCxnSpPr>
                <p:nvPr/>
              </p:nvCxnSpPr>
              <p:spPr bwMode="auto">
                <a:xfrm>
                  <a:off x="1555" y="967"/>
                  <a:ext cx="300" cy="25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25" name="AutoShape 104">
                  <a:extLst>
                    <a:ext uri="{FF2B5EF4-FFF2-40B4-BE49-F238E27FC236}">
                      <a16:creationId xmlns:a16="http://schemas.microsoft.com/office/drawing/2014/main" id="{B1D45420-6157-4C76-90A8-B7B54E2D7614}"/>
                    </a:ext>
                  </a:extLst>
                </p:cNvPr>
                <p:cNvCxnSpPr>
                  <a:cxnSpLocks noChangeShapeType="1"/>
                  <a:stCxn id="132214" idx="7"/>
                  <a:endCxn id="132213"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226" name="Text Box 105">
                  <a:extLst>
                    <a:ext uri="{FF2B5EF4-FFF2-40B4-BE49-F238E27FC236}">
                      <a16:creationId xmlns:a16="http://schemas.microsoft.com/office/drawing/2014/main" id="{5224A0A6-F265-401E-BBF0-0EEB1EC8AB04}"/>
                    </a:ext>
                  </a:extLst>
                </p:cNvPr>
                <p:cNvSpPr txBox="1">
                  <a:spLocks noChangeArrowheads="1"/>
                </p:cNvSpPr>
                <p:nvPr/>
              </p:nvSpPr>
              <p:spPr bwMode="auto">
                <a:xfrm>
                  <a:off x="707" y="1236"/>
                  <a:ext cx="172"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27" name="Text Box 106">
                  <a:extLst>
                    <a:ext uri="{FF2B5EF4-FFF2-40B4-BE49-F238E27FC236}">
                      <a16:creationId xmlns:a16="http://schemas.microsoft.com/office/drawing/2014/main" id="{816CE109-000C-4760-ADD8-8FED7A62A02A}"/>
                    </a:ext>
                  </a:extLst>
                </p:cNvPr>
                <p:cNvSpPr txBox="1">
                  <a:spLocks noChangeArrowheads="1"/>
                </p:cNvSpPr>
                <p:nvPr/>
              </p:nvSpPr>
              <p:spPr bwMode="auto">
                <a:xfrm>
                  <a:off x="1365" y="1248"/>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28" name="Text Box 107">
                  <a:extLst>
                    <a:ext uri="{FF2B5EF4-FFF2-40B4-BE49-F238E27FC236}">
                      <a16:creationId xmlns:a16="http://schemas.microsoft.com/office/drawing/2014/main" id="{C8275801-2111-438C-B5B0-904F833A2EA4}"/>
                    </a:ext>
                  </a:extLst>
                </p:cNvPr>
                <p:cNvSpPr txBox="1">
                  <a:spLocks noChangeArrowheads="1"/>
                </p:cNvSpPr>
                <p:nvPr/>
              </p:nvSpPr>
              <p:spPr bwMode="auto">
                <a:xfrm>
                  <a:off x="1034" y="1211"/>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229" name="Text Box 108">
                  <a:extLst>
                    <a:ext uri="{FF2B5EF4-FFF2-40B4-BE49-F238E27FC236}">
                      <a16:creationId xmlns:a16="http://schemas.microsoft.com/office/drawing/2014/main" id="{1911C79A-7839-4831-A20A-086067850769}"/>
                    </a:ext>
                  </a:extLst>
                </p:cNvPr>
                <p:cNvSpPr txBox="1">
                  <a:spLocks noChangeArrowheads="1"/>
                </p:cNvSpPr>
                <p:nvPr/>
              </p:nvSpPr>
              <p:spPr bwMode="auto">
                <a:xfrm>
                  <a:off x="493" y="1408"/>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30" name="Text Box 109">
                  <a:extLst>
                    <a:ext uri="{FF2B5EF4-FFF2-40B4-BE49-F238E27FC236}">
                      <a16:creationId xmlns:a16="http://schemas.microsoft.com/office/drawing/2014/main" id="{F22CCF5E-F157-4C2B-9E5F-7CD0DF1D4464}"/>
                    </a:ext>
                  </a:extLst>
                </p:cNvPr>
                <p:cNvSpPr txBox="1">
                  <a:spLocks noChangeArrowheads="1"/>
                </p:cNvSpPr>
                <p:nvPr/>
              </p:nvSpPr>
              <p:spPr bwMode="auto">
                <a:xfrm>
                  <a:off x="1045" y="816"/>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32231" name="Text Box 110">
                  <a:extLst>
                    <a:ext uri="{FF2B5EF4-FFF2-40B4-BE49-F238E27FC236}">
                      <a16:creationId xmlns:a16="http://schemas.microsoft.com/office/drawing/2014/main" id="{C4526E68-6106-480D-AB18-D5DDD56A84E1}"/>
                    </a:ext>
                  </a:extLst>
                </p:cNvPr>
                <p:cNvSpPr txBox="1">
                  <a:spLocks noChangeArrowheads="1"/>
                </p:cNvSpPr>
                <p:nvPr/>
              </p:nvSpPr>
              <p:spPr bwMode="auto">
                <a:xfrm>
                  <a:off x="505" y="1024"/>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32232" name="AutoShape 111">
                  <a:extLst>
                    <a:ext uri="{FF2B5EF4-FFF2-40B4-BE49-F238E27FC236}">
                      <a16:creationId xmlns:a16="http://schemas.microsoft.com/office/drawing/2014/main" id="{83A11836-8846-478B-BDE4-34C8F7E2D8DD}"/>
                    </a:ext>
                  </a:extLst>
                </p:cNvPr>
                <p:cNvCxnSpPr>
                  <a:cxnSpLocks noChangeShapeType="1"/>
                  <a:stCxn id="132215" idx="4"/>
                  <a:endCxn id="132217" idx="0"/>
                </p:cNvCxnSpPr>
                <p:nvPr/>
              </p:nvCxnSpPr>
              <p:spPr bwMode="auto">
                <a:xfrm>
                  <a:off x="1483" y="1039"/>
                  <a:ext cx="19" cy="57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33" name="AutoShape 112">
                  <a:extLst>
                    <a:ext uri="{FF2B5EF4-FFF2-40B4-BE49-F238E27FC236}">
                      <a16:creationId xmlns:a16="http://schemas.microsoft.com/office/drawing/2014/main" id="{60951F33-B5BC-48A0-A6CC-5F0B762220FC}"/>
                    </a:ext>
                  </a:extLst>
                </p:cNvPr>
                <p:cNvCxnSpPr>
                  <a:cxnSpLocks noChangeShapeType="1"/>
                  <a:stCxn id="132218" idx="3"/>
                  <a:endCxn id="132217" idx="7"/>
                </p:cNvCxnSpPr>
                <p:nvPr/>
              </p:nvCxnSpPr>
              <p:spPr bwMode="auto">
                <a:xfrm flipH="1">
                  <a:off x="1553" y="1328"/>
                  <a:ext cx="302" cy="31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234" name="Text Box 113">
                  <a:extLst>
                    <a:ext uri="{FF2B5EF4-FFF2-40B4-BE49-F238E27FC236}">
                      <a16:creationId xmlns:a16="http://schemas.microsoft.com/office/drawing/2014/main" id="{5515B0F8-2A1A-4C52-A16D-6E6C719808A8}"/>
                    </a:ext>
                  </a:extLst>
                </p:cNvPr>
                <p:cNvSpPr txBox="1">
                  <a:spLocks noChangeArrowheads="1"/>
                </p:cNvSpPr>
                <p:nvPr/>
              </p:nvSpPr>
              <p:spPr bwMode="auto">
                <a:xfrm>
                  <a:off x="1098" y="1512"/>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2235" name="Text Box 114">
                  <a:extLst>
                    <a:ext uri="{FF2B5EF4-FFF2-40B4-BE49-F238E27FC236}">
                      <a16:creationId xmlns:a16="http://schemas.microsoft.com/office/drawing/2014/main" id="{23390514-E7FF-4C5F-99AF-2F0D7A80ACE7}"/>
                    </a:ext>
                  </a:extLst>
                </p:cNvPr>
                <p:cNvSpPr txBox="1">
                  <a:spLocks noChangeArrowheads="1"/>
                </p:cNvSpPr>
                <p:nvPr/>
              </p:nvSpPr>
              <p:spPr bwMode="auto">
                <a:xfrm>
                  <a:off x="1650" y="1453"/>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36" name="Text Box 115">
                  <a:extLst>
                    <a:ext uri="{FF2B5EF4-FFF2-40B4-BE49-F238E27FC236}">
                      <a16:creationId xmlns:a16="http://schemas.microsoft.com/office/drawing/2014/main" id="{6B41A641-CF6F-4A2B-8CF9-9CEECBB4EB64}"/>
                    </a:ext>
                  </a:extLst>
                </p:cNvPr>
                <p:cNvSpPr txBox="1">
                  <a:spLocks noChangeArrowheads="1"/>
                </p:cNvSpPr>
                <p:nvPr/>
              </p:nvSpPr>
              <p:spPr bwMode="auto">
                <a:xfrm>
                  <a:off x="1674" y="947"/>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237" name="Text Box 116">
                  <a:extLst>
                    <a:ext uri="{FF2B5EF4-FFF2-40B4-BE49-F238E27FC236}">
                      <a16:creationId xmlns:a16="http://schemas.microsoft.com/office/drawing/2014/main" id="{AE8FE930-FD85-484F-B8E1-86183A5FF0B0}"/>
                    </a:ext>
                  </a:extLst>
                </p:cNvPr>
                <p:cNvSpPr txBox="1">
                  <a:spLocks noChangeArrowheads="1"/>
                </p:cNvSpPr>
                <p:nvPr/>
              </p:nvSpPr>
              <p:spPr bwMode="auto">
                <a:xfrm>
                  <a:off x="245" y="1074"/>
                  <a:ext cx="311"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32238" name="Text Box 117">
                  <a:extLst>
                    <a:ext uri="{FF2B5EF4-FFF2-40B4-BE49-F238E27FC236}">
                      <a16:creationId xmlns:a16="http://schemas.microsoft.com/office/drawing/2014/main" id="{88072843-7682-44A1-998D-44BA70FEF185}"/>
                    </a:ext>
                  </a:extLst>
                </p:cNvPr>
                <p:cNvSpPr txBox="1">
                  <a:spLocks noChangeArrowheads="1"/>
                </p:cNvSpPr>
                <p:nvPr/>
              </p:nvSpPr>
              <p:spPr bwMode="auto">
                <a:xfrm>
                  <a:off x="1301" y="712"/>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4 [B]</a:t>
                  </a:r>
                </a:p>
              </p:txBody>
            </p:sp>
            <p:sp>
              <p:nvSpPr>
                <p:cNvPr id="132239" name="Text Box 118">
                  <a:extLst>
                    <a:ext uri="{FF2B5EF4-FFF2-40B4-BE49-F238E27FC236}">
                      <a16:creationId xmlns:a16="http://schemas.microsoft.com/office/drawing/2014/main" id="{E328C5BD-F384-423C-81D1-0C6B7763CAA3}"/>
                    </a:ext>
                  </a:extLst>
                </p:cNvPr>
                <p:cNvSpPr txBox="1">
                  <a:spLocks noChangeArrowheads="1"/>
                </p:cNvSpPr>
                <p:nvPr/>
              </p:nvSpPr>
              <p:spPr bwMode="auto">
                <a:xfrm>
                  <a:off x="657" y="727"/>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2 [B]</a:t>
                  </a:r>
                </a:p>
              </p:txBody>
            </p:sp>
            <p:sp>
              <p:nvSpPr>
                <p:cNvPr id="132240" name="Text Box 119">
                  <a:extLst>
                    <a:ext uri="{FF2B5EF4-FFF2-40B4-BE49-F238E27FC236}">
                      <a16:creationId xmlns:a16="http://schemas.microsoft.com/office/drawing/2014/main" id="{745AD3ED-6303-4BDF-AA0A-B91702D29011}"/>
                    </a:ext>
                  </a:extLst>
                </p:cNvPr>
                <p:cNvSpPr txBox="1">
                  <a:spLocks noChangeArrowheads="1"/>
                </p:cNvSpPr>
                <p:nvPr/>
              </p:nvSpPr>
              <p:spPr bwMode="auto">
                <a:xfrm>
                  <a:off x="1350" y="1751"/>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6 [B]</a:t>
                  </a:r>
                </a:p>
              </p:txBody>
            </p:sp>
            <p:sp>
              <p:nvSpPr>
                <p:cNvPr id="132241" name="Text Box 120">
                  <a:extLst>
                    <a:ext uri="{FF2B5EF4-FFF2-40B4-BE49-F238E27FC236}">
                      <a16:creationId xmlns:a16="http://schemas.microsoft.com/office/drawing/2014/main" id="{1E159838-2558-43CF-982C-9D07E39059DE}"/>
                    </a:ext>
                  </a:extLst>
                </p:cNvPr>
                <p:cNvSpPr txBox="1">
                  <a:spLocks noChangeArrowheads="1"/>
                </p:cNvSpPr>
                <p:nvPr/>
              </p:nvSpPr>
              <p:spPr bwMode="auto">
                <a:xfrm>
                  <a:off x="1767" y="1034"/>
                  <a:ext cx="367"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 [-]</a:t>
                  </a:r>
                </a:p>
              </p:txBody>
            </p:sp>
            <p:sp>
              <p:nvSpPr>
                <p:cNvPr id="132242" name="Text Box 121">
                  <a:extLst>
                    <a:ext uri="{FF2B5EF4-FFF2-40B4-BE49-F238E27FC236}">
                      <a16:creationId xmlns:a16="http://schemas.microsoft.com/office/drawing/2014/main" id="{E55C8F8B-15E9-4FF0-94F8-7508C6830D81}"/>
                    </a:ext>
                  </a:extLst>
                </p:cNvPr>
                <p:cNvSpPr txBox="1">
                  <a:spLocks noChangeArrowheads="1"/>
                </p:cNvSpPr>
                <p:nvPr/>
              </p:nvSpPr>
              <p:spPr bwMode="auto">
                <a:xfrm>
                  <a:off x="693" y="1751"/>
                  <a:ext cx="318"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 [s]</a:t>
                  </a:r>
                </a:p>
              </p:txBody>
            </p:sp>
          </p:grpSp>
          <p:sp>
            <p:nvSpPr>
              <p:cNvPr id="132212" name="Text Box 122">
                <a:extLst>
                  <a:ext uri="{FF2B5EF4-FFF2-40B4-BE49-F238E27FC236}">
                    <a16:creationId xmlns:a16="http://schemas.microsoft.com/office/drawing/2014/main" id="{10701B50-B3B9-401A-AAAE-93C75086DF0E}"/>
                  </a:ext>
                </a:extLst>
              </p:cNvPr>
              <p:cNvSpPr txBox="1">
                <a:spLocks noChangeArrowheads="1"/>
              </p:cNvSpPr>
              <p:nvPr/>
            </p:nvSpPr>
            <p:spPr bwMode="auto">
              <a:xfrm>
                <a:off x="2190" y="2029"/>
                <a:ext cx="661" cy="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A</a:t>
                </a:r>
              </a:p>
              <a:p>
                <a:pPr eaLnBrk="1" hangingPunct="1"/>
                <a:r>
                  <a:rPr lang="en-US" altLang="zh-TW" sz="1400">
                    <a:latin typeface="Times New Roman" panose="02020603050405020304" pitchFamily="18" charset="0"/>
                    <a:ea typeface="新細明體" panose="02020500000000000000" pitchFamily="18" charset="-120"/>
                  </a:rPr>
                  <a:t>S={s,B,A}</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={C,D,E}</a:t>
                </a:r>
              </a:p>
              <a:p>
                <a:pPr eaLnBrk="1" hangingPunct="1"/>
                <a:r>
                  <a:rPr lang="en-US" altLang="zh-TW" sz="1400">
                    <a:latin typeface="Times New Roman" panose="02020603050405020304" pitchFamily="18" charset="0"/>
                    <a:ea typeface="新細明體" panose="02020500000000000000" pitchFamily="18" charset="-120"/>
                  </a:rPr>
                  <a:t>Scan (A,C)</a:t>
                </a:r>
              </a:p>
            </p:txBody>
          </p:sp>
        </p:grpSp>
        <p:sp>
          <p:nvSpPr>
            <p:cNvPr id="132210" name="AutoShape 407">
              <a:extLst>
                <a:ext uri="{FF2B5EF4-FFF2-40B4-BE49-F238E27FC236}">
                  <a16:creationId xmlns:a16="http://schemas.microsoft.com/office/drawing/2014/main" id="{5FE7F88E-1CE6-4312-A62F-2FD8A23F13FB}"/>
                </a:ext>
              </a:extLst>
            </p:cNvPr>
            <p:cNvSpPr>
              <a:spLocks noChangeArrowheads="1"/>
            </p:cNvSpPr>
            <p:nvPr/>
          </p:nvSpPr>
          <p:spPr bwMode="auto">
            <a:xfrm rot="9000000">
              <a:off x="2648" y="1513"/>
              <a:ext cx="311" cy="110"/>
            </a:xfrm>
            <a:prstGeom prst="rightArrow">
              <a:avLst>
                <a:gd name="adj1" fmla="val 50000"/>
                <a:gd name="adj2" fmla="val 7068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grpSp>
      <p:grpSp>
        <p:nvGrpSpPr>
          <p:cNvPr id="132103" name="Group 414">
            <a:extLst>
              <a:ext uri="{FF2B5EF4-FFF2-40B4-BE49-F238E27FC236}">
                <a16:creationId xmlns:a16="http://schemas.microsoft.com/office/drawing/2014/main" id="{8EE9B912-0788-4E6B-885B-F43BA798C80F}"/>
              </a:ext>
            </a:extLst>
          </p:cNvPr>
          <p:cNvGrpSpPr>
            <a:grpSpLocks/>
          </p:cNvGrpSpPr>
          <p:nvPr/>
        </p:nvGrpSpPr>
        <p:grpSpPr bwMode="auto">
          <a:xfrm>
            <a:off x="4265613" y="2698750"/>
            <a:ext cx="4973637" cy="1739900"/>
            <a:chOff x="2687" y="1700"/>
            <a:chExt cx="3133" cy="1096"/>
          </a:xfrm>
        </p:grpSpPr>
        <p:grpSp>
          <p:nvGrpSpPr>
            <p:cNvPr id="132175" name="Group 307">
              <a:extLst>
                <a:ext uri="{FF2B5EF4-FFF2-40B4-BE49-F238E27FC236}">
                  <a16:creationId xmlns:a16="http://schemas.microsoft.com/office/drawing/2014/main" id="{406A44D7-2047-4A20-922D-410912E42369}"/>
                </a:ext>
              </a:extLst>
            </p:cNvPr>
            <p:cNvGrpSpPr>
              <a:grpSpLocks/>
            </p:cNvGrpSpPr>
            <p:nvPr/>
          </p:nvGrpSpPr>
          <p:grpSpPr bwMode="auto">
            <a:xfrm>
              <a:off x="3013" y="1700"/>
              <a:ext cx="2807" cy="1096"/>
              <a:chOff x="276" y="1940"/>
              <a:chExt cx="2807" cy="1260"/>
            </a:xfrm>
          </p:grpSpPr>
          <p:grpSp>
            <p:nvGrpSpPr>
              <p:cNvPr id="132177" name="Group 308">
                <a:extLst>
                  <a:ext uri="{FF2B5EF4-FFF2-40B4-BE49-F238E27FC236}">
                    <a16:creationId xmlns:a16="http://schemas.microsoft.com/office/drawing/2014/main" id="{965B0DB1-AE00-4073-B60D-F826FA219FE3}"/>
                  </a:ext>
                </a:extLst>
              </p:cNvPr>
              <p:cNvGrpSpPr>
                <a:grpSpLocks/>
              </p:cNvGrpSpPr>
              <p:nvPr/>
            </p:nvGrpSpPr>
            <p:grpSpPr bwMode="auto">
              <a:xfrm>
                <a:off x="276" y="1940"/>
                <a:ext cx="1871" cy="1260"/>
                <a:chOff x="245" y="712"/>
                <a:chExt cx="1871" cy="1260"/>
              </a:xfrm>
            </p:grpSpPr>
            <p:sp>
              <p:nvSpPr>
                <p:cNvPr id="132179" name="AutoShape 309">
                  <a:extLst>
                    <a:ext uri="{FF2B5EF4-FFF2-40B4-BE49-F238E27FC236}">
                      <a16:creationId xmlns:a16="http://schemas.microsoft.com/office/drawing/2014/main" id="{D4841EDF-91D2-42EA-BB3F-6857CAD51512}"/>
                    </a:ext>
                  </a:extLst>
                </p:cNvPr>
                <p:cNvSpPr>
                  <a:spLocks noChangeArrowheads="1"/>
                </p:cNvSpPr>
                <p:nvPr/>
              </p:nvSpPr>
              <p:spPr bwMode="auto">
                <a:xfrm>
                  <a:off x="765" y="904"/>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A</a:t>
                  </a:r>
                </a:p>
              </p:txBody>
            </p:sp>
            <p:sp>
              <p:nvSpPr>
                <p:cNvPr id="132180" name="AutoShape 310">
                  <a:extLst>
                    <a:ext uri="{FF2B5EF4-FFF2-40B4-BE49-F238E27FC236}">
                      <a16:creationId xmlns:a16="http://schemas.microsoft.com/office/drawing/2014/main" id="{9793E542-7FCC-47D6-B7A4-558BB22173A3}"/>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32181" name="AutoShape 311">
                  <a:extLst>
                    <a:ext uri="{FF2B5EF4-FFF2-40B4-BE49-F238E27FC236}">
                      <a16:creationId xmlns:a16="http://schemas.microsoft.com/office/drawing/2014/main" id="{41BC16CF-2E7C-4EAD-8A45-F735655CA6E2}"/>
                    </a:ext>
                  </a:extLst>
                </p:cNvPr>
                <p:cNvSpPr>
                  <a:spLocks noChangeArrowheads="1"/>
                </p:cNvSpPr>
                <p:nvPr/>
              </p:nvSpPr>
              <p:spPr bwMode="auto">
                <a:xfrm>
                  <a:off x="1411" y="89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C</a:t>
                  </a:r>
                </a:p>
              </p:txBody>
            </p:sp>
            <p:sp>
              <p:nvSpPr>
                <p:cNvPr id="132182" name="AutoShape 312">
                  <a:extLst>
                    <a:ext uri="{FF2B5EF4-FFF2-40B4-BE49-F238E27FC236}">
                      <a16:creationId xmlns:a16="http://schemas.microsoft.com/office/drawing/2014/main" id="{67D4B022-766D-48B2-87F8-CD11B74B2F6D}"/>
                    </a:ext>
                  </a:extLst>
                </p:cNvPr>
                <p:cNvSpPr>
                  <a:spLocks noChangeArrowheads="1"/>
                </p:cNvSpPr>
                <p:nvPr/>
              </p:nvSpPr>
              <p:spPr bwMode="auto">
                <a:xfrm>
                  <a:off x="789" y="1611"/>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B</a:t>
                  </a:r>
                </a:p>
              </p:txBody>
            </p:sp>
            <p:sp>
              <p:nvSpPr>
                <p:cNvPr id="132183" name="AutoShape 313">
                  <a:extLst>
                    <a:ext uri="{FF2B5EF4-FFF2-40B4-BE49-F238E27FC236}">
                      <a16:creationId xmlns:a16="http://schemas.microsoft.com/office/drawing/2014/main" id="{0F2EB0EE-3968-4695-BFB2-1A409BA68DD7}"/>
                    </a:ext>
                  </a:extLst>
                </p:cNvPr>
                <p:cNvSpPr>
                  <a:spLocks noChangeArrowheads="1"/>
                </p:cNvSpPr>
                <p:nvPr/>
              </p:nvSpPr>
              <p:spPr bwMode="auto">
                <a:xfrm>
                  <a:off x="1430" y="161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sp>
              <p:nvSpPr>
                <p:cNvPr id="132184" name="AutoShape 314">
                  <a:extLst>
                    <a:ext uri="{FF2B5EF4-FFF2-40B4-BE49-F238E27FC236}">
                      <a16:creationId xmlns:a16="http://schemas.microsoft.com/office/drawing/2014/main" id="{48BEBE27-D146-4AE6-A475-2E0797470AE0}"/>
                    </a:ext>
                  </a:extLst>
                </p:cNvPr>
                <p:cNvSpPr>
                  <a:spLocks noChangeArrowheads="1"/>
                </p:cNvSpPr>
                <p:nvPr/>
              </p:nvSpPr>
              <p:spPr bwMode="auto">
                <a:xfrm>
                  <a:off x="1834" y="120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32185" name="AutoShape 315">
                  <a:extLst>
                    <a:ext uri="{FF2B5EF4-FFF2-40B4-BE49-F238E27FC236}">
                      <a16:creationId xmlns:a16="http://schemas.microsoft.com/office/drawing/2014/main" id="{D5369D50-8B84-4749-99B1-CDDF79103576}"/>
                    </a:ext>
                  </a:extLst>
                </p:cNvPr>
                <p:cNvCxnSpPr>
                  <a:cxnSpLocks noChangeShapeType="1"/>
                  <a:endCxn id="132182" idx="0"/>
                </p:cNvCxnSpPr>
                <p:nvPr/>
              </p:nvCxnSpPr>
              <p:spPr bwMode="auto">
                <a:xfrm>
                  <a:off x="836" y="1057"/>
                  <a:ext cx="25" cy="55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86" name="AutoShape 316">
                  <a:extLst>
                    <a:ext uri="{FF2B5EF4-FFF2-40B4-BE49-F238E27FC236}">
                      <a16:creationId xmlns:a16="http://schemas.microsoft.com/office/drawing/2014/main" id="{6EBDBCC3-EFE1-484D-B434-857153D40FE2}"/>
                    </a:ext>
                  </a:extLst>
                </p:cNvPr>
                <p:cNvCxnSpPr>
                  <a:cxnSpLocks noChangeShapeType="1"/>
                  <a:stCxn id="132180" idx="5"/>
                  <a:endCxn id="132182"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87" name="AutoShape 317">
                  <a:extLst>
                    <a:ext uri="{FF2B5EF4-FFF2-40B4-BE49-F238E27FC236}">
                      <a16:creationId xmlns:a16="http://schemas.microsoft.com/office/drawing/2014/main" id="{F5D302B0-8F9F-4247-B509-E5E22D4AD21E}"/>
                    </a:ext>
                  </a:extLst>
                </p:cNvPr>
                <p:cNvCxnSpPr>
                  <a:cxnSpLocks noChangeShapeType="1"/>
                  <a:stCxn id="132182" idx="7"/>
                  <a:endCxn id="132181" idx="3"/>
                </p:cNvCxnSpPr>
                <p:nvPr/>
              </p:nvCxnSpPr>
              <p:spPr bwMode="auto">
                <a:xfrm flipV="1">
                  <a:off x="912" y="1018"/>
                  <a:ext cx="520" cy="61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88" name="AutoShape 318">
                  <a:extLst>
                    <a:ext uri="{FF2B5EF4-FFF2-40B4-BE49-F238E27FC236}">
                      <a16:creationId xmlns:a16="http://schemas.microsoft.com/office/drawing/2014/main" id="{22DC2C8D-498B-4A69-B0DC-5ED0CDE7C99F}"/>
                    </a:ext>
                  </a:extLst>
                </p:cNvPr>
                <p:cNvCxnSpPr>
                  <a:cxnSpLocks noChangeShapeType="1"/>
                  <a:stCxn id="132182" idx="6"/>
                  <a:endCxn id="132183" idx="2"/>
                </p:cNvCxnSpPr>
                <p:nvPr/>
              </p:nvCxnSpPr>
              <p:spPr bwMode="auto">
                <a:xfrm>
                  <a:off x="933" y="1683"/>
                  <a:ext cx="497" cy="6"/>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89" name="AutoShape 319">
                  <a:extLst>
                    <a:ext uri="{FF2B5EF4-FFF2-40B4-BE49-F238E27FC236}">
                      <a16:creationId xmlns:a16="http://schemas.microsoft.com/office/drawing/2014/main" id="{BCF51582-690D-4CFB-925D-C2195B93BA7B}"/>
                    </a:ext>
                  </a:extLst>
                </p:cNvPr>
                <p:cNvCxnSpPr>
                  <a:cxnSpLocks noChangeShapeType="1"/>
                  <a:stCxn id="132179" idx="6"/>
                  <a:endCxn id="132181" idx="2"/>
                </p:cNvCxnSpPr>
                <p:nvPr/>
              </p:nvCxnSpPr>
              <p:spPr bwMode="auto">
                <a:xfrm flipV="1">
                  <a:off x="909" y="967"/>
                  <a:ext cx="502" cy="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90" name="AutoShape 320">
                  <a:extLst>
                    <a:ext uri="{FF2B5EF4-FFF2-40B4-BE49-F238E27FC236}">
                      <a16:creationId xmlns:a16="http://schemas.microsoft.com/office/drawing/2014/main" id="{8B81D150-8DDF-42E0-A393-ACCD0C8E2132}"/>
                    </a:ext>
                  </a:extLst>
                </p:cNvPr>
                <p:cNvCxnSpPr>
                  <a:cxnSpLocks noChangeShapeType="1"/>
                  <a:stCxn id="132181" idx="6"/>
                  <a:endCxn id="132184" idx="1"/>
                </p:cNvCxnSpPr>
                <p:nvPr/>
              </p:nvCxnSpPr>
              <p:spPr bwMode="auto">
                <a:xfrm>
                  <a:off x="1555" y="967"/>
                  <a:ext cx="300" cy="25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91" name="AutoShape 321">
                  <a:extLst>
                    <a:ext uri="{FF2B5EF4-FFF2-40B4-BE49-F238E27FC236}">
                      <a16:creationId xmlns:a16="http://schemas.microsoft.com/office/drawing/2014/main" id="{5B258A70-AA1E-476C-A354-48B49A792481}"/>
                    </a:ext>
                  </a:extLst>
                </p:cNvPr>
                <p:cNvCxnSpPr>
                  <a:cxnSpLocks noChangeShapeType="1"/>
                  <a:stCxn id="132180" idx="7"/>
                  <a:endCxn id="132179"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192" name="Text Box 322">
                  <a:extLst>
                    <a:ext uri="{FF2B5EF4-FFF2-40B4-BE49-F238E27FC236}">
                      <a16:creationId xmlns:a16="http://schemas.microsoft.com/office/drawing/2014/main" id="{6EFC6350-676C-4BD8-8050-06B784AE8360}"/>
                    </a:ext>
                  </a:extLst>
                </p:cNvPr>
                <p:cNvSpPr txBox="1">
                  <a:spLocks noChangeArrowheads="1"/>
                </p:cNvSpPr>
                <p:nvPr/>
              </p:nvSpPr>
              <p:spPr bwMode="auto">
                <a:xfrm>
                  <a:off x="707" y="1235"/>
                  <a:ext cx="172"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93" name="Text Box 323">
                  <a:extLst>
                    <a:ext uri="{FF2B5EF4-FFF2-40B4-BE49-F238E27FC236}">
                      <a16:creationId xmlns:a16="http://schemas.microsoft.com/office/drawing/2014/main" id="{EA003661-ABB9-4A23-AE62-2EFBF89D3831}"/>
                    </a:ext>
                  </a:extLst>
                </p:cNvPr>
                <p:cNvSpPr txBox="1">
                  <a:spLocks noChangeArrowheads="1"/>
                </p:cNvSpPr>
                <p:nvPr/>
              </p:nvSpPr>
              <p:spPr bwMode="auto">
                <a:xfrm>
                  <a:off x="1365" y="1247"/>
                  <a:ext cx="172"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94" name="Text Box 324">
                  <a:extLst>
                    <a:ext uri="{FF2B5EF4-FFF2-40B4-BE49-F238E27FC236}">
                      <a16:creationId xmlns:a16="http://schemas.microsoft.com/office/drawing/2014/main" id="{C300225B-360E-4D54-B3FD-754DE8290F13}"/>
                    </a:ext>
                  </a:extLst>
                </p:cNvPr>
                <p:cNvSpPr txBox="1">
                  <a:spLocks noChangeArrowheads="1"/>
                </p:cNvSpPr>
                <p:nvPr/>
              </p:nvSpPr>
              <p:spPr bwMode="auto">
                <a:xfrm>
                  <a:off x="1034" y="1211"/>
                  <a:ext cx="172"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195" name="Text Box 325">
                  <a:extLst>
                    <a:ext uri="{FF2B5EF4-FFF2-40B4-BE49-F238E27FC236}">
                      <a16:creationId xmlns:a16="http://schemas.microsoft.com/office/drawing/2014/main" id="{3E4A4BE1-A1B6-4F5D-856D-0BF81E0EE54B}"/>
                    </a:ext>
                  </a:extLst>
                </p:cNvPr>
                <p:cNvSpPr txBox="1">
                  <a:spLocks noChangeArrowheads="1"/>
                </p:cNvSpPr>
                <p:nvPr/>
              </p:nvSpPr>
              <p:spPr bwMode="auto">
                <a:xfrm>
                  <a:off x="493" y="1409"/>
                  <a:ext cx="172"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96" name="Text Box 326">
                  <a:extLst>
                    <a:ext uri="{FF2B5EF4-FFF2-40B4-BE49-F238E27FC236}">
                      <a16:creationId xmlns:a16="http://schemas.microsoft.com/office/drawing/2014/main" id="{2D698D2C-9D72-4169-9A33-83473059B369}"/>
                    </a:ext>
                  </a:extLst>
                </p:cNvPr>
                <p:cNvSpPr txBox="1">
                  <a:spLocks noChangeArrowheads="1"/>
                </p:cNvSpPr>
                <p:nvPr/>
              </p:nvSpPr>
              <p:spPr bwMode="auto">
                <a:xfrm>
                  <a:off x="1045" y="815"/>
                  <a:ext cx="172"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32197" name="Text Box 327">
                  <a:extLst>
                    <a:ext uri="{FF2B5EF4-FFF2-40B4-BE49-F238E27FC236}">
                      <a16:creationId xmlns:a16="http://schemas.microsoft.com/office/drawing/2014/main" id="{4367D27E-2FFD-4ED2-BA0B-2DC7C568A303}"/>
                    </a:ext>
                  </a:extLst>
                </p:cNvPr>
                <p:cNvSpPr txBox="1">
                  <a:spLocks noChangeArrowheads="1"/>
                </p:cNvSpPr>
                <p:nvPr/>
              </p:nvSpPr>
              <p:spPr bwMode="auto">
                <a:xfrm>
                  <a:off x="505" y="1024"/>
                  <a:ext cx="172"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32198" name="AutoShape 328">
                  <a:extLst>
                    <a:ext uri="{FF2B5EF4-FFF2-40B4-BE49-F238E27FC236}">
                      <a16:creationId xmlns:a16="http://schemas.microsoft.com/office/drawing/2014/main" id="{1779DCEB-1D66-42C8-8CD9-074A4D585D30}"/>
                    </a:ext>
                  </a:extLst>
                </p:cNvPr>
                <p:cNvCxnSpPr>
                  <a:cxnSpLocks noChangeShapeType="1"/>
                  <a:stCxn id="132181" idx="4"/>
                  <a:endCxn id="132183" idx="0"/>
                </p:cNvCxnSpPr>
                <p:nvPr/>
              </p:nvCxnSpPr>
              <p:spPr bwMode="auto">
                <a:xfrm>
                  <a:off x="1483" y="1039"/>
                  <a:ext cx="19" cy="578"/>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99" name="AutoShape 329">
                  <a:extLst>
                    <a:ext uri="{FF2B5EF4-FFF2-40B4-BE49-F238E27FC236}">
                      <a16:creationId xmlns:a16="http://schemas.microsoft.com/office/drawing/2014/main" id="{B019C5A7-C399-4CA8-B090-68D47F21E6C5}"/>
                    </a:ext>
                  </a:extLst>
                </p:cNvPr>
                <p:cNvCxnSpPr>
                  <a:cxnSpLocks noChangeShapeType="1"/>
                  <a:stCxn id="132184" idx="3"/>
                  <a:endCxn id="132183" idx="7"/>
                </p:cNvCxnSpPr>
                <p:nvPr/>
              </p:nvCxnSpPr>
              <p:spPr bwMode="auto">
                <a:xfrm flipH="1">
                  <a:off x="1553" y="1328"/>
                  <a:ext cx="302" cy="31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200" name="Text Box 330">
                  <a:extLst>
                    <a:ext uri="{FF2B5EF4-FFF2-40B4-BE49-F238E27FC236}">
                      <a16:creationId xmlns:a16="http://schemas.microsoft.com/office/drawing/2014/main" id="{752F05F2-0CAE-426B-AEE2-F5C2B996F363}"/>
                    </a:ext>
                  </a:extLst>
                </p:cNvPr>
                <p:cNvSpPr txBox="1">
                  <a:spLocks noChangeArrowheads="1"/>
                </p:cNvSpPr>
                <p:nvPr/>
              </p:nvSpPr>
              <p:spPr bwMode="auto">
                <a:xfrm>
                  <a:off x="1098" y="1512"/>
                  <a:ext cx="172"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2201" name="Text Box 331">
                  <a:extLst>
                    <a:ext uri="{FF2B5EF4-FFF2-40B4-BE49-F238E27FC236}">
                      <a16:creationId xmlns:a16="http://schemas.microsoft.com/office/drawing/2014/main" id="{A8F9B364-8187-4926-B34A-6B4BBA859FB3}"/>
                    </a:ext>
                  </a:extLst>
                </p:cNvPr>
                <p:cNvSpPr txBox="1">
                  <a:spLocks noChangeArrowheads="1"/>
                </p:cNvSpPr>
                <p:nvPr/>
              </p:nvSpPr>
              <p:spPr bwMode="auto">
                <a:xfrm>
                  <a:off x="1650" y="1454"/>
                  <a:ext cx="172"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02" name="Text Box 332">
                  <a:extLst>
                    <a:ext uri="{FF2B5EF4-FFF2-40B4-BE49-F238E27FC236}">
                      <a16:creationId xmlns:a16="http://schemas.microsoft.com/office/drawing/2014/main" id="{C9A04A42-A62F-4418-9EB7-685DBE2C0E4A}"/>
                    </a:ext>
                  </a:extLst>
                </p:cNvPr>
                <p:cNvSpPr txBox="1">
                  <a:spLocks noChangeArrowheads="1"/>
                </p:cNvSpPr>
                <p:nvPr/>
              </p:nvSpPr>
              <p:spPr bwMode="auto">
                <a:xfrm>
                  <a:off x="1674" y="947"/>
                  <a:ext cx="172"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203" name="Text Box 333">
                  <a:extLst>
                    <a:ext uri="{FF2B5EF4-FFF2-40B4-BE49-F238E27FC236}">
                      <a16:creationId xmlns:a16="http://schemas.microsoft.com/office/drawing/2014/main" id="{C5DD65F3-64C7-40E8-B4E8-7F66244102E9}"/>
                    </a:ext>
                  </a:extLst>
                </p:cNvPr>
                <p:cNvSpPr txBox="1">
                  <a:spLocks noChangeArrowheads="1"/>
                </p:cNvSpPr>
                <p:nvPr/>
              </p:nvSpPr>
              <p:spPr bwMode="auto">
                <a:xfrm>
                  <a:off x="245" y="1073"/>
                  <a:ext cx="311"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32204" name="Text Box 334">
                  <a:extLst>
                    <a:ext uri="{FF2B5EF4-FFF2-40B4-BE49-F238E27FC236}">
                      <a16:creationId xmlns:a16="http://schemas.microsoft.com/office/drawing/2014/main" id="{F898B22A-3D1F-4850-AC87-F31E83249F79}"/>
                    </a:ext>
                  </a:extLst>
                </p:cNvPr>
                <p:cNvSpPr txBox="1">
                  <a:spLocks noChangeArrowheads="1"/>
                </p:cNvSpPr>
                <p:nvPr/>
              </p:nvSpPr>
              <p:spPr bwMode="auto">
                <a:xfrm>
                  <a:off x="1301" y="712"/>
                  <a:ext cx="349"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4 [B]</a:t>
                  </a:r>
                </a:p>
              </p:txBody>
            </p:sp>
            <p:sp>
              <p:nvSpPr>
                <p:cNvPr id="132205" name="Text Box 335">
                  <a:extLst>
                    <a:ext uri="{FF2B5EF4-FFF2-40B4-BE49-F238E27FC236}">
                      <a16:creationId xmlns:a16="http://schemas.microsoft.com/office/drawing/2014/main" id="{01698629-C2C1-4155-9CE7-C03F9FD20E79}"/>
                    </a:ext>
                  </a:extLst>
                </p:cNvPr>
                <p:cNvSpPr txBox="1">
                  <a:spLocks noChangeArrowheads="1"/>
                </p:cNvSpPr>
                <p:nvPr/>
              </p:nvSpPr>
              <p:spPr bwMode="auto">
                <a:xfrm>
                  <a:off x="657" y="727"/>
                  <a:ext cx="349"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2 [B]</a:t>
                  </a:r>
                  <a:endParaRPr lang="en-US" altLang="zh-TW" sz="1400">
                    <a:solidFill>
                      <a:srgbClr val="008000"/>
                    </a:solidFill>
                    <a:latin typeface="Times New Roman" panose="02020603050405020304" pitchFamily="18" charset="0"/>
                    <a:ea typeface="新細明體" panose="02020500000000000000" pitchFamily="18" charset="-120"/>
                  </a:endParaRPr>
                </a:p>
              </p:txBody>
            </p:sp>
            <p:sp>
              <p:nvSpPr>
                <p:cNvPr id="132206" name="Text Box 336">
                  <a:extLst>
                    <a:ext uri="{FF2B5EF4-FFF2-40B4-BE49-F238E27FC236}">
                      <a16:creationId xmlns:a16="http://schemas.microsoft.com/office/drawing/2014/main" id="{7C62FADD-1A4B-4AA2-A988-D8945F1EB30A}"/>
                    </a:ext>
                  </a:extLst>
                </p:cNvPr>
                <p:cNvSpPr txBox="1">
                  <a:spLocks noChangeArrowheads="1"/>
                </p:cNvSpPr>
                <p:nvPr/>
              </p:nvSpPr>
              <p:spPr bwMode="auto">
                <a:xfrm>
                  <a:off x="1350" y="1751"/>
                  <a:ext cx="349"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5 [C]</a:t>
                  </a:r>
                </a:p>
              </p:txBody>
            </p:sp>
            <p:sp>
              <p:nvSpPr>
                <p:cNvPr id="132207" name="Text Box 337">
                  <a:extLst>
                    <a:ext uri="{FF2B5EF4-FFF2-40B4-BE49-F238E27FC236}">
                      <a16:creationId xmlns:a16="http://schemas.microsoft.com/office/drawing/2014/main" id="{974FC50F-0167-465D-876F-9213A307706C}"/>
                    </a:ext>
                  </a:extLst>
                </p:cNvPr>
                <p:cNvSpPr txBox="1">
                  <a:spLocks noChangeArrowheads="1"/>
                </p:cNvSpPr>
                <p:nvPr/>
              </p:nvSpPr>
              <p:spPr bwMode="auto">
                <a:xfrm>
                  <a:off x="1767" y="1034"/>
                  <a:ext cx="349"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7 [C]</a:t>
                  </a:r>
                </a:p>
              </p:txBody>
            </p:sp>
            <p:sp>
              <p:nvSpPr>
                <p:cNvPr id="132208" name="Text Box 338">
                  <a:extLst>
                    <a:ext uri="{FF2B5EF4-FFF2-40B4-BE49-F238E27FC236}">
                      <a16:creationId xmlns:a16="http://schemas.microsoft.com/office/drawing/2014/main" id="{138EB92C-D5F8-4CCA-9140-9F861C9E911A}"/>
                    </a:ext>
                  </a:extLst>
                </p:cNvPr>
                <p:cNvSpPr txBox="1">
                  <a:spLocks noChangeArrowheads="1"/>
                </p:cNvSpPr>
                <p:nvPr/>
              </p:nvSpPr>
              <p:spPr bwMode="auto">
                <a:xfrm>
                  <a:off x="693" y="1751"/>
                  <a:ext cx="318"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 [s]</a:t>
                  </a:r>
                </a:p>
              </p:txBody>
            </p:sp>
          </p:grpSp>
          <p:sp>
            <p:nvSpPr>
              <p:cNvPr id="132178" name="Text Box 339">
                <a:extLst>
                  <a:ext uri="{FF2B5EF4-FFF2-40B4-BE49-F238E27FC236}">
                    <a16:creationId xmlns:a16="http://schemas.microsoft.com/office/drawing/2014/main" id="{9A81A5A9-8805-4391-9BC1-5087C2589526}"/>
                  </a:ext>
                </a:extLst>
              </p:cNvPr>
              <p:cNvSpPr txBox="1">
                <a:spLocks noChangeArrowheads="1"/>
              </p:cNvSpPr>
              <p:nvPr/>
            </p:nvSpPr>
            <p:spPr bwMode="auto">
              <a:xfrm>
                <a:off x="2190" y="2029"/>
                <a:ext cx="893" cy="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C</a:t>
                </a:r>
              </a:p>
              <a:p>
                <a:pPr eaLnBrk="1" hangingPunct="1"/>
                <a:r>
                  <a:rPr lang="en-US" altLang="zh-TW" sz="1400">
                    <a:latin typeface="Times New Roman" panose="02020603050405020304" pitchFamily="18" charset="0"/>
                    <a:ea typeface="新細明體" panose="02020500000000000000" pitchFamily="18" charset="-120"/>
                  </a:rPr>
                  <a:t>S={s,B,A,C}</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={D,E}</a:t>
                </a:r>
              </a:p>
              <a:p>
                <a:pPr eaLnBrk="1" hangingPunct="1"/>
                <a:r>
                  <a:rPr lang="en-US" altLang="zh-TW" sz="1400">
                    <a:latin typeface="Times New Roman" panose="02020603050405020304" pitchFamily="18" charset="0"/>
                    <a:ea typeface="新細明體" panose="02020500000000000000" pitchFamily="18" charset="-120"/>
                  </a:rPr>
                  <a:t>Scan (C,D),(C,E)</a:t>
                </a:r>
              </a:p>
            </p:txBody>
          </p:sp>
        </p:grpSp>
        <p:sp>
          <p:nvSpPr>
            <p:cNvPr id="132176" name="AutoShape 408">
              <a:extLst>
                <a:ext uri="{FF2B5EF4-FFF2-40B4-BE49-F238E27FC236}">
                  <a16:creationId xmlns:a16="http://schemas.microsoft.com/office/drawing/2014/main" id="{6CCD78E5-1868-4C67-9552-2CCB96866EFE}"/>
                </a:ext>
              </a:extLst>
            </p:cNvPr>
            <p:cNvSpPr>
              <a:spLocks noChangeArrowheads="1"/>
            </p:cNvSpPr>
            <p:nvPr/>
          </p:nvSpPr>
          <p:spPr bwMode="auto">
            <a:xfrm>
              <a:off x="2687" y="2158"/>
              <a:ext cx="311" cy="110"/>
            </a:xfrm>
            <a:prstGeom prst="rightArrow">
              <a:avLst>
                <a:gd name="adj1" fmla="val 50000"/>
                <a:gd name="adj2" fmla="val 7068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grpSp>
      <p:grpSp>
        <p:nvGrpSpPr>
          <p:cNvPr id="132104" name="Group 416">
            <a:extLst>
              <a:ext uri="{FF2B5EF4-FFF2-40B4-BE49-F238E27FC236}">
                <a16:creationId xmlns:a16="http://schemas.microsoft.com/office/drawing/2014/main" id="{811EE994-9DEC-400C-A325-BD2042A8345C}"/>
              </a:ext>
            </a:extLst>
          </p:cNvPr>
          <p:cNvGrpSpPr>
            <a:grpSpLocks/>
          </p:cNvGrpSpPr>
          <p:nvPr/>
        </p:nvGrpSpPr>
        <p:grpSpPr bwMode="auto">
          <a:xfrm>
            <a:off x="4318000" y="4532313"/>
            <a:ext cx="5030788" cy="1776412"/>
            <a:chOff x="2720" y="2855"/>
            <a:chExt cx="3169" cy="1119"/>
          </a:xfrm>
        </p:grpSpPr>
        <p:grpSp>
          <p:nvGrpSpPr>
            <p:cNvPr id="132141" name="Group 373">
              <a:extLst>
                <a:ext uri="{FF2B5EF4-FFF2-40B4-BE49-F238E27FC236}">
                  <a16:creationId xmlns:a16="http://schemas.microsoft.com/office/drawing/2014/main" id="{E9FF320D-ECDA-4378-8017-C54524CC96DE}"/>
                </a:ext>
              </a:extLst>
            </p:cNvPr>
            <p:cNvGrpSpPr>
              <a:grpSpLocks/>
            </p:cNvGrpSpPr>
            <p:nvPr/>
          </p:nvGrpSpPr>
          <p:grpSpPr bwMode="auto">
            <a:xfrm>
              <a:off x="3062" y="2855"/>
              <a:ext cx="2827" cy="1119"/>
              <a:chOff x="276" y="1940"/>
              <a:chExt cx="2827" cy="1254"/>
            </a:xfrm>
          </p:grpSpPr>
          <p:grpSp>
            <p:nvGrpSpPr>
              <p:cNvPr id="132143" name="Group 374">
                <a:extLst>
                  <a:ext uri="{FF2B5EF4-FFF2-40B4-BE49-F238E27FC236}">
                    <a16:creationId xmlns:a16="http://schemas.microsoft.com/office/drawing/2014/main" id="{2C05F74C-4ECE-4B69-AB0E-17965567FF8A}"/>
                  </a:ext>
                </a:extLst>
              </p:cNvPr>
              <p:cNvGrpSpPr>
                <a:grpSpLocks/>
              </p:cNvGrpSpPr>
              <p:nvPr/>
            </p:nvGrpSpPr>
            <p:grpSpPr bwMode="auto">
              <a:xfrm>
                <a:off x="276" y="1940"/>
                <a:ext cx="1877" cy="1254"/>
                <a:chOff x="245" y="712"/>
                <a:chExt cx="1877" cy="1254"/>
              </a:xfrm>
            </p:grpSpPr>
            <p:sp>
              <p:nvSpPr>
                <p:cNvPr id="132145" name="AutoShape 375">
                  <a:extLst>
                    <a:ext uri="{FF2B5EF4-FFF2-40B4-BE49-F238E27FC236}">
                      <a16:creationId xmlns:a16="http://schemas.microsoft.com/office/drawing/2014/main" id="{160A3FFB-CA76-407A-AE30-DB0764E623E6}"/>
                    </a:ext>
                  </a:extLst>
                </p:cNvPr>
                <p:cNvSpPr>
                  <a:spLocks noChangeArrowheads="1"/>
                </p:cNvSpPr>
                <p:nvPr/>
              </p:nvSpPr>
              <p:spPr bwMode="auto">
                <a:xfrm>
                  <a:off x="765" y="904"/>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A</a:t>
                  </a:r>
                </a:p>
              </p:txBody>
            </p:sp>
            <p:sp>
              <p:nvSpPr>
                <p:cNvPr id="132146" name="AutoShape 376">
                  <a:extLst>
                    <a:ext uri="{FF2B5EF4-FFF2-40B4-BE49-F238E27FC236}">
                      <a16:creationId xmlns:a16="http://schemas.microsoft.com/office/drawing/2014/main" id="{24F7A3AC-E79B-48EE-AB98-E9620E27EFCC}"/>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32147" name="AutoShape 377">
                  <a:extLst>
                    <a:ext uri="{FF2B5EF4-FFF2-40B4-BE49-F238E27FC236}">
                      <a16:creationId xmlns:a16="http://schemas.microsoft.com/office/drawing/2014/main" id="{D7A5D86E-651B-4C25-958C-AAB001E712D2}"/>
                    </a:ext>
                  </a:extLst>
                </p:cNvPr>
                <p:cNvSpPr>
                  <a:spLocks noChangeArrowheads="1"/>
                </p:cNvSpPr>
                <p:nvPr/>
              </p:nvSpPr>
              <p:spPr bwMode="auto">
                <a:xfrm>
                  <a:off x="1411" y="89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C</a:t>
                  </a:r>
                </a:p>
              </p:txBody>
            </p:sp>
            <p:sp>
              <p:nvSpPr>
                <p:cNvPr id="132148" name="AutoShape 378">
                  <a:extLst>
                    <a:ext uri="{FF2B5EF4-FFF2-40B4-BE49-F238E27FC236}">
                      <a16:creationId xmlns:a16="http://schemas.microsoft.com/office/drawing/2014/main" id="{00997EF9-0020-437F-8800-FF8381BFEB5C}"/>
                    </a:ext>
                  </a:extLst>
                </p:cNvPr>
                <p:cNvSpPr>
                  <a:spLocks noChangeArrowheads="1"/>
                </p:cNvSpPr>
                <p:nvPr/>
              </p:nvSpPr>
              <p:spPr bwMode="auto">
                <a:xfrm>
                  <a:off x="789" y="1611"/>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B</a:t>
                  </a:r>
                </a:p>
              </p:txBody>
            </p:sp>
            <p:sp>
              <p:nvSpPr>
                <p:cNvPr id="132149" name="AutoShape 379">
                  <a:extLst>
                    <a:ext uri="{FF2B5EF4-FFF2-40B4-BE49-F238E27FC236}">
                      <a16:creationId xmlns:a16="http://schemas.microsoft.com/office/drawing/2014/main" id="{D0F1E1B2-4699-4965-9516-05BBCE0FE0F0}"/>
                    </a:ext>
                  </a:extLst>
                </p:cNvPr>
                <p:cNvSpPr>
                  <a:spLocks noChangeArrowheads="1"/>
                </p:cNvSpPr>
                <p:nvPr/>
              </p:nvSpPr>
              <p:spPr bwMode="auto">
                <a:xfrm>
                  <a:off x="1430" y="1617"/>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D</a:t>
                  </a:r>
                </a:p>
              </p:txBody>
            </p:sp>
            <p:sp>
              <p:nvSpPr>
                <p:cNvPr id="132150" name="AutoShape 380">
                  <a:extLst>
                    <a:ext uri="{FF2B5EF4-FFF2-40B4-BE49-F238E27FC236}">
                      <a16:creationId xmlns:a16="http://schemas.microsoft.com/office/drawing/2014/main" id="{9244FE12-8369-4739-8500-9B053DF6443C}"/>
                    </a:ext>
                  </a:extLst>
                </p:cNvPr>
                <p:cNvSpPr>
                  <a:spLocks noChangeArrowheads="1"/>
                </p:cNvSpPr>
                <p:nvPr/>
              </p:nvSpPr>
              <p:spPr bwMode="auto">
                <a:xfrm>
                  <a:off x="1834" y="120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E</a:t>
                  </a:r>
                </a:p>
              </p:txBody>
            </p:sp>
            <p:cxnSp>
              <p:nvCxnSpPr>
                <p:cNvPr id="132151" name="AutoShape 381">
                  <a:extLst>
                    <a:ext uri="{FF2B5EF4-FFF2-40B4-BE49-F238E27FC236}">
                      <a16:creationId xmlns:a16="http://schemas.microsoft.com/office/drawing/2014/main" id="{FF0F7E28-AAFA-4235-9054-71D4ADC281CC}"/>
                    </a:ext>
                  </a:extLst>
                </p:cNvPr>
                <p:cNvCxnSpPr>
                  <a:cxnSpLocks noChangeShapeType="1"/>
                  <a:endCxn id="132148" idx="0"/>
                </p:cNvCxnSpPr>
                <p:nvPr/>
              </p:nvCxnSpPr>
              <p:spPr bwMode="auto">
                <a:xfrm>
                  <a:off x="836" y="1057"/>
                  <a:ext cx="25" cy="55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52" name="AutoShape 382">
                  <a:extLst>
                    <a:ext uri="{FF2B5EF4-FFF2-40B4-BE49-F238E27FC236}">
                      <a16:creationId xmlns:a16="http://schemas.microsoft.com/office/drawing/2014/main" id="{9DB2BE1C-63E4-4953-922F-1B745E638305}"/>
                    </a:ext>
                  </a:extLst>
                </p:cNvPr>
                <p:cNvCxnSpPr>
                  <a:cxnSpLocks noChangeShapeType="1"/>
                  <a:stCxn id="132146" idx="5"/>
                  <a:endCxn id="132148"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53" name="AutoShape 383">
                  <a:extLst>
                    <a:ext uri="{FF2B5EF4-FFF2-40B4-BE49-F238E27FC236}">
                      <a16:creationId xmlns:a16="http://schemas.microsoft.com/office/drawing/2014/main" id="{F7E7FDF0-0793-4FD5-88F2-6BA0E6D7004B}"/>
                    </a:ext>
                  </a:extLst>
                </p:cNvPr>
                <p:cNvCxnSpPr>
                  <a:cxnSpLocks noChangeShapeType="1"/>
                  <a:stCxn id="132148" idx="7"/>
                  <a:endCxn id="132147" idx="3"/>
                </p:cNvCxnSpPr>
                <p:nvPr/>
              </p:nvCxnSpPr>
              <p:spPr bwMode="auto">
                <a:xfrm flipV="1">
                  <a:off x="912" y="1018"/>
                  <a:ext cx="520" cy="61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54" name="AutoShape 384">
                  <a:extLst>
                    <a:ext uri="{FF2B5EF4-FFF2-40B4-BE49-F238E27FC236}">
                      <a16:creationId xmlns:a16="http://schemas.microsoft.com/office/drawing/2014/main" id="{824AECFD-7BF7-4A6D-8091-2EAF7901E88D}"/>
                    </a:ext>
                  </a:extLst>
                </p:cNvPr>
                <p:cNvCxnSpPr>
                  <a:cxnSpLocks noChangeShapeType="1"/>
                  <a:stCxn id="132148" idx="6"/>
                  <a:endCxn id="132149" idx="2"/>
                </p:cNvCxnSpPr>
                <p:nvPr/>
              </p:nvCxnSpPr>
              <p:spPr bwMode="auto">
                <a:xfrm>
                  <a:off x="933" y="1683"/>
                  <a:ext cx="497" cy="6"/>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55" name="AutoShape 385">
                  <a:extLst>
                    <a:ext uri="{FF2B5EF4-FFF2-40B4-BE49-F238E27FC236}">
                      <a16:creationId xmlns:a16="http://schemas.microsoft.com/office/drawing/2014/main" id="{9823FA1D-2AEA-4E69-91F8-E7336A69F707}"/>
                    </a:ext>
                  </a:extLst>
                </p:cNvPr>
                <p:cNvCxnSpPr>
                  <a:cxnSpLocks noChangeShapeType="1"/>
                  <a:stCxn id="132145" idx="6"/>
                  <a:endCxn id="132147" idx="2"/>
                </p:cNvCxnSpPr>
                <p:nvPr/>
              </p:nvCxnSpPr>
              <p:spPr bwMode="auto">
                <a:xfrm flipV="1">
                  <a:off x="909" y="967"/>
                  <a:ext cx="502" cy="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56" name="AutoShape 386">
                  <a:extLst>
                    <a:ext uri="{FF2B5EF4-FFF2-40B4-BE49-F238E27FC236}">
                      <a16:creationId xmlns:a16="http://schemas.microsoft.com/office/drawing/2014/main" id="{E66078EC-CE7E-4A08-BEE7-E1258A15C7E6}"/>
                    </a:ext>
                  </a:extLst>
                </p:cNvPr>
                <p:cNvCxnSpPr>
                  <a:cxnSpLocks noChangeShapeType="1"/>
                  <a:stCxn id="132147" idx="6"/>
                  <a:endCxn id="132150" idx="1"/>
                </p:cNvCxnSpPr>
                <p:nvPr/>
              </p:nvCxnSpPr>
              <p:spPr bwMode="auto">
                <a:xfrm>
                  <a:off x="1555" y="967"/>
                  <a:ext cx="300" cy="25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57" name="AutoShape 387">
                  <a:extLst>
                    <a:ext uri="{FF2B5EF4-FFF2-40B4-BE49-F238E27FC236}">
                      <a16:creationId xmlns:a16="http://schemas.microsoft.com/office/drawing/2014/main" id="{E982D365-B076-49F6-B86A-E5CD3B1B1B8D}"/>
                    </a:ext>
                  </a:extLst>
                </p:cNvPr>
                <p:cNvCxnSpPr>
                  <a:cxnSpLocks noChangeShapeType="1"/>
                  <a:stCxn id="132146" idx="7"/>
                  <a:endCxn id="132145"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158" name="Text Box 388">
                  <a:extLst>
                    <a:ext uri="{FF2B5EF4-FFF2-40B4-BE49-F238E27FC236}">
                      <a16:creationId xmlns:a16="http://schemas.microsoft.com/office/drawing/2014/main" id="{F5CB266E-5D27-47A3-ACA7-7EA4B92204E9}"/>
                    </a:ext>
                  </a:extLst>
                </p:cNvPr>
                <p:cNvSpPr txBox="1">
                  <a:spLocks noChangeArrowheads="1"/>
                </p:cNvSpPr>
                <p:nvPr/>
              </p:nvSpPr>
              <p:spPr bwMode="auto">
                <a:xfrm>
                  <a:off x="707" y="1236"/>
                  <a:ext cx="172"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59" name="Text Box 389">
                  <a:extLst>
                    <a:ext uri="{FF2B5EF4-FFF2-40B4-BE49-F238E27FC236}">
                      <a16:creationId xmlns:a16="http://schemas.microsoft.com/office/drawing/2014/main" id="{376FDFA2-8506-4576-8DE1-201BD463655A}"/>
                    </a:ext>
                  </a:extLst>
                </p:cNvPr>
                <p:cNvSpPr txBox="1">
                  <a:spLocks noChangeArrowheads="1"/>
                </p:cNvSpPr>
                <p:nvPr/>
              </p:nvSpPr>
              <p:spPr bwMode="auto">
                <a:xfrm>
                  <a:off x="1365" y="1248"/>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60" name="Text Box 390">
                  <a:extLst>
                    <a:ext uri="{FF2B5EF4-FFF2-40B4-BE49-F238E27FC236}">
                      <a16:creationId xmlns:a16="http://schemas.microsoft.com/office/drawing/2014/main" id="{069ABC3D-7D9D-43F6-BE32-8E3F8600E4B9}"/>
                    </a:ext>
                  </a:extLst>
                </p:cNvPr>
                <p:cNvSpPr txBox="1">
                  <a:spLocks noChangeArrowheads="1"/>
                </p:cNvSpPr>
                <p:nvPr/>
              </p:nvSpPr>
              <p:spPr bwMode="auto">
                <a:xfrm>
                  <a:off x="1034" y="1211"/>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161" name="Text Box 391">
                  <a:extLst>
                    <a:ext uri="{FF2B5EF4-FFF2-40B4-BE49-F238E27FC236}">
                      <a16:creationId xmlns:a16="http://schemas.microsoft.com/office/drawing/2014/main" id="{D57C428D-A04A-47A5-AC82-4F842B344F05}"/>
                    </a:ext>
                  </a:extLst>
                </p:cNvPr>
                <p:cNvSpPr txBox="1">
                  <a:spLocks noChangeArrowheads="1"/>
                </p:cNvSpPr>
                <p:nvPr/>
              </p:nvSpPr>
              <p:spPr bwMode="auto">
                <a:xfrm>
                  <a:off x="493" y="1408"/>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62" name="Text Box 392">
                  <a:extLst>
                    <a:ext uri="{FF2B5EF4-FFF2-40B4-BE49-F238E27FC236}">
                      <a16:creationId xmlns:a16="http://schemas.microsoft.com/office/drawing/2014/main" id="{3311C694-A6D0-406B-8807-C72207F5DC75}"/>
                    </a:ext>
                  </a:extLst>
                </p:cNvPr>
                <p:cNvSpPr txBox="1">
                  <a:spLocks noChangeArrowheads="1"/>
                </p:cNvSpPr>
                <p:nvPr/>
              </p:nvSpPr>
              <p:spPr bwMode="auto">
                <a:xfrm>
                  <a:off x="1045" y="816"/>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32163" name="Text Box 393">
                  <a:extLst>
                    <a:ext uri="{FF2B5EF4-FFF2-40B4-BE49-F238E27FC236}">
                      <a16:creationId xmlns:a16="http://schemas.microsoft.com/office/drawing/2014/main" id="{090174EF-5139-49CB-9480-557A04508E6E}"/>
                    </a:ext>
                  </a:extLst>
                </p:cNvPr>
                <p:cNvSpPr txBox="1">
                  <a:spLocks noChangeArrowheads="1"/>
                </p:cNvSpPr>
                <p:nvPr/>
              </p:nvSpPr>
              <p:spPr bwMode="auto">
                <a:xfrm>
                  <a:off x="505" y="1024"/>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32164" name="AutoShape 394">
                  <a:extLst>
                    <a:ext uri="{FF2B5EF4-FFF2-40B4-BE49-F238E27FC236}">
                      <a16:creationId xmlns:a16="http://schemas.microsoft.com/office/drawing/2014/main" id="{958705BB-AB8B-467A-83BF-FE8A2E1A0473}"/>
                    </a:ext>
                  </a:extLst>
                </p:cNvPr>
                <p:cNvCxnSpPr>
                  <a:cxnSpLocks noChangeShapeType="1"/>
                  <a:stCxn id="132147" idx="4"/>
                  <a:endCxn id="132149" idx="0"/>
                </p:cNvCxnSpPr>
                <p:nvPr/>
              </p:nvCxnSpPr>
              <p:spPr bwMode="auto">
                <a:xfrm>
                  <a:off x="1483" y="1039"/>
                  <a:ext cx="19" cy="578"/>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65" name="AutoShape 395">
                  <a:extLst>
                    <a:ext uri="{FF2B5EF4-FFF2-40B4-BE49-F238E27FC236}">
                      <a16:creationId xmlns:a16="http://schemas.microsoft.com/office/drawing/2014/main" id="{8DDAA2E5-4617-4B81-877C-87BDFC26249B}"/>
                    </a:ext>
                  </a:extLst>
                </p:cNvPr>
                <p:cNvCxnSpPr>
                  <a:cxnSpLocks noChangeShapeType="1"/>
                  <a:stCxn id="132150" idx="3"/>
                  <a:endCxn id="132149" idx="7"/>
                </p:cNvCxnSpPr>
                <p:nvPr/>
              </p:nvCxnSpPr>
              <p:spPr bwMode="auto">
                <a:xfrm flipH="1">
                  <a:off x="1553" y="1328"/>
                  <a:ext cx="302" cy="310"/>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166" name="Text Box 396">
                  <a:extLst>
                    <a:ext uri="{FF2B5EF4-FFF2-40B4-BE49-F238E27FC236}">
                      <a16:creationId xmlns:a16="http://schemas.microsoft.com/office/drawing/2014/main" id="{1B91E0FA-E288-4D08-88E9-867675B22FAA}"/>
                    </a:ext>
                  </a:extLst>
                </p:cNvPr>
                <p:cNvSpPr txBox="1">
                  <a:spLocks noChangeArrowheads="1"/>
                </p:cNvSpPr>
                <p:nvPr/>
              </p:nvSpPr>
              <p:spPr bwMode="auto">
                <a:xfrm>
                  <a:off x="1098" y="1512"/>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2167" name="Text Box 397">
                  <a:extLst>
                    <a:ext uri="{FF2B5EF4-FFF2-40B4-BE49-F238E27FC236}">
                      <a16:creationId xmlns:a16="http://schemas.microsoft.com/office/drawing/2014/main" id="{13BA7187-7D9A-4E1D-809A-D2EC230792F5}"/>
                    </a:ext>
                  </a:extLst>
                </p:cNvPr>
                <p:cNvSpPr txBox="1">
                  <a:spLocks noChangeArrowheads="1"/>
                </p:cNvSpPr>
                <p:nvPr/>
              </p:nvSpPr>
              <p:spPr bwMode="auto">
                <a:xfrm>
                  <a:off x="1650" y="1453"/>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68" name="Text Box 398">
                  <a:extLst>
                    <a:ext uri="{FF2B5EF4-FFF2-40B4-BE49-F238E27FC236}">
                      <a16:creationId xmlns:a16="http://schemas.microsoft.com/office/drawing/2014/main" id="{D0D6CA6C-5D8F-4343-B228-A2A2A3A2173F}"/>
                    </a:ext>
                  </a:extLst>
                </p:cNvPr>
                <p:cNvSpPr txBox="1">
                  <a:spLocks noChangeArrowheads="1"/>
                </p:cNvSpPr>
                <p:nvPr/>
              </p:nvSpPr>
              <p:spPr bwMode="auto">
                <a:xfrm>
                  <a:off x="1674" y="947"/>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169" name="Text Box 399">
                  <a:extLst>
                    <a:ext uri="{FF2B5EF4-FFF2-40B4-BE49-F238E27FC236}">
                      <a16:creationId xmlns:a16="http://schemas.microsoft.com/office/drawing/2014/main" id="{0A2A7380-7120-451E-9D18-FDD009E1C3B8}"/>
                    </a:ext>
                  </a:extLst>
                </p:cNvPr>
                <p:cNvSpPr txBox="1">
                  <a:spLocks noChangeArrowheads="1"/>
                </p:cNvSpPr>
                <p:nvPr/>
              </p:nvSpPr>
              <p:spPr bwMode="auto">
                <a:xfrm>
                  <a:off x="245" y="1074"/>
                  <a:ext cx="311"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32170" name="Text Box 400">
                  <a:extLst>
                    <a:ext uri="{FF2B5EF4-FFF2-40B4-BE49-F238E27FC236}">
                      <a16:creationId xmlns:a16="http://schemas.microsoft.com/office/drawing/2014/main" id="{BBBCC83F-AFBC-41E8-BBA5-E34D84DA2635}"/>
                    </a:ext>
                  </a:extLst>
                </p:cNvPr>
                <p:cNvSpPr txBox="1">
                  <a:spLocks noChangeArrowheads="1"/>
                </p:cNvSpPr>
                <p:nvPr/>
              </p:nvSpPr>
              <p:spPr bwMode="auto">
                <a:xfrm>
                  <a:off x="1301" y="712"/>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4 [B]</a:t>
                  </a:r>
                </a:p>
              </p:txBody>
            </p:sp>
            <p:sp>
              <p:nvSpPr>
                <p:cNvPr id="132171" name="Text Box 401">
                  <a:extLst>
                    <a:ext uri="{FF2B5EF4-FFF2-40B4-BE49-F238E27FC236}">
                      <a16:creationId xmlns:a16="http://schemas.microsoft.com/office/drawing/2014/main" id="{3A12D683-8228-4338-9FA8-F7B9B50E54A2}"/>
                    </a:ext>
                  </a:extLst>
                </p:cNvPr>
                <p:cNvSpPr txBox="1">
                  <a:spLocks noChangeArrowheads="1"/>
                </p:cNvSpPr>
                <p:nvPr/>
              </p:nvSpPr>
              <p:spPr bwMode="auto">
                <a:xfrm>
                  <a:off x="657" y="727"/>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2 [B]</a:t>
                  </a:r>
                </a:p>
              </p:txBody>
            </p:sp>
            <p:sp>
              <p:nvSpPr>
                <p:cNvPr id="132172" name="Text Box 402">
                  <a:extLst>
                    <a:ext uri="{FF2B5EF4-FFF2-40B4-BE49-F238E27FC236}">
                      <a16:creationId xmlns:a16="http://schemas.microsoft.com/office/drawing/2014/main" id="{5741D692-8CFD-4A08-8DE4-A3D12B4A05E1}"/>
                    </a:ext>
                  </a:extLst>
                </p:cNvPr>
                <p:cNvSpPr txBox="1">
                  <a:spLocks noChangeArrowheads="1"/>
                </p:cNvSpPr>
                <p:nvPr/>
              </p:nvSpPr>
              <p:spPr bwMode="auto">
                <a:xfrm>
                  <a:off x="1350" y="1751"/>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5 [C]</a:t>
                  </a:r>
                </a:p>
              </p:txBody>
            </p:sp>
            <p:sp>
              <p:nvSpPr>
                <p:cNvPr id="132173" name="Text Box 403">
                  <a:extLst>
                    <a:ext uri="{FF2B5EF4-FFF2-40B4-BE49-F238E27FC236}">
                      <a16:creationId xmlns:a16="http://schemas.microsoft.com/office/drawing/2014/main" id="{2C1D9D58-22B0-45C6-A860-01D1E97BDEB3}"/>
                    </a:ext>
                  </a:extLst>
                </p:cNvPr>
                <p:cNvSpPr txBox="1">
                  <a:spLocks noChangeArrowheads="1"/>
                </p:cNvSpPr>
                <p:nvPr/>
              </p:nvSpPr>
              <p:spPr bwMode="auto">
                <a:xfrm>
                  <a:off x="1767" y="1034"/>
                  <a:ext cx="355"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6 [D]</a:t>
                  </a:r>
                </a:p>
              </p:txBody>
            </p:sp>
            <p:sp>
              <p:nvSpPr>
                <p:cNvPr id="132174" name="Text Box 404">
                  <a:extLst>
                    <a:ext uri="{FF2B5EF4-FFF2-40B4-BE49-F238E27FC236}">
                      <a16:creationId xmlns:a16="http://schemas.microsoft.com/office/drawing/2014/main" id="{83FB3039-F026-4137-8F3E-019273929DFF}"/>
                    </a:ext>
                  </a:extLst>
                </p:cNvPr>
                <p:cNvSpPr txBox="1">
                  <a:spLocks noChangeArrowheads="1"/>
                </p:cNvSpPr>
                <p:nvPr/>
              </p:nvSpPr>
              <p:spPr bwMode="auto">
                <a:xfrm>
                  <a:off x="693" y="1751"/>
                  <a:ext cx="318"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 [s]</a:t>
                  </a:r>
                </a:p>
              </p:txBody>
            </p:sp>
          </p:grpSp>
          <p:sp>
            <p:nvSpPr>
              <p:cNvPr id="132144" name="Text Box 405">
                <a:extLst>
                  <a:ext uri="{FF2B5EF4-FFF2-40B4-BE49-F238E27FC236}">
                    <a16:creationId xmlns:a16="http://schemas.microsoft.com/office/drawing/2014/main" id="{A84140B6-E48B-449F-8C7C-8725DBA957C7}"/>
                  </a:ext>
                </a:extLst>
              </p:cNvPr>
              <p:cNvSpPr txBox="1">
                <a:spLocks noChangeArrowheads="1"/>
              </p:cNvSpPr>
              <p:nvPr/>
            </p:nvSpPr>
            <p:spPr bwMode="auto">
              <a:xfrm>
                <a:off x="2190" y="2029"/>
                <a:ext cx="913" cy="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D</a:t>
                </a:r>
              </a:p>
              <a:p>
                <a:pPr eaLnBrk="1" hangingPunct="1"/>
                <a:r>
                  <a:rPr lang="en-US" altLang="zh-TW" sz="1400">
                    <a:latin typeface="Times New Roman" panose="02020603050405020304" pitchFamily="18" charset="0"/>
                    <a:ea typeface="新細明體" panose="02020500000000000000" pitchFamily="18" charset="-120"/>
                  </a:rPr>
                  <a:t>S={s,B,A,C,D,E}</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a:t>
                </a:r>
              </a:p>
              <a:p>
                <a:pPr eaLnBrk="1" hangingPunct="1"/>
                <a:r>
                  <a:rPr lang="en-US" altLang="zh-TW" sz="1400">
                    <a:latin typeface="Times New Roman" panose="02020603050405020304" pitchFamily="18" charset="0"/>
                    <a:ea typeface="新細明體" panose="02020500000000000000" pitchFamily="18" charset="-120"/>
                  </a:rPr>
                  <a:t>DONE!!</a:t>
                </a:r>
              </a:p>
            </p:txBody>
          </p:sp>
        </p:grpSp>
        <p:sp>
          <p:nvSpPr>
            <p:cNvPr id="132142" name="AutoShape 409">
              <a:extLst>
                <a:ext uri="{FF2B5EF4-FFF2-40B4-BE49-F238E27FC236}">
                  <a16:creationId xmlns:a16="http://schemas.microsoft.com/office/drawing/2014/main" id="{5945EDF2-941B-4E94-9209-5DC2EE3A7110}"/>
                </a:ext>
              </a:extLst>
            </p:cNvPr>
            <p:cNvSpPr>
              <a:spLocks noChangeArrowheads="1"/>
            </p:cNvSpPr>
            <p:nvPr/>
          </p:nvSpPr>
          <p:spPr bwMode="auto">
            <a:xfrm>
              <a:off x="2720" y="3305"/>
              <a:ext cx="311" cy="110"/>
            </a:xfrm>
            <a:prstGeom prst="rightArrow">
              <a:avLst>
                <a:gd name="adj1" fmla="val 50000"/>
                <a:gd name="adj2" fmla="val 7068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grpSp>
      <p:grpSp>
        <p:nvGrpSpPr>
          <p:cNvPr id="132105" name="Group 415">
            <a:extLst>
              <a:ext uri="{FF2B5EF4-FFF2-40B4-BE49-F238E27FC236}">
                <a16:creationId xmlns:a16="http://schemas.microsoft.com/office/drawing/2014/main" id="{DB309447-EBB9-4E37-8A80-BE33673A1818}"/>
              </a:ext>
            </a:extLst>
          </p:cNvPr>
          <p:cNvGrpSpPr>
            <a:grpSpLocks/>
          </p:cNvGrpSpPr>
          <p:nvPr/>
        </p:nvGrpSpPr>
        <p:grpSpPr bwMode="auto">
          <a:xfrm>
            <a:off x="0" y="4352925"/>
            <a:ext cx="4746625" cy="1973263"/>
            <a:chOff x="0" y="2742"/>
            <a:chExt cx="2990" cy="1243"/>
          </a:xfrm>
        </p:grpSpPr>
        <p:grpSp>
          <p:nvGrpSpPr>
            <p:cNvPr id="132107" name="Group 340">
              <a:extLst>
                <a:ext uri="{FF2B5EF4-FFF2-40B4-BE49-F238E27FC236}">
                  <a16:creationId xmlns:a16="http://schemas.microsoft.com/office/drawing/2014/main" id="{FAAAFDB8-9724-4209-8E09-B6BABBB5CEA3}"/>
                </a:ext>
              </a:extLst>
            </p:cNvPr>
            <p:cNvGrpSpPr>
              <a:grpSpLocks/>
            </p:cNvGrpSpPr>
            <p:nvPr/>
          </p:nvGrpSpPr>
          <p:grpSpPr bwMode="auto">
            <a:xfrm>
              <a:off x="0" y="2866"/>
              <a:ext cx="2731" cy="1119"/>
              <a:chOff x="276" y="1940"/>
              <a:chExt cx="2731" cy="1254"/>
            </a:xfrm>
          </p:grpSpPr>
          <p:grpSp>
            <p:nvGrpSpPr>
              <p:cNvPr id="132109" name="Group 341">
                <a:extLst>
                  <a:ext uri="{FF2B5EF4-FFF2-40B4-BE49-F238E27FC236}">
                    <a16:creationId xmlns:a16="http://schemas.microsoft.com/office/drawing/2014/main" id="{BF158DA2-E1E2-438F-98D3-3ACE2E85AC14}"/>
                  </a:ext>
                </a:extLst>
              </p:cNvPr>
              <p:cNvGrpSpPr>
                <a:grpSpLocks/>
              </p:cNvGrpSpPr>
              <p:nvPr/>
            </p:nvGrpSpPr>
            <p:grpSpPr bwMode="auto">
              <a:xfrm>
                <a:off x="276" y="1940"/>
                <a:ext cx="1877" cy="1254"/>
                <a:chOff x="245" y="712"/>
                <a:chExt cx="1877" cy="1254"/>
              </a:xfrm>
            </p:grpSpPr>
            <p:sp>
              <p:nvSpPr>
                <p:cNvPr id="132111" name="AutoShape 342">
                  <a:extLst>
                    <a:ext uri="{FF2B5EF4-FFF2-40B4-BE49-F238E27FC236}">
                      <a16:creationId xmlns:a16="http://schemas.microsoft.com/office/drawing/2014/main" id="{0B5CDFFC-1147-4631-845E-ECEB3DBB9AEE}"/>
                    </a:ext>
                  </a:extLst>
                </p:cNvPr>
                <p:cNvSpPr>
                  <a:spLocks noChangeArrowheads="1"/>
                </p:cNvSpPr>
                <p:nvPr/>
              </p:nvSpPr>
              <p:spPr bwMode="auto">
                <a:xfrm>
                  <a:off x="765" y="904"/>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A</a:t>
                  </a:r>
                </a:p>
              </p:txBody>
            </p:sp>
            <p:sp>
              <p:nvSpPr>
                <p:cNvPr id="132112" name="AutoShape 343">
                  <a:extLst>
                    <a:ext uri="{FF2B5EF4-FFF2-40B4-BE49-F238E27FC236}">
                      <a16:creationId xmlns:a16="http://schemas.microsoft.com/office/drawing/2014/main" id="{4C7FD6F7-1269-4CE9-A761-64B97E00D287}"/>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32113" name="AutoShape 344">
                  <a:extLst>
                    <a:ext uri="{FF2B5EF4-FFF2-40B4-BE49-F238E27FC236}">
                      <a16:creationId xmlns:a16="http://schemas.microsoft.com/office/drawing/2014/main" id="{B2D5A41D-6132-41E0-8EA1-606446D85979}"/>
                    </a:ext>
                  </a:extLst>
                </p:cNvPr>
                <p:cNvSpPr>
                  <a:spLocks noChangeArrowheads="1"/>
                </p:cNvSpPr>
                <p:nvPr/>
              </p:nvSpPr>
              <p:spPr bwMode="auto">
                <a:xfrm>
                  <a:off x="1411" y="89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C</a:t>
                  </a:r>
                </a:p>
              </p:txBody>
            </p:sp>
            <p:sp>
              <p:nvSpPr>
                <p:cNvPr id="132114" name="AutoShape 345">
                  <a:extLst>
                    <a:ext uri="{FF2B5EF4-FFF2-40B4-BE49-F238E27FC236}">
                      <a16:creationId xmlns:a16="http://schemas.microsoft.com/office/drawing/2014/main" id="{8CB83C41-37D4-4668-8EDA-09BFC47A19D6}"/>
                    </a:ext>
                  </a:extLst>
                </p:cNvPr>
                <p:cNvSpPr>
                  <a:spLocks noChangeArrowheads="1"/>
                </p:cNvSpPr>
                <p:nvPr/>
              </p:nvSpPr>
              <p:spPr bwMode="auto">
                <a:xfrm>
                  <a:off x="789" y="1611"/>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B</a:t>
                  </a:r>
                </a:p>
              </p:txBody>
            </p:sp>
            <p:sp>
              <p:nvSpPr>
                <p:cNvPr id="132115" name="AutoShape 346">
                  <a:extLst>
                    <a:ext uri="{FF2B5EF4-FFF2-40B4-BE49-F238E27FC236}">
                      <a16:creationId xmlns:a16="http://schemas.microsoft.com/office/drawing/2014/main" id="{49572901-E158-457D-9921-7D2A53CE15EC}"/>
                    </a:ext>
                  </a:extLst>
                </p:cNvPr>
                <p:cNvSpPr>
                  <a:spLocks noChangeArrowheads="1"/>
                </p:cNvSpPr>
                <p:nvPr/>
              </p:nvSpPr>
              <p:spPr bwMode="auto">
                <a:xfrm>
                  <a:off x="1430" y="1617"/>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D</a:t>
                  </a:r>
                </a:p>
              </p:txBody>
            </p:sp>
            <p:sp>
              <p:nvSpPr>
                <p:cNvPr id="132116" name="AutoShape 347">
                  <a:extLst>
                    <a:ext uri="{FF2B5EF4-FFF2-40B4-BE49-F238E27FC236}">
                      <a16:creationId xmlns:a16="http://schemas.microsoft.com/office/drawing/2014/main" id="{9E73A56C-50EB-46BE-830F-6A0AA9089D74}"/>
                    </a:ext>
                  </a:extLst>
                </p:cNvPr>
                <p:cNvSpPr>
                  <a:spLocks noChangeArrowheads="1"/>
                </p:cNvSpPr>
                <p:nvPr/>
              </p:nvSpPr>
              <p:spPr bwMode="auto">
                <a:xfrm>
                  <a:off x="1834" y="120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32117" name="AutoShape 348">
                  <a:extLst>
                    <a:ext uri="{FF2B5EF4-FFF2-40B4-BE49-F238E27FC236}">
                      <a16:creationId xmlns:a16="http://schemas.microsoft.com/office/drawing/2014/main" id="{1E701023-8E8E-4816-AC82-EF8687A6B30B}"/>
                    </a:ext>
                  </a:extLst>
                </p:cNvPr>
                <p:cNvCxnSpPr>
                  <a:cxnSpLocks noChangeShapeType="1"/>
                  <a:endCxn id="132114" idx="0"/>
                </p:cNvCxnSpPr>
                <p:nvPr/>
              </p:nvCxnSpPr>
              <p:spPr bwMode="auto">
                <a:xfrm>
                  <a:off x="836" y="1057"/>
                  <a:ext cx="25" cy="55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18" name="AutoShape 349">
                  <a:extLst>
                    <a:ext uri="{FF2B5EF4-FFF2-40B4-BE49-F238E27FC236}">
                      <a16:creationId xmlns:a16="http://schemas.microsoft.com/office/drawing/2014/main" id="{52559366-2D45-4DB3-A3DF-088888062CEE}"/>
                    </a:ext>
                  </a:extLst>
                </p:cNvPr>
                <p:cNvCxnSpPr>
                  <a:cxnSpLocks noChangeShapeType="1"/>
                  <a:stCxn id="132112" idx="5"/>
                  <a:endCxn id="132114"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19" name="AutoShape 350">
                  <a:extLst>
                    <a:ext uri="{FF2B5EF4-FFF2-40B4-BE49-F238E27FC236}">
                      <a16:creationId xmlns:a16="http://schemas.microsoft.com/office/drawing/2014/main" id="{78E65C40-231E-49BA-B5E6-400BD470D8B8}"/>
                    </a:ext>
                  </a:extLst>
                </p:cNvPr>
                <p:cNvCxnSpPr>
                  <a:cxnSpLocks noChangeShapeType="1"/>
                  <a:stCxn id="132114" idx="7"/>
                  <a:endCxn id="132113" idx="3"/>
                </p:cNvCxnSpPr>
                <p:nvPr/>
              </p:nvCxnSpPr>
              <p:spPr bwMode="auto">
                <a:xfrm flipV="1">
                  <a:off x="912" y="1018"/>
                  <a:ext cx="520" cy="61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20" name="AutoShape 351">
                  <a:extLst>
                    <a:ext uri="{FF2B5EF4-FFF2-40B4-BE49-F238E27FC236}">
                      <a16:creationId xmlns:a16="http://schemas.microsoft.com/office/drawing/2014/main" id="{96B934D6-06A2-4FC0-9946-C944DF95A9A0}"/>
                    </a:ext>
                  </a:extLst>
                </p:cNvPr>
                <p:cNvCxnSpPr>
                  <a:cxnSpLocks noChangeShapeType="1"/>
                  <a:stCxn id="132114" idx="6"/>
                  <a:endCxn id="132115" idx="2"/>
                </p:cNvCxnSpPr>
                <p:nvPr/>
              </p:nvCxnSpPr>
              <p:spPr bwMode="auto">
                <a:xfrm>
                  <a:off x="933" y="1683"/>
                  <a:ext cx="497" cy="6"/>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21" name="AutoShape 352">
                  <a:extLst>
                    <a:ext uri="{FF2B5EF4-FFF2-40B4-BE49-F238E27FC236}">
                      <a16:creationId xmlns:a16="http://schemas.microsoft.com/office/drawing/2014/main" id="{7AEDB7E3-CB9A-4389-A6BF-0AC96F0EE322}"/>
                    </a:ext>
                  </a:extLst>
                </p:cNvPr>
                <p:cNvCxnSpPr>
                  <a:cxnSpLocks noChangeShapeType="1"/>
                  <a:stCxn id="132111" idx="6"/>
                  <a:endCxn id="132113" idx="2"/>
                </p:cNvCxnSpPr>
                <p:nvPr/>
              </p:nvCxnSpPr>
              <p:spPr bwMode="auto">
                <a:xfrm flipV="1">
                  <a:off x="909" y="967"/>
                  <a:ext cx="502" cy="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22" name="AutoShape 353">
                  <a:extLst>
                    <a:ext uri="{FF2B5EF4-FFF2-40B4-BE49-F238E27FC236}">
                      <a16:creationId xmlns:a16="http://schemas.microsoft.com/office/drawing/2014/main" id="{9C702BE7-AE2D-471F-91B6-5D8A20452476}"/>
                    </a:ext>
                  </a:extLst>
                </p:cNvPr>
                <p:cNvCxnSpPr>
                  <a:cxnSpLocks noChangeShapeType="1"/>
                  <a:stCxn id="132113" idx="6"/>
                  <a:endCxn id="132116" idx="1"/>
                </p:cNvCxnSpPr>
                <p:nvPr/>
              </p:nvCxnSpPr>
              <p:spPr bwMode="auto">
                <a:xfrm>
                  <a:off x="1555" y="967"/>
                  <a:ext cx="300" cy="25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23" name="AutoShape 354">
                  <a:extLst>
                    <a:ext uri="{FF2B5EF4-FFF2-40B4-BE49-F238E27FC236}">
                      <a16:creationId xmlns:a16="http://schemas.microsoft.com/office/drawing/2014/main" id="{28B1C4BF-D4E7-4247-A18A-6C26A967FF9D}"/>
                    </a:ext>
                  </a:extLst>
                </p:cNvPr>
                <p:cNvCxnSpPr>
                  <a:cxnSpLocks noChangeShapeType="1"/>
                  <a:stCxn id="132112" idx="7"/>
                  <a:endCxn id="132111"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124" name="Text Box 355">
                  <a:extLst>
                    <a:ext uri="{FF2B5EF4-FFF2-40B4-BE49-F238E27FC236}">
                      <a16:creationId xmlns:a16="http://schemas.microsoft.com/office/drawing/2014/main" id="{25CABAAC-A390-4371-92C4-DE0C812A0411}"/>
                    </a:ext>
                  </a:extLst>
                </p:cNvPr>
                <p:cNvSpPr txBox="1">
                  <a:spLocks noChangeArrowheads="1"/>
                </p:cNvSpPr>
                <p:nvPr/>
              </p:nvSpPr>
              <p:spPr bwMode="auto">
                <a:xfrm>
                  <a:off x="707" y="1236"/>
                  <a:ext cx="172"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25" name="Text Box 356">
                  <a:extLst>
                    <a:ext uri="{FF2B5EF4-FFF2-40B4-BE49-F238E27FC236}">
                      <a16:creationId xmlns:a16="http://schemas.microsoft.com/office/drawing/2014/main" id="{08C10C9F-3293-49BE-96CF-5AFFBDF51A93}"/>
                    </a:ext>
                  </a:extLst>
                </p:cNvPr>
                <p:cNvSpPr txBox="1">
                  <a:spLocks noChangeArrowheads="1"/>
                </p:cNvSpPr>
                <p:nvPr/>
              </p:nvSpPr>
              <p:spPr bwMode="auto">
                <a:xfrm>
                  <a:off x="1365" y="1248"/>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26" name="Text Box 357">
                  <a:extLst>
                    <a:ext uri="{FF2B5EF4-FFF2-40B4-BE49-F238E27FC236}">
                      <a16:creationId xmlns:a16="http://schemas.microsoft.com/office/drawing/2014/main" id="{B435C289-2811-4A27-B983-B73E29BF98F4}"/>
                    </a:ext>
                  </a:extLst>
                </p:cNvPr>
                <p:cNvSpPr txBox="1">
                  <a:spLocks noChangeArrowheads="1"/>
                </p:cNvSpPr>
                <p:nvPr/>
              </p:nvSpPr>
              <p:spPr bwMode="auto">
                <a:xfrm>
                  <a:off x="1034" y="1211"/>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127" name="Text Box 358">
                  <a:extLst>
                    <a:ext uri="{FF2B5EF4-FFF2-40B4-BE49-F238E27FC236}">
                      <a16:creationId xmlns:a16="http://schemas.microsoft.com/office/drawing/2014/main" id="{AC11786A-CABE-448D-890F-64A196BFEDAA}"/>
                    </a:ext>
                  </a:extLst>
                </p:cNvPr>
                <p:cNvSpPr txBox="1">
                  <a:spLocks noChangeArrowheads="1"/>
                </p:cNvSpPr>
                <p:nvPr/>
              </p:nvSpPr>
              <p:spPr bwMode="auto">
                <a:xfrm>
                  <a:off x="493" y="1408"/>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28" name="Text Box 359">
                  <a:extLst>
                    <a:ext uri="{FF2B5EF4-FFF2-40B4-BE49-F238E27FC236}">
                      <a16:creationId xmlns:a16="http://schemas.microsoft.com/office/drawing/2014/main" id="{F1FA9F72-C984-43E8-BF78-F689CEABDA80}"/>
                    </a:ext>
                  </a:extLst>
                </p:cNvPr>
                <p:cNvSpPr txBox="1">
                  <a:spLocks noChangeArrowheads="1"/>
                </p:cNvSpPr>
                <p:nvPr/>
              </p:nvSpPr>
              <p:spPr bwMode="auto">
                <a:xfrm>
                  <a:off x="1045" y="816"/>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32129" name="Text Box 360">
                  <a:extLst>
                    <a:ext uri="{FF2B5EF4-FFF2-40B4-BE49-F238E27FC236}">
                      <a16:creationId xmlns:a16="http://schemas.microsoft.com/office/drawing/2014/main" id="{3FED684B-FD7C-40D0-BBCC-3D28C960B69C}"/>
                    </a:ext>
                  </a:extLst>
                </p:cNvPr>
                <p:cNvSpPr txBox="1">
                  <a:spLocks noChangeArrowheads="1"/>
                </p:cNvSpPr>
                <p:nvPr/>
              </p:nvSpPr>
              <p:spPr bwMode="auto">
                <a:xfrm>
                  <a:off x="505" y="1024"/>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32130" name="AutoShape 361">
                  <a:extLst>
                    <a:ext uri="{FF2B5EF4-FFF2-40B4-BE49-F238E27FC236}">
                      <a16:creationId xmlns:a16="http://schemas.microsoft.com/office/drawing/2014/main" id="{FD0CB452-7653-4D51-9D24-5F3841A3BF35}"/>
                    </a:ext>
                  </a:extLst>
                </p:cNvPr>
                <p:cNvCxnSpPr>
                  <a:cxnSpLocks noChangeShapeType="1"/>
                  <a:stCxn id="132113" idx="4"/>
                  <a:endCxn id="132115" idx="0"/>
                </p:cNvCxnSpPr>
                <p:nvPr/>
              </p:nvCxnSpPr>
              <p:spPr bwMode="auto">
                <a:xfrm>
                  <a:off x="1483" y="1039"/>
                  <a:ext cx="19" cy="578"/>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31" name="AutoShape 362">
                  <a:extLst>
                    <a:ext uri="{FF2B5EF4-FFF2-40B4-BE49-F238E27FC236}">
                      <a16:creationId xmlns:a16="http://schemas.microsoft.com/office/drawing/2014/main" id="{2CE403E2-D173-4184-8141-1329C86419C0}"/>
                    </a:ext>
                  </a:extLst>
                </p:cNvPr>
                <p:cNvCxnSpPr>
                  <a:cxnSpLocks noChangeShapeType="1"/>
                  <a:stCxn id="132116" idx="3"/>
                  <a:endCxn id="132115" idx="7"/>
                </p:cNvCxnSpPr>
                <p:nvPr/>
              </p:nvCxnSpPr>
              <p:spPr bwMode="auto">
                <a:xfrm flipH="1">
                  <a:off x="1553" y="1328"/>
                  <a:ext cx="302" cy="310"/>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132" name="Text Box 363">
                  <a:extLst>
                    <a:ext uri="{FF2B5EF4-FFF2-40B4-BE49-F238E27FC236}">
                      <a16:creationId xmlns:a16="http://schemas.microsoft.com/office/drawing/2014/main" id="{040A16B3-A084-4211-A415-F87578A5D66A}"/>
                    </a:ext>
                  </a:extLst>
                </p:cNvPr>
                <p:cNvSpPr txBox="1">
                  <a:spLocks noChangeArrowheads="1"/>
                </p:cNvSpPr>
                <p:nvPr/>
              </p:nvSpPr>
              <p:spPr bwMode="auto">
                <a:xfrm>
                  <a:off x="1098" y="1512"/>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2133" name="Text Box 364">
                  <a:extLst>
                    <a:ext uri="{FF2B5EF4-FFF2-40B4-BE49-F238E27FC236}">
                      <a16:creationId xmlns:a16="http://schemas.microsoft.com/office/drawing/2014/main" id="{44F16FA0-A7B1-4931-B1C9-1FB9E60DB2C7}"/>
                    </a:ext>
                  </a:extLst>
                </p:cNvPr>
                <p:cNvSpPr txBox="1">
                  <a:spLocks noChangeArrowheads="1"/>
                </p:cNvSpPr>
                <p:nvPr/>
              </p:nvSpPr>
              <p:spPr bwMode="auto">
                <a:xfrm>
                  <a:off x="1650" y="1453"/>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34" name="Text Box 365">
                  <a:extLst>
                    <a:ext uri="{FF2B5EF4-FFF2-40B4-BE49-F238E27FC236}">
                      <a16:creationId xmlns:a16="http://schemas.microsoft.com/office/drawing/2014/main" id="{173F3C61-7A41-4748-BC41-D67D07AB8AA3}"/>
                    </a:ext>
                  </a:extLst>
                </p:cNvPr>
                <p:cNvSpPr txBox="1">
                  <a:spLocks noChangeArrowheads="1"/>
                </p:cNvSpPr>
                <p:nvPr/>
              </p:nvSpPr>
              <p:spPr bwMode="auto">
                <a:xfrm>
                  <a:off x="1674" y="947"/>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135" name="Text Box 366">
                  <a:extLst>
                    <a:ext uri="{FF2B5EF4-FFF2-40B4-BE49-F238E27FC236}">
                      <a16:creationId xmlns:a16="http://schemas.microsoft.com/office/drawing/2014/main" id="{2CC0B7FB-66F9-4955-AA0F-F9EB31886A04}"/>
                    </a:ext>
                  </a:extLst>
                </p:cNvPr>
                <p:cNvSpPr txBox="1">
                  <a:spLocks noChangeArrowheads="1"/>
                </p:cNvSpPr>
                <p:nvPr/>
              </p:nvSpPr>
              <p:spPr bwMode="auto">
                <a:xfrm>
                  <a:off x="245" y="1074"/>
                  <a:ext cx="311"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32136" name="Text Box 367">
                  <a:extLst>
                    <a:ext uri="{FF2B5EF4-FFF2-40B4-BE49-F238E27FC236}">
                      <a16:creationId xmlns:a16="http://schemas.microsoft.com/office/drawing/2014/main" id="{CE2F6820-DA9C-4B73-8AAA-0451A2EFF47B}"/>
                    </a:ext>
                  </a:extLst>
                </p:cNvPr>
                <p:cNvSpPr txBox="1">
                  <a:spLocks noChangeArrowheads="1"/>
                </p:cNvSpPr>
                <p:nvPr/>
              </p:nvSpPr>
              <p:spPr bwMode="auto">
                <a:xfrm>
                  <a:off x="1301" y="712"/>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4 [B]</a:t>
                  </a:r>
                </a:p>
              </p:txBody>
            </p:sp>
            <p:sp>
              <p:nvSpPr>
                <p:cNvPr id="132137" name="Text Box 368">
                  <a:extLst>
                    <a:ext uri="{FF2B5EF4-FFF2-40B4-BE49-F238E27FC236}">
                      <a16:creationId xmlns:a16="http://schemas.microsoft.com/office/drawing/2014/main" id="{104DE68F-C13B-4707-83F3-F0484052E314}"/>
                    </a:ext>
                  </a:extLst>
                </p:cNvPr>
                <p:cNvSpPr txBox="1">
                  <a:spLocks noChangeArrowheads="1"/>
                </p:cNvSpPr>
                <p:nvPr/>
              </p:nvSpPr>
              <p:spPr bwMode="auto">
                <a:xfrm>
                  <a:off x="657" y="727"/>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2 [B]</a:t>
                  </a:r>
                </a:p>
              </p:txBody>
            </p:sp>
            <p:sp>
              <p:nvSpPr>
                <p:cNvPr id="132138" name="Text Box 369">
                  <a:extLst>
                    <a:ext uri="{FF2B5EF4-FFF2-40B4-BE49-F238E27FC236}">
                      <a16:creationId xmlns:a16="http://schemas.microsoft.com/office/drawing/2014/main" id="{AA3836DB-B81A-4C53-9E20-3F753B894039}"/>
                    </a:ext>
                  </a:extLst>
                </p:cNvPr>
                <p:cNvSpPr txBox="1">
                  <a:spLocks noChangeArrowheads="1"/>
                </p:cNvSpPr>
                <p:nvPr/>
              </p:nvSpPr>
              <p:spPr bwMode="auto">
                <a:xfrm>
                  <a:off x="1350" y="1751"/>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5 [C]</a:t>
                  </a:r>
                </a:p>
              </p:txBody>
            </p:sp>
            <p:sp>
              <p:nvSpPr>
                <p:cNvPr id="132139" name="Text Box 370">
                  <a:extLst>
                    <a:ext uri="{FF2B5EF4-FFF2-40B4-BE49-F238E27FC236}">
                      <a16:creationId xmlns:a16="http://schemas.microsoft.com/office/drawing/2014/main" id="{BFBF5709-9415-45A7-93CE-3B3E1D21ABF5}"/>
                    </a:ext>
                  </a:extLst>
                </p:cNvPr>
                <p:cNvSpPr txBox="1">
                  <a:spLocks noChangeArrowheads="1"/>
                </p:cNvSpPr>
                <p:nvPr/>
              </p:nvSpPr>
              <p:spPr bwMode="auto">
                <a:xfrm>
                  <a:off x="1767" y="1034"/>
                  <a:ext cx="355"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6 [D]</a:t>
                  </a:r>
                </a:p>
              </p:txBody>
            </p:sp>
            <p:sp>
              <p:nvSpPr>
                <p:cNvPr id="132140" name="Text Box 371">
                  <a:extLst>
                    <a:ext uri="{FF2B5EF4-FFF2-40B4-BE49-F238E27FC236}">
                      <a16:creationId xmlns:a16="http://schemas.microsoft.com/office/drawing/2014/main" id="{BF93CFC0-FE64-41CC-AE8A-70CDD13C1602}"/>
                    </a:ext>
                  </a:extLst>
                </p:cNvPr>
                <p:cNvSpPr txBox="1">
                  <a:spLocks noChangeArrowheads="1"/>
                </p:cNvSpPr>
                <p:nvPr/>
              </p:nvSpPr>
              <p:spPr bwMode="auto">
                <a:xfrm>
                  <a:off x="693" y="1751"/>
                  <a:ext cx="318"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 [s]</a:t>
                  </a:r>
                </a:p>
              </p:txBody>
            </p:sp>
          </p:grpSp>
          <p:sp>
            <p:nvSpPr>
              <p:cNvPr id="132110" name="Text Box 372">
                <a:extLst>
                  <a:ext uri="{FF2B5EF4-FFF2-40B4-BE49-F238E27FC236}">
                    <a16:creationId xmlns:a16="http://schemas.microsoft.com/office/drawing/2014/main" id="{7FCB070E-7D30-4338-B7FF-509802EAA874}"/>
                  </a:ext>
                </a:extLst>
              </p:cNvPr>
              <p:cNvSpPr txBox="1">
                <a:spLocks noChangeArrowheads="1"/>
              </p:cNvSpPr>
              <p:nvPr/>
            </p:nvSpPr>
            <p:spPr bwMode="auto">
              <a:xfrm>
                <a:off x="2190" y="2029"/>
                <a:ext cx="817" cy="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D</a:t>
                </a:r>
              </a:p>
              <a:p>
                <a:pPr eaLnBrk="1" hangingPunct="1"/>
                <a:r>
                  <a:rPr lang="en-US" altLang="zh-TW" sz="1400">
                    <a:latin typeface="Times New Roman" panose="02020603050405020304" pitchFamily="18" charset="0"/>
                    <a:ea typeface="新細明體" panose="02020500000000000000" pitchFamily="18" charset="-120"/>
                  </a:rPr>
                  <a:t>S={s,B,A,C,D}</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={E}</a:t>
                </a:r>
              </a:p>
              <a:p>
                <a:pPr eaLnBrk="1" hangingPunct="1"/>
                <a:r>
                  <a:rPr lang="en-US" altLang="zh-TW" sz="1400">
                    <a:latin typeface="Times New Roman" panose="02020603050405020304" pitchFamily="18" charset="0"/>
                    <a:ea typeface="新細明體" panose="02020500000000000000" pitchFamily="18" charset="-120"/>
                  </a:rPr>
                  <a:t>Scan (D,E)</a:t>
                </a:r>
              </a:p>
            </p:txBody>
          </p:sp>
        </p:grpSp>
        <p:sp>
          <p:nvSpPr>
            <p:cNvPr id="132108" name="AutoShape 410">
              <a:extLst>
                <a:ext uri="{FF2B5EF4-FFF2-40B4-BE49-F238E27FC236}">
                  <a16:creationId xmlns:a16="http://schemas.microsoft.com/office/drawing/2014/main" id="{4A51C4F1-E8C7-4630-A1A8-386DA74E6CCC}"/>
                </a:ext>
              </a:extLst>
            </p:cNvPr>
            <p:cNvSpPr>
              <a:spLocks noChangeArrowheads="1"/>
            </p:cNvSpPr>
            <p:nvPr/>
          </p:nvSpPr>
          <p:spPr bwMode="auto">
            <a:xfrm rot="9000000">
              <a:off x="2679" y="2742"/>
              <a:ext cx="311" cy="110"/>
            </a:xfrm>
            <a:prstGeom prst="rightArrow">
              <a:avLst>
                <a:gd name="adj1" fmla="val 50000"/>
                <a:gd name="adj2" fmla="val 7068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grpSp>
      <p:sp>
        <p:nvSpPr>
          <p:cNvPr id="132106" name="Text Box 418">
            <a:extLst>
              <a:ext uri="{FF2B5EF4-FFF2-40B4-BE49-F238E27FC236}">
                <a16:creationId xmlns:a16="http://schemas.microsoft.com/office/drawing/2014/main" id="{A00BDEA4-A6AA-4C56-9BA7-9D32811959ED}"/>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5028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21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21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210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21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2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投影片編號版面配置區 3">
            <a:extLst>
              <a:ext uri="{FF2B5EF4-FFF2-40B4-BE49-F238E27FC236}">
                <a16:creationId xmlns:a16="http://schemas.microsoft.com/office/drawing/2014/main" id="{A9A57CC8-A5A9-4EEF-984E-899683CE081C}"/>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A7FC1E0D-315E-484F-A736-CBAF8A9032D7}" type="slidenum">
              <a:rPr lang="zh-TW" altLang="en-US" sz="1400" smtClean="0">
                <a:latin typeface="Times New Roman" panose="02020603050405020304" pitchFamily="18" charset="0"/>
              </a:rPr>
              <a:pPr/>
              <a:t>66</a:t>
            </a:fld>
            <a:endParaRPr lang="en-US" altLang="zh-TW" sz="1400">
              <a:latin typeface="Times New Roman" panose="02020603050405020304" pitchFamily="18" charset="0"/>
            </a:endParaRPr>
          </a:p>
        </p:txBody>
      </p:sp>
      <p:sp>
        <p:nvSpPr>
          <p:cNvPr id="134147" name="Rectangle 2">
            <a:extLst>
              <a:ext uri="{FF2B5EF4-FFF2-40B4-BE49-F238E27FC236}">
                <a16:creationId xmlns:a16="http://schemas.microsoft.com/office/drawing/2014/main" id="{3D212C07-C969-466B-80D5-8AA5F0EAA91C}"/>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Binary Min-Heap</a:t>
            </a:r>
          </a:p>
        </p:txBody>
      </p:sp>
      <p:sp>
        <p:nvSpPr>
          <p:cNvPr id="134148" name="Rectangle 3">
            <a:extLst>
              <a:ext uri="{FF2B5EF4-FFF2-40B4-BE49-F238E27FC236}">
                <a16:creationId xmlns:a16="http://schemas.microsoft.com/office/drawing/2014/main" id="{2AE7F4CC-EEF4-4AD4-BB8A-86B23A02E858}"/>
              </a:ext>
            </a:extLst>
          </p:cNvPr>
          <p:cNvSpPr>
            <a:spLocks noGrp="1" noChangeArrowheads="1"/>
          </p:cNvSpPr>
          <p:nvPr>
            <p:ph type="body" idx="1"/>
          </p:nvPr>
        </p:nvSpPr>
        <p:spPr>
          <a:xfrm>
            <a:off x="212725" y="981075"/>
            <a:ext cx="9636125" cy="5297488"/>
          </a:xfrm>
        </p:spPr>
        <p:txBody>
          <a:bodyPr/>
          <a:lstStyle/>
          <a:p>
            <a:pPr marL="323850"/>
            <a:r>
              <a:rPr lang="en-US" altLang="zh-TW" sz="2400" dirty="0">
                <a:solidFill>
                  <a:srgbClr val="008000"/>
                </a:solidFill>
                <a:ea typeface="新細明體" panose="02020500000000000000" pitchFamily="18" charset="-120"/>
              </a:rPr>
              <a:t>Priority queue (Heap)</a:t>
            </a:r>
            <a:r>
              <a:rPr lang="en-US" altLang="zh-TW" sz="2400" dirty="0">
                <a:ea typeface="新細明體" panose="02020500000000000000" pitchFamily="18" charset="-120"/>
              </a:rPr>
              <a:t>: any data structure that supports the operations of </a:t>
            </a:r>
            <a:r>
              <a:rPr lang="en-US" altLang="zh-TW" sz="2400" dirty="0">
                <a:solidFill>
                  <a:schemeClr val="accent2"/>
                </a:solidFill>
                <a:ea typeface="新細明體" panose="02020500000000000000" pitchFamily="18" charset="-120"/>
              </a:rPr>
              <a:t>search min</a:t>
            </a:r>
            <a:r>
              <a:rPr lang="en-US" altLang="zh-TW" sz="2400" dirty="0">
                <a:ea typeface="新細明體" panose="02020500000000000000" pitchFamily="18" charset="-120"/>
              </a:rPr>
              <a:t>, </a:t>
            </a:r>
            <a:r>
              <a:rPr lang="en-US" altLang="zh-TW" sz="2400" dirty="0">
                <a:solidFill>
                  <a:schemeClr val="accent2"/>
                </a:solidFill>
                <a:ea typeface="新細明體" panose="02020500000000000000" pitchFamily="18" charset="-120"/>
              </a:rPr>
              <a:t>insert</a:t>
            </a:r>
            <a:r>
              <a:rPr lang="en-US" altLang="zh-TW" sz="2400" dirty="0">
                <a:ea typeface="新細明體" panose="02020500000000000000" pitchFamily="18" charset="-120"/>
              </a:rPr>
              <a:t>, and </a:t>
            </a:r>
            <a:r>
              <a:rPr lang="en-US" altLang="zh-TW" sz="2400" dirty="0">
                <a:solidFill>
                  <a:schemeClr val="accent2"/>
                </a:solidFill>
                <a:ea typeface="新細明體" panose="02020500000000000000" pitchFamily="18" charset="-120"/>
              </a:rPr>
              <a:t>delete</a:t>
            </a:r>
            <a:r>
              <a:rPr lang="en-US" altLang="zh-TW" sz="2400" dirty="0">
                <a:ea typeface="新細明體" panose="02020500000000000000" pitchFamily="18" charset="-120"/>
              </a:rPr>
              <a:t> min (or max)</a:t>
            </a:r>
          </a:p>
          <a:p>
            <a:pPr marL="323850"/>
            <a:endParaRPr lang="en-US" altLang="zh-TW" sz="2400" dirty="0">
              <a:ea typeface="新細明體" panose="02020500000000000000" pitchFamily="18" charset="-120"/>
            </a:endParaRPr>
          </a:p>
          <a:p>
            <a:pPr marL="323850"/>
            <a:r>
              <a:rPr lang="en-US" altLang="zh-TW" sz="2400" dirty="0">
                <a:solidFill>
                  <a:srgbClr val="008000"/>
                </a:solidFill>
                <a:ea typeface="新細明體" panose="02020500000000000000" pitchFamily="18" charset="-120"/>
              </a:rPr>
              <a:t>Min-Heap</a:t>
            </a:r>
            <a:r>
              <a:rPr lang="en-US" altLang="zh-TW" sz="2400" dirty="0">
                <a:ea typeface="新細明體" panose="02020500000000000000" pitchFamily="18" charset="-120"/>
              </a:rPr>
              <a:t>: a </a:t>
            </a:r>
            <a:r>
              <a:rPr lang="en-US" altLang="zh-TW" sz="2400" dirty="0">
                <a:solidFill>
                  <a:schemeClr val="accent2"/>
                </a:solidFill>
                <a:ea typeface="新細明體" panose="02020500000000000000" pitchFamily="18" charset="-120"/>
              </a:rPr>
              <a:t>complete binary tree</a:t>
            </a:r>
            <a:r>
              <a:rPr lang="en-US" altLang="zh-TW" sz="2400" dirty="0">
                <a:ea typeface="新細明體" panose="02020500000000000000" pitchFamily="18" charset="-120"/>
              </a:rPr>
              <a:t> with the property that the value at each vertex is </a:t>
            </a:r>
            <a:r>
              <a:rPr lang="en-US" altLang="zh-TW" sz="2400" b="1" dirty="0">
                <a:solidFill>
                  <a:srgbClr val="006600"/>
                </a:solidFill>
                <a:ea typeface="新細明體" panose="02020500000000000000" pitchFamily="18" charset="-120"/>
              </a:rPr>
              <a:t>≦</a:t>
            </a:r>
            <a:r>
              <a:rPr lang="en-US" altLang="zh-TW" sz="2400" dirty="0">
                <a:ea typeface="新細明體" panose="02020500000000000000" pitchFamily="18" charset="-120"/>
              </a:rPr>
              <a:t> the values at its children</a:t>
            </a:r>
          </a:p>
          <a:p>
            <a:pPr marL="323850"/>
            <a:endParaRPr lang="en-US" altLang="zh-TW" sz="2400" dirty="0">
              <a:ea typeface="新細明體" panose="02020500000000000000" pitchFamily="18" charset="-120"/>
            </a:endParaRPr>
          </a:p>
          <a:p>
            <a:pPr marL="323850"/>
            <a:r>
              <a:rPr lang="en-US" altLang="zh-TW" sz="2400" dirty="0">
                <a:ea typeface="新細明體" panose="02020500000000000000" pitchFamily="18" charset="-120"/>
              </a:rPr>
              <a:t>Suppose there are n elements in the heap:</a:t>
            </a:r>
          </a:p>
          <a:p>
            <a:pPr marL="323850">
              <a:buFontTx/>
              <a:buChar char="•"/>
            </a:pPr>
            <a:r>
              <a:rPr lang="en-US" altLang="zh-TW" sz="2400" dirty="0">
                <a:solidFill>
                  <a:schemeClr val="accent2"/>
                </a:solidFill>
                <a:ea typeface="新細明體" panose="02020500000000000000" pitchFamily="18" charset="-120"/>
              </a:rPr>
              <a:t>Search min</a:t>
            </a:r>
            <a:r>
              <a:rPr lang="en-US" altLang="zh-TW" sz="2400" dirty="0">
                <a:ea typeface="新細明體" panose="02020500000000000000" pitchFamily="18" charset="-120"/>
              </a:rPr>
              <a:t>: </a:t>
            </a:r>
            <a:r>
              <a:rPr lang="en-US" altLang="zh-TW" sz="2400" dirty="0">
                <a:solidFill>
                  <a:srgbClr val="FF0000"/>
                </a:solidFill>
                <a:ea typeface="新細明體" panose="02020500000000000000" pitchFamily="18" charset="-120"/>
              </a:rPr>
              <a:t>O(1)</a:t>
            </a:r>
            <a:r>
              <a:rPr lang="en-US" altLang="zh-TW" sz="2400" dirty="0">
                <a:ea typeface="新細明體" panose="02020500000000000000" pitchFamily="18" charset="-120"/>
              </a:rPr>
              <a:t> (i.e. the </a:t>
            </a:r>
            <a:r>
              <a:rPr lang="en-US" altLang="zh-TW" sz="2400">
                <a:ea typeface="新細明體" panose="02020500000000000000" pitchFamily="18" charset="-120"/>
              </a:rPr>
              <a:t>toppest</a:t>
            </a:r>
            <a:r>
              <a:rPr lang="en-US" altLang="zh-TW" sz="2400" dirty="0">
                <a:ea typeface="新細明體" panose="02020500000000000000" pitchFamily="18" charset="-120"/>
              </a:rPr>
              <a:t> vertex)</a:t>
            </a:r>
          </a:p>
          <a:p>
            <a:pPr marL="323850">
              <a:buFontTx/>
              <a:buChar char="•"/>
            </a:pPr>
            <a:r>
              <a:rPr lang="en-US" altLang="zh-TW" sz="2400" dirty="0">
                <a:solidFill>
                  <a:schemeClr val="accent2"/>
                </a:solidFill>
                <a:ea typeface="新細明體" panose="02020500000000000000" pitchFamily="18" charset="-120"/>
              </a:rPr>
              <a:t>Insert an element</a:t>
            </a:r>
            <a:r>
              <a:rPr lang="en-US" altLang="zh-TW" sz="2400" dirty="0">
                <a:ea typeface="新細明體" panose="02020500000000000000" pitchFamily="18" charset="-120"/>
              </a:rPr>
              <a:t>: </a:t>
            </a:r>
            <a:r>
              <a:rPr lang="en-US" altLang="zh-TW" sz="2400" dirty="0">
                <a:solidFill>
                  <a:srgbClr val="FF0000"/>
                </a:solidFill>
                <a:ea typeface="新細明體" panose="02020500000000000000" pitchFamily="18" charset="-120"/>
              </a:rPr>
              <a:t>O(log n)</a:t>
            </a:r>
            <a:r>
              <a:rPr lang="en-US" altLang="zh-TW" sz="2400" dirty="0">
                <a:ea typeface="新細明體" panose="02020500000000000000" pitchFamily="18" charset="-120"/>
              </a:rPr>
              <a:t> </a:t>
            </a:r>
            <a:br>
              <a:rPr lang="en-US" altLang="zh-TW" sz="2400" dirty="0">
                <a:ea typeface="新細明體" panose="02020500000000000000" pitchFamily="18" charset="-120"/>
              </a:rPr>
            </a:br>
            <a:r>
              <a:rPr lang="en-US" altLang="zh-TW" sz="2400" dirty="0">
                <a:ea typeface="新細明體" panose="02020500000000000000" pitchFamily="18" charset="-120"/>
              </a:rPr>
              <a:t>put the new element to the last vertex, then compare with its ancestors, swap parents/children when necessary</a:t>
            </a:r>
          </a:p>
          <a:p>
            <a:pPr marL="323850">
              <a:buFontTx/>
              <a:buChar char="•"/>
            </a:pPr>
            <a:r>
              <a:rPr lang="en-US" altLang="zh-TW" sz="2400" dirty="0">
                <a:solidFill>
                  <a:schemeClr val="accent2"/>
                </a:solidFill>
                <a:ea typeface="新細明體" panose="02020500000000000000" pitchFamily="18" charset="-120"/>
              </a:rPr>
              <a:t>Delete min</a:t>
            </a:r>
            <a:r>
              <a:rPr lang="en-US" altLang="zh-TW" sz="2400" dirty="0">
                <a:ea typeface="新細明體" panose="02020500000000000000" pitchFamily="18" charset="-120"/>
              </a:rPr>
              <a:t>: </a:t>
            </a:r>
            <a:r>
              <a:rPr lang="en-US" altLang="zh-TW" sz="2400" dirty="0">
                <a:solidFill>
                  <a:srgbClr val="FF0000"/>
                </a:solidFill>
                <a:ea typeface="新細明體" panose="02020500000000000000" pitchFamily="18" charset="-120"/>
              </a:rPr>
              <a:t>O(log n)</a:t>
            </a:r>
            <a:br>
              <a:rPr lang="en-US" altLang="zh-TW" sz="2400" dirty="0">
                <a:ea typeface="新細明體" panose="02020500000000000000" pitchFamily="18" charset="-120"/>
              </a:rPr>
            </a:br>
            <a:r>
              <a:rPr lang="en-US" altLang="zh-TW" sz="2400" dirty="0">
                <a:ea typeface="新細明體" panose="02020500000000000000" pitchFamily="18" charset="-120"/>
              </a:rPr>
              <a:t>delete the </a:t>
            </a:r>
            <a:r>
              <a:rPr lang="en-US" altLang="zh-TW" sz="2400" dirty="0" err="1">
                <a:ea typeface="新細明體" panose="02020500000000000000" pitchFamily="18" charset="-120"/>
              </a:rPr>
              <a:t>toppest</a:t>
            </a:r>
            <a:r>
              <a:rPr lang="en-US" altLang="zh-TW" sz="2400" dirty="0">
                <a:ea typeface="新細明體" panose="02020500000000000000" pitchFamily="18" charset="-120"/>
              </a:rPr>
              <a:t> vertex, put the last vertex to be the </a:t>
            </a:r>
            <a:r>
              <a:rPr lang="en-US" altLang="zh-TW" sz="2400" dirty="0" err="1">
                <a:ea typeface="新細明體" panose="02020500000000000000" pitchFamily="18" charset="-120"/>
              </a:rPr>
              <a:t>toppest</a:t>
            </a:r>
            <a:r>
              <a:rPr lang="en-US" altLang="zh-TW" sz="2400" dirty="0">
                <a:ea typeface="新細明體" panose="02020500000000000000" pitchFamily="18" charset="-120"/>
              </a:rPr>
              <a:t>, then compare and swap with its descendants, whenever necessary</a:t>
            </a:r>
          </a:p>
        </p:txBody>
      </p:sp>
      <p:sp>
        <p:nvSpPr>
          <p:cNvPr id="134149" name="Text Box 6">
            <a:extLst>
              <a:ext uri="{FF2B5EF4-FFF2-40B4-BE49-F238E27FC236}">
                <a16:creationId xmlns:a16="http://schemas.microsoft.com/office/drawing/2014/main" id="{2A007B1A-F6DD-42A9-86CB-395F64C2BC2E}"/>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投影片編號版面配置區 4">
            <a:extLst>
              <a:ext uri="{FF2B5EF4-FFF2-40B4-BE49-F238E27FC236}">
                <a16:creationId xmlns:a16="http://schemas.microsoft.com/office/drawing/2014/main" id="{36F7FCF8-EA92-4A61-8C9F-07EF7B8D7964}"/>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5991101B-45E9-4097-90ED-537F99E0D71B}" type="slidenum">
              <a:rPr lang="zh-TW" altLang="en-US" sz="1400" smtClean="0">
                <a:latin typeface="Times New Roman" panose="02020603050405020304" pitchFamily="18" charset="0"/>
              </a:rPr>
              <a:pPr/>
              <a:t>67</a:t>
            </a:fld>
            <a:endParaRPr lang="en-US" altLang="zh-TW" sz="1400">
              <a:latin typeface="Times New Roman" panose="02020603050405020304" pitchFamily="18" charset="0"/>
            </a:endParaRPr>
          </a:p>
        </p:txBody>
      </p:sp>
      <p:sp>
        <p:nvSpPr>
          <p:cNvPr id="136195" name="Rectangle 2">
            <a:extLst>
              <a:ext uri="{FF2B5EF4-FFF2-40B4-BE49-F238E27FC236}">
                <a16:creationId xmlns:a16="http://schemas.microsoft.com/office/drawing/2014/main" id="{DD8D82AD-0D1E-43D2-A4A5-796A34136030}"/>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More about Binary Min-Heap</a:t>
            </a:r>
          </a:p>
        </p:txBody>
      </p:sp>
      <p:sp>
        <p:nvSpPr>
          <p:cNvPr id="136196" name="Rectangle 3">
            <a:extLst>
              <a:ext uri="{FF2B5EF4-FFF2-40B4-BE49-F238E27FC236}">
                <a16:creationId xmlns:a16="http://schemas.microsoft.com/office/drawing/2014/main" id="{0FA89090-34E8-4B05-96A0-C41BDD4A4AFB}"/>
              </a:ext>
            </a:extLst>
          </p:cNvPr>
          <p:cNvSpPr>
            <a:spLocks noGrp="1" noChangeArrowheads="1"/>
          </p:cNvSpPr>
          <p:nvPr>
            <p:ph type="body" sz="half" idx="1"/>
          </p:nvPr>
        </p:nvSpPr>
        <p:spPr>
          <a:xfrm>
            <a:off x="252413" y="974725"/>
            <a:ext cx="9429750" cy="5410200"/>
          </a:xfrm>
        </p:spPr>
        <p:txBody>
          <a:bodyPr/>
          <a:lstStyle/>
          <a:p>
            <a:pPr marL="0" indent="0"/>
            <a:r>
              <a:rPr lang="en-US" altLang="zh-TW" sz="2400">
                <a:solidFill>
                  <a:schemeClr val="accent2"/>
                </a:solidFill>
                <a:ea typeface="新細明體" panose="02020500000000000000" pitchFamily="18" charset="-120"/>
              </a:rPr>
              <a:t>Why is the depth of a binary tree “log n” for a tree of n vertices?</a:t>
            </a:r>
            <a:br>
              <a:rPr lang="en-US" altLang="zh-TW" sz="1800">
                <a:ea typeface="新細明體" panose="02020500000000000000" pitchFamily="18" charset="-120"/>
              </a:rPr>
            </a:br>
            <a:r>
              <a:rPr lang="en-US" altLang="zh-TW" sz="1800">
                <a:ea typeface="新細明體" panose="02020500000000000000" pitchFamily="18" charset="-120"/>
              </a:rPr>
              <a:t>   Since we keep “balanced” binary tree, suppose there are n vertices in the binary tree,</a:t>
            </a:r>
            <a:r>
              <a:rPr lang="en-US" altLang="zh-TW" sz="2400">
                <a:ea typeface="新細明體" panose="02020500000000000000" pitchFamily="18" charset="-120"/>
              </a:rPr>
              <a:t> </a:t>
            </a:r>
          </a:p>
          <a:p>
            <a:pPr marL="0" indent="0"/>
            <a:endParaRPr lang="en-US" altLang="zh-TW" sz="2400">
              <a:ea typeface="新細明體" panose="02020500000000000000" pitchFamily="18" charset="-120"/>
            </a:endParaRPr>
          </a:p>
          <a:p>
            <a:pPr marL="0" indent="0"/>
            <a:endParaRPr lang="en-US" altLang="zh-TW" sz="2400">
              <a:ea typeface="新細明體" panose="02020500000000000000" pitchFamily="18" charset="-120"/>
            </a:endParaRPr>
          </a:p>
          <a:p>
            <a:pPr marL="0" indent="0"/>
            <a:endParaRPr lang="en-US" altLang="zh-TW" sz="1800">
              <a:ea typeface="新細明體" panose="02020500000000000000" pitchFamily="18" charset="-120"/>
            </a:endParaRPr>
          </a:p>
          <a:p>
            <a:pPr marL="0" indent="0"/>
            <a:r>
              <a:rPr lang="en-US" altLang="zh-TW" sz="2200">
                <a:ea typeface="新細明體" panose="02020500000000000000" pitchFamily="18" charset="-120"/>
              </a:rPr>
              <a:t>Graphical illustration of inserting &amp; deleting an element in min-heap</a:t>
            </a:r>
          </a:p>
        </p:txBody>
      </p:sp>
      <mc:AlternateContent xmlns:mc="http://schemas.openxmlformats.org/markup-compatibility/2006" xmlns:a14="http://schemas.microsoft.com/office/drawing/2010/main">
        <mc:Choice Requires="a14">
          <p:sp>
            <p:nvSpPr>
              <p:cNvPr id="136197" name="Object 4">
                <a:extLst>
                  <a:ext uri="{FF2B5EF4-FFF2-40B4-BE49-F238E27FC236}">
                    <a16:creationId xmlns:a16="http://schemas.microsoft.com/office/drawing/2014/main" id="{3AFE8F53-D38C-4249-AD20-4FCD012D5701}"/>
                  </a:ext>
                </a:extLst>
              </p:cNvPr>
              <p:cNvSpPr txBox="1">
                <a:spLocks noGrp="1"/>
              </p:cNvSpPr>
              <p:nvPr>
                <p:ph sz="half" idx="2"/>
              </p:nvPr>
            </p:nvSpPr>
            <p:spPr bwMode="auto">
              <a:xfrm>
                <a:off x="684213" y="1831975"/>
                <a:ext cx="8890000" cy="809625"/>
              </a:xfrm>
              <a:prstGeom prst="rect">
                <a:avLst/>
              </a:prstGeom>
              <a:noFill/>
              <a:ln>
                <a:noFill/>
              </a:ln>
              <a:effectLst/>
              <a:extLst/>
            </p:spPr>
            <p:txBody>
              <a:bodyPr>
                <a:normAutofit fontScale="55000" lnSpcReduction="20000"/>
              </a:bodyPr>
              <a:lstStyle/>
              <a:p>
                <a:pPr/>
                <a14:m>
                  <m:oMathPara xmlns:m="http://schemas.openxmlformats.org/officeDocument/2006/math">
                    <m:oMathParaPr>
                      <m:jc m:val="centerGroup"/>
                    </m:oMathParaPr>
                    <m:oMath xmlns:m="http://schemas.openxmlformats.org/officeDocument/2006/math">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=1+2+4+8+…+</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2</m:t>
                          </m:r>
                        </m:e>
                        <m:sup>
                          <m:d>
                            <m:dPr>
                              <m:begChr m:val="⌊"/>
                              <m:endChr m:val="⌋"/>
                              <m:ctrlPr>
                                <a:rPr lang="zh-TW" altLang="en-US" i="1">
                                  <a:solidFill>
                                    <a:srgbClr val="000000"/>
                                  </a:solidFill>
                                  <a:latin typeface="Cambria Math" panose="02040503050406030204" pitchFamily="18" charset="0"/>
                                </a:rPr>
                              </m:ctrlPr>
                            </m:dPr>
                            <m:e>
                              <m:func>
                                <m:funcPr>
                                  <m:ctrlPr>
                                    <a:rPr lang="zh-TW" altLang="en-US" i="1">
                                      <a:solidFill>
                                        <a:srgbClr val="000000"/>
                                      </a:solidFill>
                                      <a:latin typeface="Cambria Math" panose="02040503050406030204" pitchFamily="18" charset="0"/>
                                    </a:rPr>
                                  </m:ctrlPr>
                                </m:funcPr>
                                <m:fName>
                                  <m:r>
                                    <m:rPr>
                                      <m:sty m:val="p"/>
                                    </m:rPr>
                                    <a:rPr lang="zh-TW" altLang="en-US" i="0">
                                      <a:solidFill>
                                        <a:srgbClr val="000000"/>
                                      </a:solidFill>
                                      <a:latin typeface="Cambria Math" panose="02040503050406030204" pitchFamily="18" charset="0"/>
                                    </a:rPr>
                                    <m:t>log</m:t>
                                  </m:r>
                                </m:fName>
                                <m:e>
                                  <m:r>
                                    <a:rPr lang="zh-TW" altLang="en-US" i="1">
                                      <a:solidFill>
                                        <a:srgbClr val="000000"/>
                                      </a:solidFill>
                                      <a:latin typeface="Cambria Math" panose="02040503050406030204" pitchFamily="18" charset="0"/>
                                    </a:rPr>
                                    <m:t>𝑛</m:t>
                                  </m:r>
                                </m:e>
                              </m:func>
                            </m:e>
                          </m:d>
                          <m:r>
                            <a:rPr lang="zh-TW" altLang="en-US" i="1">
                              <a:solidFill>
                                <a:srgbClr val="000000"/>
                              </a:solidFill>
                              <a:latin typeface="Cambria Math" panose="02040503050406030204" pitchFamily="18" charset="0"/>
                            </a:rPr>
                            <m:t>−1</m:t>
                          </m:r>
                        </m:sup>
                      </m:sSup>
                      <m:r>
                        <a:rPr lang="zh-TW" altLang="en-US" i="1">
                          <a:solidFill>
                            <a:srgbClr val="000000"/>
                          </a:solidFill>
                          <a:latin typeface="Cambria Math" panose="02040503050406030204" pitchFamily="18" charset="0"/>
                        </a:rPr>
                        <m:t>+</m:t>
                      </m:r>
                      <m:r>
                        <a:rPr lang="zh-TW" altLang="en-US" i="1">
                          <a:solidFill>
                            <a:srgbClr val="FF0000"/>
                          </a:solidFill>
                          <a:latin typeface="Cambria Math" panose="02040503050406030204" pitchFamily="18" charset="0"/>
                        </a:rPr>
                        <m:t>(</m:t>
                      </m:r>
                      <m:r>
                        <a:rPr lang="zh-TW" altLang="en-US" i="1">
                          <a:solidFill>
                            <a:srgbClr val="FF0000"/>
                          </a:solidFill>
                          <a:latin typeface="Cambria Math" panose="02040503050406030204" pitchFamily="18" charset="0"/>
                        </a:rPr>
                        <m:t>𝑛</m:t>
                      </m:r>
                      <m:r>
                        <a:rPr lang="zh-TW" altLang="en-US" i="1">
                          <a:solidFill>
                            <a:srgbClr val="FF0000"/>
                          </a:solidFill>
                          <a:latin typeface="Cambria Math" panose="02040503050406030204" pitchFamily="18" charset="0"/>
                        </a:rPr>
                        <m:t>+1−</m:t>
                      </m:r>
                      <m:sSup>
                        <m:sSupPr>
                          <m:ctrlPr>
                            <a:rPr lang="zh-TW" altLang="en-US" i="1">
                              <a:solidFill>
                                <a:srgbClr val="FF0000"/>
                              </a:solidFill>
                              <a:latin typeface="Cambria Math" panose="02040503050406030204" pitchFamily="18" charset="0"/>
                            </a:rPr>
                          </m:ctrlPr>
                        </m:sSupPr>
                        <m:e>
                          <m:r>
                            <a:rPr lang="zh-TW" altLang="en-US" i="1">
                              <a:solidFill>
                                <a:srgbClr val="FF0000"/>
                              </a:solidFill>
                              <a:latin typeface="Cambria Math" panose="02040503050406030204" pitchFamily="18" charset="0"/>
                            </a:rPr>
                            <m:t>2</m:t>
                          </m:r>
                        </m:e>
                        <m:sup>
                          <m:d>
                            <m:dPr>
                              <m:begChr m:val="⌊"/>
                              <m:endChr m:val="⌋"/>
                              <m:ctrlPr>
                                <a:rPr lang="zh-TW" altLang="en-US" i="1">
                                  <a:solidFill>
                                    <a:srgbClr val="FF0000"/>
                                  </a:solidFill>
                                  <a:latin typeface="Cambria Math" panose="02040503050406030204" pitchFamily="18" charset="0"/>
                                </a:rPr>
                              </m:ctrlPr>
                            </m:dPr>
                            <m:e>
                              <m:func>
                                <m:funcPr>
                                  <m:ctrlPr>
                                    <a:rPr lang="zh-TW" altLang="en-US" i="1">
                                      <a:solidFill>
                                        <a:srgbClr val="FF0000"/>
                                      </a:solidFill>
                                      <a:latin typeface="Cambria Math" panose="02040503050406030204" pitchFamily="18" charset="0"/>
                                    </a:rPr>
                                  </m:ctrlPr>
                                </m:funcPr>
                                <m:fName>
                                  <m:r>
                                    <m:rPr>
                                      <m:sty m:val="p"/>
                                    </m:rPr>
                                    <a:rPr lang="zh-TW" altLang="en-US" i="0">
                                      <a:solidFill>
                                        <a:srgbClr val="FF0000"/>
                                      </a:solidFill>
                                      <a:latin typeface="Cambria Math" panose="02040503050406030204" pitchFamily="18" charset="0"/>
                                    </a:rPr>
                                    <m:t>log</m:t>
                                  </m:r>
                                </m:fName>
                                <m:e>
                                  <m:r>
                                    <a:rPr lang="zh-TW" altLang="en-US" i="1">
                                      <a:solidFill>
                                        <a:srgbClr val="FF0000"/>
                                      </a:solidFill>
                                      <a:latin typeface="Cambria Math" panose="02040503050406030204" pitchFamily="18" charset="0"/>
                                    </a:rPr>
                                    <m:t>𝑛</m:t>
                                  </m:r>
                                </m:e>
                              </m:func>
                            </m:e>
                          </m:d>
                          <m:r>
                            <a:rPr lang="zh-TW" altLang="en-US" i="1">
                              <a:solidFill>
                                <a:srgbClr val="FF0000"/>
                              </a:solidFill>
                              <a:latin typeface="Cambria Math" panose="02040503050406030204" pitchFamily="18" charset="0"/>
                            </a:rPr>
                            <m:t>−1</m:t>
                          </m:r>
                        </m:sup>
                      </m:sSup>
                      <m:r>
                        <a:rPr lang="zh-TW" altLang="en-US" i="1">
                          <a:solidFill>
                            <a:srgbClr val="FF0000"/>
                          </a:solidFill>
                          <a:latin typeface="Cambria Math" panose="02040503050406030204" pitchFamily="18" charset="0"/>
                        </a:rPr>
                        <m:t>)</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where</m:t>
                      </m:r>
                      <m:r>
                        <m:rPr>
                          <m:nor/>
                        </m:rPr>
                        <a:rPr lang="zh-TW" altLang="en-US" i="0">
                          <a:solidFill>
                            <a:srgbClr val="000000"/>
                          </a:solidFill>
                          <a:latin typeface="Cambria Math" panose="02040503050406030204" pitchFamily="18" charset="0"/>
                        </a:rPr>
                        <m:t> </m:t>
                      </m:r>
                      <m:sSup>
                        <m:sSupPr>
                          <m:ctrlPr>
                            <a:rPr lang="zh-TW" altLang="en-US" i="1">
                              <a:solidFill>
                                <a:srgbClr val="000000"/>
                              </a:solidFill>
                              <a:latin typeface="Cambria Math" panose="02040503050406030204" pitchFamily="18" charset="0"/>
                            </a:rPr>
                          </m:ctrlPr>
                        </m:sSupPr>
                        <m:e>
                          <m:r>
                            <m:rPr>
                              <m:nor/>
                            </m:rPr>
                            <a:rPr lang="zh-TW" altLang="en-US" i="0">
                              <a:solidFill>
                                <a:srgbClr val="000000"/>
                              </a:solidFill>
                              <a:latin typeface="Cambria Math" panose="02040503050406030204" pitchFamily="18" charset="0"/>
                            </a:rPr>
                            <m:t>2</m:t>
                          </m:r>
                        </m:e>
                        <m:sup>
                          <m:d>
                            <m:dPr>
                              <m:begChr m:val="⌊"/>
                              <m:endChr m:val="⌋"/>
                              <m:ctrlPr>
                                <a:rPr lang="zh-TW" altLang="en-US" i="1">
                                  <a:solidFill>
                                    <a:srgbClr val="000000"/>
                                  </a:solidFill>
                                  <a:latin typeface="Cambria Math" panose="02040503050406030204" pitchFamily="18" charset="0"/>
                                </a:rPr>
                              </m:ctrlPr>
                            </m:dPr>
                            <m:e>
                              <m:func>
                                <m:funcPr>
                                  <m:ctrlPr>
                                    <a:rPr lang="zh-TW" altLang="en-US" i="1">
                                      <a:solidFill>
                                        <a:srgbClr val="000000"/>
                                      </a:solidFill>
                                      <a:latin typeface="Cambria Math" panose="02040503050406030204" pitchFamily="18" charset="0"/>
                                    </a:rPr>
                                  </m:ctrlPr>
                                </m:funcPr>
                                <m:fName>
                                  <m:r>
                                    <m:rPr>
                                      <m:sty m:val="p"/>
                                    </m:rPr>
                                    <a:rPr lang="zh-TW" altLang="en-US" i="0">
                                      <a:solidFill>
                                        <a:srgbClr val="000000"/>
                                      </a:solidFill>
                                      <a:latin typeface="Cambria Math" panose="02040503050406030204" pitchFamily="18" charset="0"/>
                                    </a:rPr>
                                    <m:t>log</m:t>
                                  </m:r>
                                </m:fName>
                                <m:e>
                                  <m:r>
                                    <a:rPr lang="zh-TW" altLang="en-US" i="1">
                                      <a:solidFill>
                                        <a:srgbClr val="000000"/>
                                      </a:solidFill>
                                      <a:latin typeface="Cambria Math" panose="02040503050406030204" pitchFamily="18" charset="0"/>
                                    </a:rPr>
                                    <m:t>𝑛</m:t>
                                  </m:r>
                                </m:e>
                              </m:func>
                            </m:e>
                          </m:d>
                        </m:sup>
                      </m:sSup>
                      <m:r>
                        <m:rPr>
                          <m:nor/>
                        </m:rPr>
                        <a:rPr lang="zh-TW" altLang="en-US" i="0">
                          <a:solidFill>
                            <a:srgbClr val="000000"/>
                          </a:solidFill>
                          <a:latin typeface="Cambria Math" panose="02040503050406030204" pitchFamily="18" charset="0"/>
                        </a:rPr>
                        <m:t> &lt; </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+1−</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2</m:t>
                          </m:r>
                        </m:e>
                        <m:sup>
                          <m:d>
                            <m:dPr>
                              <m:begChr m:val="⌊"/>
                              <m:endChr m:val="⌋"/>
                              <m:ctrlPr>
                                <a:rPr lang="zh-TW" altLang="en-US" i="1">
                                  <a:solidFill>
                                    <a:srgbClr val="000000"/>
                                  </a:solidFill>
                                  <a:latin typeface="Cambria Math" panose="02040503050406030204" pitchFamily="18" charset="0"/>
                                </a:rPr>
                              </m:ctrlPr>
                            </m:dPr>
                            <m:e>
                              <m:func>
                                <m:funcPr>
                                  <m:ctrlPr>
                                    <a:rPr lang="zh-TW" altLang="en-US" i="1">
                                      <a:solidFill>
                                        <a:srgbClr val="000000"/>
                                      </a:solidFill>
                                      <a:latin typeface="Cambria Math" panose="02040503050406030204" pitchFamily="18" charset="0"/>
                                    </a:rPr>
                                  </m:ctrlPr>
                                </m:funcPr>
                                <m:fName>
                                  <m:r>
                                    <m:rPr>
                                      <m:sty m:val="p"/>
                                    </m:rPr>
                                    <a:rPr lang="zh-TW" altLang="en-US" i="0">
                                      <a:solidFill>
                                        <a:srgbClr val="000000"/>
                                      </a:solidFill>
                                      <a:latin typeface="Cambria Math" panose="02040503050406030204" pitchFamily="18" charset="0"/>
                                    </a:rPr>
                                    <m:t>log</m:t>
                                  </m:r>
                                </m:fName>
                                <m:e>
                                  <m:r>
                                    <a:rPr lang="zh-TW" altLang="en-US" i="1">
                                      <a:solidFill>
                                        <a:srgbClr val="000000"/>
                                      </a:solidFill>
                                      <a:latin typeface="Cambria Math" panose="02040503050406030204" pitchFamily="18" charset="0"/>
                                    </a:rPr>
                                    <m:t>𝑛</m:t>
                                  </m:r>
                                </m:e>
                              </m:func>
                            </m:e>
                          </m:d>
                        </m:sup>
                      </m:sSup>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m:t>
                      </m:r>
                      <m:r>
                        <m:rPr>
                          <m:nor/>
                        </m:rPr>
                        <a:rPr lang="zh-TW" altLang="en-US" i="0">
                          <a:solidFill>
                            <a:srgbClr val="000000"/>
                          </a:solidFill>
                          <a:latin typeface="Cambria Math" panose="02040503050406030204" pitchFamily="18" charset="0"/>
                        </a:rPr>
                        <m:t> </m:t>
                      </m:r>
                      <m:sSup>
                        <m:sSupPr>
                          <m:ctrlPr>
                            <a:rPr lang="zh-TW" altLang="en-US" i="1">
                              <a:solidFill>
                                <a:srgbClr val="000000"/>
                              </a:solidFill>
                              <a:latin typeface="Cambria Math" panose="02040503050406030204" pitchFamily="18" charset="0"/>
                            </a:rPr>
                          </m:ctrlPr>
                        </m:sSupPr>
                        <m:e>
                          <m:r>
                            <m:rPr>
                              <m:nor/>
                            </m:rPr>
                            <a:rPr lang="zh-TW" altLang="en-US" i="0">
                              <a:solidFill>
                                <a:srgbClr val="000000"/>
                              </a:solidFill>
                              <a:latin typeface="Cambria Math" panose="02040503050406030204" pitchFamily="18" charset="0"/>
                            </a:rPr>
                            <m:t>2</m:t>
                          </m:r>
                        </m:e>
                        <m:sup>
                          <m:d>
                            <m:dPr>
                              <m:begChr m:val="⌊"/>
                              <m:endChr m:val="⌋"/>
                              <m:ctrlPr>
                                <a:rPr lang="zh-TW" altLang="en-US" i="1">
                                  <a:solidFill>
                                    <a:srgbClr val="000000"/>
                                  </a:solidFill>
                                  <a:latin typeface="Cambria Math" panose="02040503050406030204" pitchFamily="18" charset="0"/>
                                </a:rPr>
                              </m:ctrlPr>
                            </m:dPr>
                            <m:e>
                              <m:func>
                                <m:funcPr>
                                  <m:ctrlPr>
                                    <a:rPr lang="zh-TW" altLang="en-US" i="1">
                                      <a:solidFill>
                                        <a:srgbClr val="000000"/>
                                      </a:solidFill>
                                      <a:latin typeface="Cambria Math" panose="02040503050406030204" pitchFamily="18" charset="0"/>
                                    </a:rPr>
                                  </m:ctrlPr>
                                </m:funcPr>
                                <m:fName>
                                  <m:r>
                                    <m:rPr>
                                      <m:sty m:val="p"/>
                                    </m:rPr>
                                    <a:rPr lang="zh-TW" altLang="en-US" i="0">
                                      <a:solidFill>
                                        <a:srgbClr val="000000"/>
                                      </a:solidFill>
                                      <a:latin typeface="Cambria Math" panose="02040503050406030204" pitchFamily="18" charset="0"/>
                                    </a:rPr>
                                    <m:t>log</m:t>
                                  </m:r>
                                </m:fName>
                                <m:e>
                                  <m:r>
                                    <a:rPr lang="zh-TW" altLang="en-US" i="1">
                                      <a:solidFill>
                                        <a:srgbClr val="000000"/>
                                      </a:solidFill>
                                      <a:latin typeface="Cambria Math" panose="02040503050406030204" pitchFamily="18" charset="0"/>
                                    </a:rPr>
                                    <m:t>𝑛</m:t>
                                  </m:r>
                                </m:e>
                              </m:func>
                            </m:e>
                          </m:d>
                        </m:sup>
                      </m:sSup>
                      <m:r>
                        <a:rPr lang="zh-TW" altLang="en-US" i="0">
                          <a:solidFill>
                            <a:srgbClr val="000000"/>
                          </a:solidFill>
                          <a:latin typeface="Cambria Math" panose="02040503050406030204" pitchFamily="18" charset="0"/>
                        </a:rPr>
                        <m:t> </m:t>
                      </m:r>
                    </m:oMath>
                    <m:oMath xmlns:m="http://schemas.openxmlformats.org/officeDocument/2006/math">
                      <m:r>
                        <m:rPr>
                          <m:nor/>
                        </m:rPr>
                        <a:rPr lang="zh-TW" altLang="en-US" i="0">
                          <a:solidFill>
                            <a:srgbClr val="000000"/>
                          </a:solidFill>
                          <a:latin typeface="Cambria Math" panose="02040503050406030204" pitchFamily="18" charset="0"/>
                        </a:rPr>
                        <m:t>e</m:t>
                      </m:r>
                      <m:r>
                        <m:rPr>
                          <m:nor/>
                        </m:rPr>
                        <a:rPr lang="zh-TW" altLang="en-US" i="0">
                          <a:solidFill>
                            <a:srgbClr val="000000"/>
                          </a:solidFill>
                          <a:latin typeface="Cambria Math" panose="02040503050406030204" pitchFamily="18" charset="0"/>
                        </a:rPr>
                        <m:t>.</m:t>
                      </m:r>
                      <m:r>
                        <m:rPr>
                          <m:nor/>
                        </m:rPr>
                        <a:rPr lang="zh-TW" altLang="en-US" i="0">
                          <a:solidFill>
                            <a:srgbClr val="000000"/>
                          </a:solidFill>
                          <a:latin typeface="Cambria Math" panose="02040503050406030204" pitchFamily="18" charset="0"/>
                        </a:rPr>
                        <m:t>g</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n</m:t>
                      </m:r>
                      <m:r>
                        <m:rPr>
                          <m:nor/>
                        </m:rPr>
                        <a:rPr lang="zh-TW" altLang="en-US" i="0">
                          <a:solidFill>
                            <a:srgbClr val="000000"/>
                          </a:solidFill>
                          <a:latin typeface="Cambria Math" panose="02040503050406030204" pitchFamily="18" charset="0"/>
                        </a:rPr>
                        <m:t>=12,  </m:t>
                      </m:r>
                      <m:func>
                        <m:funcPr>
                          <m:ctrlPr>
                            <a:rPr lang="zh-TW" altLang="en-US" i="1">
                              <a:solidFill>
                                <a:srgbClr val="000000"/>
                              </a:solidFill>
                              <a:latin typeface="Cambria Math" panose="02040503050406030204" pitchFamily="18" charset="0"/>
                            </a:rPr>
                          </m:ctrlPr>
                        </m:funcPr>
                        <m:fName>
                          <m:r>
                            <m:rPr>
                              <m:sty m:val="p"/>
                            </m:rPr>
                            <a:rPr lang="zh-TW" altLang="en-US" i="0">
                              <a:solidFill>
                                <a:srgbClr val="000000"/>
                              </a:solidFill>
                              <a:latin typeface="Cambria Math" panose="02040503050406030204" pitchFamily="18" charset="0"/>
                            </a:rPr>
                            <m:t>log</m:t>
                          </m:r>
                        </m:fName>
                        <m:e>
                          <m:r>
                            <a:rPr lang="zh-TW" altLang="en-US" i="1">
                              <a:solidFill>
                                <a:srgbClr val="000000"/>
                              </a:solidFill>
                              <a:latin typeface="Cambria Math" panose="02040503050406030204" pitchFamily="18" charset="0"/>
                            </a:rPr>
                            <m:t>𝑛</m:t>
                          </m:r>
                        </m:e>
                      </m:func>
                      <m:r>
                        <a:rPr lang="zh-TW" altLang="en-US" i="1">
                          <a:solidFill>
                            <a:srgbClr val="000000"/>
                          </a:solidFill>
                          <a:latin typeface="Cambria Math" panose="02040503050406030204" pitchFamily="18" charset="0"/>
                        </a:rPr>
                        <m:t>=3.⋯,</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i</m:t>
                      </m:r>
                      <m:r>
                        <m:rPr>
                          <m:nor/>
                        </m:rPr>
                        <a:rPr lang="zh-TW" altLang="en-US" i="0">
                          <a:solidFill>
                            <a:srgbClr val="000000"/>
                          </a:solidFill>
                          <a:latin typeface="Cambria Math" panose="02040503050406030204" pitchFamily="18" charset="0"/>
                        </a:rPr>
                        <m:t>.</m:t>
                      </m:r>
                      <m:r>
                        <m:rPr>
                          <m:nor/>
                        </m:rPr>
                        <a:rPr lang="zh-TW" altLang="en-US" i="0">
                          <a:solidFill>
                            <a:srgbClr val="000000"/>
                          </a:solidFill>
                          <a:latin typeface="Cambria Math" panose="02040503050406030204" pitchFamily="18" charset="0"/>
                        </a:rPr>
                        <m:t>e</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n</m:t>
                      </m:r>
                      <m:r>
                        <m:rPr>
                          <m:nor/>
                        </m:rPr>
                        <a:rPr lang="zh-TW" altLang="en-US" i="0">
                          <a:solidFill>
                            <a:srgbClr val="000000"/>
                          </a:solidFill>
                          <a:latin typeface="Cambria Math" panose="02040503050406030204" pitchFamily="18" charset="0"/>
                        </a:rPr>
                        <m:t>=12=1+2+</m:t>
                      </m:r>
                      <m:sSup>
                        <m:sSupPr>
                          <m:ctrlPr>
                            <a:rPr lang="zh-TW" altLang="en-US" i="1">
                              <a:solidFill>
                                <a:srgbClr val="000000"/>
                              </a:solidFill>
                              <a:latin typeface="Cambria Math" panose="02040503050406030204" pitchFamily="18" charset="0"/>
                            </a:rPr>
                          </m:ctrlPr>
                        </m:sSupPr>
                        <m:e>
                          <m:r>
                            <m:rPr>
                              <m:nor/>
                            </m:rPr>
                            <a:rPr lang="zh-TW" altLang="en-US" i="0">
                              <a:solidFill>
                                <a:srgbClr val="000000"/>
                              </a:solidFill>
                              <a:latin typeface="Cambria Math" panose="02040503050406030204" pitchFamily="18" charset="0"/>
                            </a:rPr>
                            <m:t>2</m:t>
                          </m:r>
                        </m:e>
                        <m:sup>
                          <m:r>
                            <a:rPr lang="zh-TW" altLang="en-US" i="0">
                              <a:solidFill>
                                <a:srgbClr val="000000"/>
                              </a:solidFill>
                              <a:latin typeface="Cambria Math" panose="02040503050406030204" pitchFamily="18" charset="0"/>
                            </a:rPr>
                            <m:t>2</m:t>
                          </m:r>
                        </m:sup>
                      </m:sSup>
                      <m:r>
                        <a:rPr lang="zh-TW" altLang="en-US" i="0">
                          <a:solidFill>
                            <a:srgbClr val="000000"/>
                          </a:solidFill>
                          <a:latin typeface="Cambria Math" panose="02040503050406030204" pitchFamily="18" charset="0"/>
                        </a:rPr>
                        <m:t>+</m:t>
                      </m:r>
                      <m:r>
                        <a:rPr lang="zh-TW" altLang="en-US" i="0">
                          <a:solidFill>
                            <a:srgbClr val="FF0000"/>
                          </a:solidFill>
                          <a:latin typeface="Cambria Math" panose="02040503050406030204" pitchFamily="18" charset="0"/>
                        </a:rPr>
                        <m:t>5</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where</m:t>
                      </m:r>
                      <m:r>
                        <m:rPr>
                          <m:nor/>
                        </m:rPr>
                        <a:rPr lang="zh-TW" altLang="en-US" i="0">
                          <a:solidFill>
                            <a:srgbClr val="000000"/>
                          </a:solidFill>
                          <a:latin typeface="Cambria Math" panose="02040503050406030204" pitchFamily="18" charset="0"/>
                        </a:rPr>
                        <m:t> </m:t>
                      </m:r>
                      <m:sSup>
                        <m:sSupPr>
                          <m:ctrlPr>
                            <a:rPr lang="zh-TW" altLang="en-US" i="1">
                              <a:solidFill>
                                <a:srgbClr val="000000"/>
                              </a:solidFill>
                              <a:latin typeface="Cambria Math" panose="02040503050406030204" pitchFamily="18" charset="0"/>
                            </a:rPr>
                          </m:ctrlPr>
                        </m:sSupPr>
                        <m:e>
                          <m:r>
                            <m:rPr>
                              <m:nor/>
                            </m:rPr>
                            <a:rPr lang="zh-TW" altLang="en-US" i="0">
                              <a:solidFill>
                                <a:srgbClr val="000000"/>
                              </a:solidFill>
                              <a:latin typeface="Cambria Math" panose="02040503050406030204" pitchFamily="18" charset="0"/>
                            </a:rPr>
                            <m:t>2</m:t>
                          </m:r>
                        </m:e>
                        <m:sup>
                          <m:r>
                            <a:rPr lang="zh-TW" altLang="en-US" i="0">
                              <a:solidFill>
                                <a:srgbClr val="000000"/>
                              </a:solidFill>
                              <a:latin typeface="Cambria Math" panose="02040503050406030204" pitchFamily="18" charset="0"/>
                            </a:rPr>
                            <m:t>2</m:t>
                          </m:r>
                        </m:sup>
                      </m:sSup>
                      <m:r>
                        <m:rPr>
                          <m:nor/>
                        </m:rPr>
                        <a:rPr lang="zh-TW" altLang="en-US" i="0">
                          <a:solidFill>
                            <a:srgbClr val="000000"/>
                          </a:solidFill>
                          <a:latin typeface="Cambria Math" panose="02040503050406030204" pitchFamily="18" charset="0"/>
                        </a:rPr>
                        <m:t>&lt; 5=12+1−</m:t>
                      </m:r>
                      <m:sSup>
                        <m:sSupPr>
                          <m:ctrlPr>
                            <a:rPr lang="zh-TW" altLang="en-US" i="1">
                              <a:solidFill>
                                <a:srgbClr val="000000"/>
                              </a:solidFill>
                              <a:latin typeface="Cambria Math" panose="02040503050406030204" pitchFamily="18" charset="0"/>
                            </a:rPr>
                          </m:ctrlPr>
                        </m:sSupPr>
                        <m:e>
                          <m:r>
                            <m:rPr>
                              <m:nor/>
                            </m:rPr>
                            <a:rPr lang="zh-TW" altLang="en-US" i="0">
                              <a:solidFill>
                                <a:srgbClr val="000000"/>
                              </a:solidFill>
                              <a:latin typeface="Cambria Math" panose="02040503050406030204" pitchFamily="18" charset="0"/>
                            </a:rPr>
                            <m:t>2</m:t>
                          </m:r>
                        </m:e>
                        <m:sup>
                          <m:r>
                            <a:rPr lang="zh-TW" altLang="en-US" i="1">
                              <a:solidFill>
                                <a:srgbClr val="000000"/>
                              </a:solidFill>
                              <a:latin typeface="Cambria Math" panose="02040503050406030204" pitchFamily="18" charset="0"/>
                            </a:rPr>
                            <m:t>3</m:t>
                          </m:r>
                        </m:sup>
                      </m:sSup>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m:t>
                      </m:r>
                      <m:r>
                        <m:rPr>
                          <m:nor/>
                        </m:rPr>
                        <a:rPr lang="zh-TW" altLang="en-US" i="0">
                          <a:solidFill>
                            <a:srgbClr val="000000"/>
                          </a:solidFill>
                          <a:latin typeface="Cambria Math" panose="02040503050406030204" pitchFamily="18" charset="0"/>
                        </a:rPr>
                        <m:t> </m:t>
                      </m:r>
                      <m:sSup>
                        <m:sSupPr>
                          <m:ctrlPr>
                            <a:rPr lang="zh-TW" altLang="en-US" i="1">
                              <a:solidFill>
                                <a:srgbClr val="000000"/>
                              </a:solidFill>
                              <a:latin typeface="Cambria Math" panose="02040503050406030204" pitchFamily="18" charset="0"/>
                            </a:rPr>
                          </m:ctrlPr>
                        </m:sSupPr>
                        <m:e>
                          <m:r>
                            <m:rPr>
                              <m:nor/>
                            </m:rPr>
                            <a:rPr lang="zh-TW" altLang="en-US" i="0">
                              <a:solidFill>
                                <a:srgbClr val="000000"/>
                              </a:solidFill>
                              <a:latin typeface="Cambria Math" panose="02040503050406030204" pitchFamily="18" charset="0"/>
                            </a:rPr>
                            <m:t>2</m:t>
                          </m:r>
                        </m:e>
                        <m:sup>
                          <m:r>
                            <a:rPr lang="zh-TW" altLang="en-US" i="1">
                              <a:solidFill>
                                <a:srgbClr val="000000"/>
                              </a:solidFill>
                              <a:latin typeface="Cambria Math" panose="02040503050406030204" pitchFamily="18" charset="0"/>
                            </a:rPr>
                            <m:t>3</m:t>
                          </m:r>
                        </m:sup>
                      </m:sSup>
                      <m:r>
                        <a:rPr lang="zh-TW" altLang="en-US" i="0">
                          <a:solidFill>
                            <a:srgbClr val="000000"/>
                          </a:solidFill>
                          <a:latin typeface="Cambria Math" panose="02040503050406030204" pitchFamily="18" charset="0"/>
                        </a:rPr>
                        <m:t> </m:t>
                      </m:r>
                    </m:oMath>
                  </m:oMathPara>
                </a14:m>
                <a:endParaRPr lang="zh-TW" altLang="en-US"/>
              </a:p>
            </p:txBody>
          </p:sp>
        </mc:Choice>
        <mc:Fallback xmlns="">
          <p:sp>
            <p:nvSpPr>
              <p:cNvPr id="136197" name="Object 4">
                <a:extLst>
                  <a:ext uri="{FF2B5EF4-FFF2-40B4-BE49-F238E27FC236}">
                    <a16:creationId xmlns:a16="http://schemas.microsoft.com/office/drawing/2014/main" id="{3AFE8F53-D38C-4249-AD20-4FCD012D5701}"/>
                  </a:ext>
                </a:extLst>
              </p:cNvPr>
              <p:cNvSpPr txBox="1">
                <a:spLocks noRot="1" noChangeAspect="1" noMove="1" noResize="1" noEditPoints="1" noAdjustHandles="1" noChangeArrowheads="1" noChangeShapeType="1" noTextEdit="1"/>
              </p:cNvSpPr>
              <p:nvPr>
                <p:ph sz="half" idx="2"/>
              </p:nvPr>
            </p:nvSpPr>
            <p:spPr bwMode="auto">
              <a:xfrm>
                <a:off x="684213" y="1831975"/>
                <a:ext cx="8890000" cy="809625"/>
              </a:xfrm>
              <a:prstGeom prst="rect">
                <a:avLst/>
              </a:prstGeom>
              <a:blipFill>
                <a:blip r:embed="rId3"/>
                <a:stretch>
                  <a:fillRect/>
                </a:stretch>
              </a:blipFill>
              <a:ln>
                <a:noFill/>
              </a:ln>
              <a:effectLst/>
              <a:extLst/>
            </p:spPr>
            <p:txBody>
              <a:bodyPr/>
              <a:lstStyle/>
              <a:p>
                <a:r>
                  <a:rPr lang="zh-TW" altLang="en-US">
                    <a:noFill/>
                  </a:rPr>
                  <a:t> </a:t>
                </a:r>
              </a:p>
            </p:txBody>
          </p:sp>
        </mc:Fallback>
      </mc:AlternateContent>
      <p:grpSp>
        <p:nvGrpSpPr>
          <p:cNvPr id="136198" name="Group 162">
            <a:extLst>
              <a:ext uri="{FF2B5EF4-FFF2-40B4-BE49-F238E27FC236}">
                <a16:creationId xmlns:a16="http://schemas.microsoft.com/office/drawing/2014/main" id="{EF6A3792-60DC-4AE9-934E-5BC2EBF4247D}"/>
              </a:ext>
            </a:extLst>
          </p:cNvPr>
          <p:cNvGrpSpPr>
            <a:grpSpLocks/>
          </p:cNvGrpSpPr>
          <p:nvPr/>
        </p:nvGrpSpPr>
        <p:grpSpPr bwMode="auto">
          <a:xfrm>
            <a:off x="496888" y="3148013"/>
            <a:ext cx="1082675" cy="952500"/>
            <a:chOff x="239" y="2111"/>
            <a:chExt cx="682" cy="600"/>
          </a:xfrm>
        </p:grpSpPr>
        <p:sp>
          <p:nvSpPr>
            <p:cNvPr id="136354" name="Text Box 6">
              <a:extLst>
                <a:ext uri="{FF2B5EF4-FFF2-40B4-BE49-F238E27FC236}">
                  <a16:creationId xmlns:a16="http://schemas.microsoft.com/office/drawing/2014/main" id="{30B43927-CC4C-4429-BD12-F736EB170CB1}"/>
                </a:ext>
              </a:extLst>
            </p:cNvPr>
            <p:cNvSpPr txBox="1">
              <a:spLocks noChangeArrowheads="1"/>
            </p:cNvSpPr>
            <p:nvPr/>
          </p:nvSpPr>
          <p:spPr bwMode="auto">
            <a:xfrm>
              <a:off x="528" y="211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6355" name="Text Box 7">
              <a:extLst>
                <a:ext uri="{FF2B5EF4-FFF2-40B4-BE49-F238E27FC236}">
                  <a16:creationId xmlns:a16="http://schemas.microsoft.com/office/drawing/2014/main" id="{E3F89DC9-6989-429B-9969-5D36CA8A54C1}"/>
                </a:ext>
              </a:extLst>
            </p:cNvPr>
            <p:cNvSpPr txBox="1">
              <a:spLocks noChangeArrowheads="1"/>
            </p:cNvSpPr>
            <p:nvPr/>
          </p:nvSpPr>
          <p:spPr bwMode="auto">
            <a:xfrm>
              <a:off x="357" y="2318"/>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356" name="Text Box 8">
              <a:extLst>
                <a:ext uri="{FF2B5EF4-FFF2-40B4-BE49-F238E27FC236}">
                  <a16:creationId xmlns:a16="http://schemas.microsoft.com/office/drawing/2014/main" id="{74380814-90B0-488B-8210-6B8BF63878E2}"/>
                </a:ext>
              </a:extLst>
            </p:cNvPr>
            <p:cNvSpPr txBox="1">
              <a:spLocks noChangeArrowheads="1"/>
            </p:cNvSpPr>
            <p:nvPr/>
          </p:nvSpPr>
          <p:spPr bwMode="auto">
            <a:xfrm>
              <a:off x="637" y="2322"/>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357" name="Text Box 9">
              <a:extLst>
                <a:ext uri="{FF2B5EF4-FFF2-40B4-BE49-F238E27FC236}">
                  <a16:creationId xmlns:a16="http://schemas.microsoft.com/office/drawing/2014/main" id="{EBDD3A1E-F1DB-4016-BDB0-47E5078C4C8E}"/>
                </a:ext>
              </a:extLst>
            </p:cNvPr>
            <p:cNvSpPr txBox="1">
              <a:spLocks noChangeArrowheads="1"/>
            </p:cNvSpPr>
            <p:nvPr/>
          </p:nvSpPr>
          <p:spPr bwMode="auto">
            <a:xfrm>
              <a:off x="239" y="2519"/>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358" name="Text Box 10">
              <a:extLst>
                <a:ext uri="{FF2B5EF4-FFF2-40B4-BE49-F238E27FC236}">
                  <a16:creationId xmlns:a16="http://schemas.microsoft.com/office/drawing/2014/main" id="{076EBDC1-EA5E-4BE7-826A-C08B91C2A375}"/>
                </a:ext>
              </a:extLst>
            </p:cNvPr>
            <p:cNvSpPr txBox="1">
              <a:spLocks noChangeArrowheads="1"/>
            </p:cNvSpPr>
            <p:nvPr/>
          </p:nvSpPr>
          <p:spPr bwMode="auto">
            <a:xfrm>
              <a:off x="418" y="2514"/>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100</a:t>
              </a:r>
            </a:p>
          </p:txBody>
        </p:sp>
        <p:sp>
          <p:nvSpPr>
            <p:cNvPr id="136359" name="Line 12">
              <a:extLst>
                <a:ext uri="{FF2B5EF4-FFF2-40B4-BE49-F238E27FC236}">
                  <a16:creationId xmlns:a16="http://schemas.microsoft.com/office/drawing/2014/main" id="{2DF0FDD8-AA1D-4B90-81CF-7995AA6C64FE}"/>
                </a:ext>
              </a:extLst>
            </p:cNvPr>
            <p:cNvSpPr>
              <a:spLocks noChangeShapeType="1"/>
            </p:cNvSpPr>
            <p:nvPr/>
          </p:nvSpPr>
          <p:spPr bwMode="auto">
            <a:xfrm flipH="1">
              <a:off x="503" y="2267"/>
              <a:ext cx="55"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60" name="Line 13">
              <a:extLst>
                <a:ext uri="{FF2B5EF4-FFF2-40B4-BE49-F238E27FC236}">
                  <a16:creationId xmlns:a16="http://schemas.microsoft.com/office/drawing/2014/main" id="{72D4EBE0-A25C-44BC-8AC6-48A93A7F9CB5}"/>
                </a:ext>
              </a:extLst>
            </p:cNvPr>
            <p:cNvSpPr>
              <a:spLocks noChangeShapeType="1"/>
            </p:cNvSpPr>
            <p:nvPr/>
          </p:nvSpPr>
          <p:spPr bwMode="auto">
            <a:xfrm flipH="1">
              <a:off x="384" y="2469"/>
              <a:ext cx="37"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61" name="Line 14">
              <a:extLst>
                <a:ext uri="{FF2B5EF4-FFF2-40B4-BE49-F238E27FC236}">
                  <a16:creationId xmlns:a16="http://schemas.microsoft.com/office/drawing/2014/main" id="{B598A420-0A22-4696-BBE1-421F0A38EDB7}"/>
                </a:ext>
              </a:extLst>
            </p:cNvPr>
            <p:cNvSpPr>
              <a:spLocks noChangeShapeType="1"/>
            </p:cNvSpPr>
            <p:nvPr/>
          </p:nvSpPr>
          <p:spPr bwMode="auto">
            <a:xfrm>
              <a:off x="650" y="2259"/>
              <a:ext cx="8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62" name="Line 15">
              <a:extLst>
                <a:ext uri="{FF2B5EF4-FFF2-40B4-BE49-F238E27FC236}">
                  <a16:creationId xmlns:a16="http://schemas.microsoft.com/office/drawing/2014/main" id="{1DFB0602-042B-4259-81AB-041195035D82}"/>
                </a:ext>
              </a:extLst>
            </p:cNvPr>
            <p:cNvSpPr>
              <a:spLocks noChangeShapeType="1"/>
            </p:cNvSpPr>
            <p:nvPr/>
          </p:nvSpPr>
          <p:spPr bwMode="auto">
            <a:xfrm>
              <a:off x="509" y="2464"/>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63" name="Line 16">
              <a:extLst>
                <a:ext uri="{FF2B5EF4-FFF2-40B4-BE49-F238E27FC236}">
                  <a16:creationId xmlns:a16="http://schemas.microsoft.com/office/drawing/2014/main" id="{CB4E7662-B384-4F89-8398-227B62490BB2}"/>
                </a:ext>
              </a:extLst>
            </p:cNvPr>
            <p:cNvSpPr>
              <a:spLocks noChangeShapeType="1"/>
            </p:cNvSpPr>
            <p:nvPr/>
          </p:nvSpPr>
          <p:spPr bwMode="auto">
            <a:xfrm flipH="1">
              <a:off x="717" y="2482"/>
              <a:ext cx="55" cy="83"/>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64" name="Oval 18">
              <a:extLst>
                <a:ext uri="{FF2B5EF4-FFF2-40B4-BE49-F238E27FC236}">
                  <a16:creationId xmlns:a16="http://schemas.microsoft.com/office/drawing/2014/main" id="{3168244B-7786-4277-9405-5D8A60003980}"/>
                </a:ext>
              </a:extLst>
            </p:cNvPr>
            <p:cNvSpPr>
              <a:spLocks noChangeArrowheads="1"/>
            </p:cNvSpPr>
            <p:nvPr/>
          </p:nvSpPr>
          <p:spPr bwMode="auto">
            <a:xfrm>
              <a:off x="658" y="2541"/>
              <a:ext cx="110" cy="128"/>
            </a:xfrm>
            <a:prstGeom prst="ellipse">
              <a:avLst/>
            </a:prstGeom>
            <a:noFill/>
            <a:ln w="9525">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grpSp>
      <p:grpSp>
        <p:nvGrpSpPr>
          <p:cNvPr id="136199" name="Group 174">
            <a:extLst>
              <a:ext uri="{FF2B5EF4-FFF2-40B4-BE49-F238E27FC236}">
                <a16:creationId xmlns:a16="http://schemas.microsoft.com/office/drawing/2014/main" id="{6F3C5591-0080-4FEF-9055-887758A43204}"/>
              </a:ext>
            </a:extLst>
          </p:cNvPr>
          <p:cNvGrpSpPr>
            <a:grpSpLocks/>
          </p:cNvGrpSpPr>
          <p:nvPr/>
        </p:nvGrpSpPr>
        <p:grpSpPr bwMode="auto">
          <a:xfrm>
            <a:off x="2243138" y="3186113"/>
            <a:ext cx="2311400" cy="958850"/>
            <a:chOff x="1413" y="2007"/>
            <a:chExt cx="1456" cy="604"/>
          </a:xfrm>
        </p:grpSpPr>
        <p:grpSp>
          <p:nvGrpSpPr>
            <p:cNvPr id="136326" name="Group 163">
              <a:extLst>
                <a:ext uri="{FF2B5EF4-FFF2-40B4-BE49-F238E27FC236}">
                  <a16:creationId xmlns:a16="http://schemas.microsoft.com/office/drawing/2014/main" id="{6BF38A69-DFE8-4C85-9431-D1F3B0878F69}"/>
                </a:ext>
              </a:extLst>
            </p:cNvPr>
            <p:cNvGrpSpPr>
              <a:grpSpLocks/>
            </p:cNvGrpSpPr>
            <p:nvPr/>
          </p:nvGrpSpPr>
          <p:grpSpPr bwMode="auto">
            <a:xfrm>
              <a:off x="1413" y="2007"/>
              <a:ext cx="703" cy="595"/>
              <a:chOff x="1102" y="2171"/>
              <a:chExt cx="703" cy="595"/>
            </a:xfrm>
          </p:grpSpPr>
          <p:sp>
            <p:nvSpPr>
              <p:cNvPr id="136341" name="Text Box 19">
                <a:extLst>
                  <a:ext uri="{FF2B5EF4-FFF2-40B4-BE49-F238E27FC236}">
                    <a16:creationId xmlns:a16="http://schemas.microsoft.com/office/drawing/2014/main" id="{5018A01A-C7E6-4982-9666-DCF843582B70}"/>
                  </a:ext>
                </a:extLst>
              </p:cNvPr>
              <p:cNvSpPr txBox="1">
                <a:spLocks noChangeArrowheads="1"/>
              </p:cNvSpPr>
              <p:nvPr/>
            </p:nvSpPr>
            <p:spPr bwMode="auto">
              <a:xfrm>
                <a:off x="1382" y="217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6342" name="Text Box 20">
                <a:extLst>
                  <a:ext uri="{FF2B5EF4-FFF2-40B4-BE49-F238E27FC236}">
                    <a16:creationId xmlns:a16="http://schemas.microsoft.com/office/drawing/2014/main" id="{6CD10FF4-8B36-4BCA-91A7-C6A176409095}"/>
                  </a:ext>
                </a:extLst>
              </p:cNvPr>
              <p:cNvSpPr txBox="1">
                <a:spLocks noChangeArrowheads="1"/>
              </p:cNvSpPr>
              <p:nvPr/>
            </p:nvSpPr>
            <p:spPr bwMode="auto">
              <a:xfrm>
                <a:off x="1211" y="2378"/>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343" name="Text Box 21">
                <a:extLst>
                  <a:ext uri="{FF2B5EF4-FFF2-40B4-BE49-F238E27FC236}">
                    <a16:creationId xmlns:a16="http://schemas.microsoft.com/office/drawing/2014/main" id="{67BAACA0-51CF-44EF-A90C-9EE408FF8074}"/>
                  </a:ext>
                </a:extLst>
              </p:cNvPr>
              <p:cNvSpPr txBox="1">
                <a:spLocks noChangeArrowheads="1"/>
              </p:cNvSpPr>
              <p:nvPr/>
            </p:nvSpPr>
            <p:spPr bwMode="auto">
              <a:xfrm>
                <a:off x="1491" y="2382"/>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344" name="Text Box 22">
                <a:extLst>
                  <a:ext uri="{FF2B5EF4-FFF2-40B4-BE49-F238E27FC236}">
                    <a16:creationId xmlns:a16="http://schemas.microsoft.com/office/drawing/2014/main" id="{725FA2D9-9AC3-4E48-A8C4-B3646C3281EF}"/>
                  </a:ext>
                </a:extLst>
              </p:cNvPr>
              <p:cNvSpPr txBox="1">
                <a:spLocks noChangeArrowheads="1"/>
              </p:cNvSpPr>
              <p:nvPr/>
            </p:nvSpPr>
            <p:spPr bwMode="auto">
              <a:xfrm>
                <a:off x="1102" y="2570"/>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345" name="Text Box 23">
                <a:extLst>
                  <a:ext uri="{FF2B5EF4-FFF2-40B4-BE49-F238E27FC236}">
                    <a16:creationId xmlns:a16="http://schemas.microsoft.com/office/drawing/2014/main" id="{646EFA42-E433-45BF-925C-3DC57588215A}"/>
                  </a:ext>
                </a:extLst>
              </p:cNvPr>
              <p:cNvSpPr txBox="1">
                <a:spLocks noChangeArrowheads="1"/>
              </p:cNvSpPr>
              <p:nvPr/>
            </p:nvSpPr>
            <p:spPr bwMode="auto">
              <a:xfrm>
                <a:off x="1272" y="2574"/>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100</a:t>
                </a:r>
              </a:p>
            </p:txBody>
          </p:sp>
          <p:sp>
            <p:nvSpPr>
              <p:cNvPr id="136346" name="Line 24">
                <a:extLst>
                  <a:ext uri="{FF2B5EF4-FFF2-40B4-BE49-F238E27FC236}">
                    <a16:creationId xmlns:a16="http://schemas.microsoft.com/office/drawing/2014/main" id="{6E4804B3-9030-4DCD-A3F6-DC9843E9D48E}"/>
                  </a:ext>
                </a:extLst>
              </p:cNvPr>
              <p:cNvSpPr>
                <a:spLocks noChangeShapeType="1"/>
              </p:cNvSpPr>
              <p:nvPr/>
            </p:nvSpPr>
            <p:spPr bwMode="auto">
              <a:xfrm flipH="1">
                <a:off x="1357" y="2327"/>
                <a:ext cx="55"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47" name="Line 25">
                <a:extLst>
                  <a:ext uri="{FF2B5EF4-FFF2-40B4-BE49-F238E27FC236}">
                    <a16:creationId xmlns:a16="http://schemas.microsoft.com/office/drawing/2014/main" id="{FCB4C6F5-800B-401F-A31C-F893F960DFC7}"/>
                  </a:ext>
                </a:extLst>
              </p:cNvPr>
              <p:cNvSpPr>
                <a:spLocks noChangeShapeType="1"/>
              </p:cNvSpPr>
              <p:nvPr/>
            </p:nvSpPr>
            <p:spPr bwMode="auto">
              <a:xfrm flipH="1">
                <a:off x="1247" y="2529"/>
                <a:ext cx="28"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48" name="Line 26">
                <a:extLst>
                  <a:ext uri="{FF2B5EF4-FFF2-40B4-BE49-F238E27FC236}">
                    <a16:creationId xmlns:a16="http://schemas.microsoft.com/office/drawing/2014/main" id="{1A25B88E-C778-49A8-B8E5-820C21A52DC6}"/>
                  </a:ext>
                </a:extLst>
              </p:cNvPr>
              <p:cNvSpPr>
                <a:spLocks noChangeShapeType="1"/>
              </p:cNvSpPr>
              <p:nvPr/>
            </p:nvSpPr>
            <p:spPr bwMode="auto">
              <a:xfrm>
                <a:off x="1504" y="2319"/>
                <a:ext cx="8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49" name="Line 27">
                <a:extLst>
                  <a:ext uri="{FF2B5EF4-FFF2-40B4-BE49-F238E27FC236}">
                    <a16:creationId xmlns:a16="http://schemas.microsoft.com/office/drawing/2014/main" id="{9E2B9D54-D628-4F56-A16F-751501B7301F}"/>
                  </a:ext>
                </a:extLst>
              </p:cNvPr>
              <p:cNvSpPr>
                <a:spLocks noChangeShapeType="1"/>
              </p:cNvSpPr>
              <p:nvPr/>
            </p:nvSpPr>
            <p:spPr bwMode="auto">
              <a:xfrm>
                <a:off x="1363" y="2524"/>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50" name="Line 28">
                <a:extLst>
                  <a:ext uri="{FF2B5EF4-FFF2-40B4-BE49-F238E27FC236}">
                    <a16:creationId xmlns:a16="http://schemas.microsoft.com/office/drawing/2014/main" id="{23A9A6AB-74FD-4EA0-BCEF-78CD61C2CC4F}"/>
                  </a:ext>
                </a:extLst>
              </p:cNvPr>
              <p:cNvSpPr>
                <a:spLocks noChangeShapeType="1"/>
              </p:cNvSpPr>
              <p:nvPr/>
            </p:nvSpPr>
            <p:spPr bwMode="auto">
              <a:xfrm flipH="1">
                <a:off x="1571" y="2533"/>
                <a:ext cx="55" cy="83"/>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51" name="Text Box 30">
                <a:extLst>
                  <a:ext uri="{FF2B5EF4-FFF2-40B4-BE49-F238E27FC236}">
                    <a16:creationId xmlns:a16="http://schemas.microsoft.com/office/drawing/2014/main" id="{733CB554-439A-456B-980C-8CE34AD60C43}"/>
                  </a:ext>
                </a:extLst>
              </p:cNvPr>
              <p:cNvSpPr txBox="1">
                <a:spLocks noChangeArrowheads="1"/>
              </p:cNvSpPr>
              <p:nvPr/>
            </p:nvSpPr>
            <p:spPr bwMode="auto">
              <a:xfrm>
                <a:off x="1469" y="2570"/>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sp>
            <p:nvSpPr>
              <p:cNvPr id="136352" name="Oval 31">
                <a:extLst>
                  <a:ext uri="{FF2B5EF4-FFF2-40B4-BE49-F238E27FC236}">
                    <a16:creationId xmlns:a16="http://schemas.microsoft.com/office/drawing/2014/main" id="{4D2DDC76-3AF3-486C-A093-A699FA196EEB}"/>
                  </a:ext>
                </a:extLst>
              </p:cNvPr>
              <p:cNvSpPr>
                <a:spLocks noChangeArrowheads="1"/>
              </p:cNvSpPr>
              <p:nvPr/>
            </p:nvSpPr>
            <p:spPr bwMode="auto">
              <a:xfrm>
                <a:off x="1695" y="2609"/>
                <a:ext cx="110" cy="128"/>
              </a:xfrm>
              <a:prstGeom prst="ellipse">
                <a:avLst/>
              </a:prstGeom>
              <a:noFill/>
              <a:ln w="9525">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36353" name="Line 32">
                <a:extLst>
                  <a:ext uri="{FF2B5EF4-FFF2-40B4-BE49-F238E27FC236}">
                    <a16:creationId xmlns:a16="http://schemas.microsoft.com/office/drawing/2014/main" id="{85192016-2BC6-40E0-B94A-9825C6D01967}"/>
                  </a:ext>
                </a:extLst>
              </p:cNvPr>
              <p:cNvSpPr>
                <a:spLocks noChangeShapeType="1"/>
              </p:cNvSpPr>
              <p:nvPr/>
            </p:nvSpPr>
            <p:spPr bwMode="auto">
              <a:xfrm>
                <a:off x="1673" y="2532"/>
                <a:ext cx="64" cy="83"/>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36327" name="Group 164">
              <a:extLst>
                <a:ext uri="{FF2B5EF4-FFF2-40B4-BE49-F238E27FC236}">
                  <a16:creationId xmlns:a16="http://schemas.microsoft.com/office/drawing/2014/main" id="{48101749-996C-40B9-8F16-91137B309228}"/>
                </a:ext>
              </a:extLst>
            </p:cNvPr>
            <p:cNvGrpSpPr>
              <a:grpSpLocks/>
            </p:cNvGrpSpPr>
            <p:nvPr/>
          </p:nvGrpSpPr>
          <p:grpSpPr bwMode="auto">
            <a:xfrm>
              <a:off x="2166" y="2011"/>
              <a:ext cx="703" cy="600"/>
              <a:chOff x="1947" y="2130"/>
              <a:chExt cx="703" cy="600"/>
            </a:xfrm>
          </p:grpSpPr>
          <p:sp>
            <p:nvSpPr>
              <p:cNvPr id="136328" name="Text Box 33">
                <a:extLst>
                  <a:ext uri="{FF2B5EF4-FFF2-40B4-BE49-F238E27FC236}">
                    <a16:creationId xmlns:a16="http://schemas.microsoft.com/office/drawing/2014/main" id="{74C0BDC4-19ED-49E7-B769-941138C07A1B}"/>
                  </a:ext>
                </a:extLst>
              </p:cNvPr>
              <p:cNvSpPr txBox="1">
                <a:spLocks noChangeArrowheads="1"/>
              </p:cNvSpPr>
              <p:nvPr/>
            </p:nvSpPr>
            <p:spPr bwMode="auto">
              <a:xfrm>
                <a:off x="2227" y="2130"/>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6329" name="Text Box 34">
                <a:extLst>
                  <a:ext uri="{FF2B5EF4-FFF2-40B4-BE49-F238E27FC236}">
                    <a16:creationId xmlns:a16="http://schemas.microsoft.com/office/drawing/2014/main" id="{72688C47-27D6-462A-B7BE-FBC01906332A}"/>
                  </a:ext>
                </a:extLst>
              </p:cNvPr>
              <p:cNvSpPr txBox="1">
                <a:spLocks noChangeArrowheads="1"/>
              </p:cNvSpPr>
              <p:nvPr/>
            </p:nvSpPr>
            <p:spPr bwMode="auto">
              <a:xfrm>
                <a:off x="2056" y="2337"/>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330" name="Text Box 35">
                <a:extLst>
                  <a:ext uri="{FF2B5EF4-FFF2-40B4-BE49-F238E27FC236}">
                    <a16:creationId xmlns:a16="http://schemas.microsoft.com/office/drawing/2014/main" id="{F35A201E-3DFC-4C1D-8696-FC27D0A4408D}"/>
                  </a:ext>
                </a:extLst>
              </p:cNvPr>
              <p:cNvSpPr txBox="1">
                <a:spLocks noChangeArrowheads="1"/>
              </p:cNvSpPr>
              <p:nvPr/>
            </p:nvSpPr>
            <p:spPr bwMode="auto">
              <a:xfrm>
                <a:off x="2373" y="2341"/>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sp>
            <p:nvSpPr>
              <p:cNvPr id="136331" name="Text Box 36">
                <a:extLst>
                  <a:ext uri="{FF2B5EF4-FFF2-40B4-BE49-F238E27FC236}">
                    <a16:creationId xmlns:a16="http://schemas.microsoft.com/office/drawing/2014/main" id="{349AE6B6-F17E-4EDD-B959-AE07233E4FE4}"/>
                  </a:ext>
                </a:extLst>
              </p:cNvPr>
              <p:cNvSpPr txBox="1">
                <a:spLocks noChangeArrowheads="1"/>
              </p:cNvSpPr>
              <p:nvPr/>
            </p:nvSpPr>
            <p:spPr bwMode="auto">
              <a:xfrm>
                <a:off x="1947" y="2537"/>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332" name="Text Box 37">
                <a:extLst>
                  <a:ext uri="{FF2B5EF4-FFF2-40B4-BE49-F238E27FC236}">
                    <a16:creationId xmlns:a16="http://schemas.microsoft.com/office/drawing/2014/main" id="{887EF254-0611-4675-B07D-DD9D85B618E5}"/>
                  </a:ext>
                </a:extLst>
              </p:cNvPr>
              <p:cNvSpPr txBox="1">
                <a:spLocks noChangeArrowheads="1"/>
              </p:cNvSpPr>
              <p:nvPr/>
            </p:nvSpPr>
            <p:spPr bwMode="auto">
              <a:xfrm>
                <a:off x="2117" y="2533"/>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100</a:t>
                </a:r>
              </a:p>
            </p:txBody>
          </p:sp>
          <p:sp>
            <p:nvSpPr>
              <p:cNvPr id="136333" name="Line 38">
                <a:extLst>
                  <a:ext uri="{FF2B5EF4-FFF2-40B4-BE49-F238E27FC236}">
                    <a16:creationId xmlns:a16="http://schemas.microsoft.com/office/drawing/2014/main" id="{43D41036-02CE-4FD7-B9CD-2EE22C369910}"/>
                  </a:ext>
                </a:extLst>
              </p:cNvPr>
              <p:cNvSpPr>
                <a:spLocks noChangeShapeType="1"/>
              </p:cNvSpPr>
              <p:nvPr/>
            </p:nvSpPr>
            <p:spPr bwMode="auto">
              <a:xfrm flipH="1">
                <a:off x="2202" y="2286"/>
                <a:ext cx="55"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34" name="Line 39">
                <a:extLst>
                  <a:ext uri="{FF2B5EF4-FFF2-40B4-BE49-F238E27FC236}">
                    <a16:creationId xmlns:a16="http://schemas.microsoft.com/office/drawing/2014/main" id="{EBD6C2F4-72A9-4B88-9D11-B5D163E4F923}"/>
                  </a:ext>
                </a:extLst>
              </p:cNvPr>
              <p:cNvSpPr>
                <a:spLocks noChangeShapeType="1"/>
              </p:cNvSpPr>
              <p:nvPr/>
            </p:nvSpPr>
            <p:spPr bwMode="auto">
              <a:xfrm flipH="1">
                <a:off x="2083" y="2488"/>
                <a:ext cx="37"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35" name="Line 40">
                <a:extLst>
                  <a:ext uri="{FF2B5EF4-FFF2-40B4-BE49-F238E27FC236}">
                    <a16:creationId xmlns:a16="http://schemas.microsoft.com/office/drawing/2014/main" id="{D7DA8C85-C975-4D63-B556-C1C964696819}"/>
                  </a:ext>
                </a:extLst>
              </p:cNvPr>
              <p:cNvSpPr>
                <a:spLocks noChangeShapeType="1"/>
              </p:cNvSpPr>
              <p:nvPr/>
            </p:nvSpPr>
            <p:spPr bwMode="auto">
              <a:xfrm>
                <a:off x="2349" y="2278"/>
                <a:ext cx="8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36" name="Line 41">
                <a:extLst>
                  <a:ext uri="{FF2B5EF4-FFF2-40B4-BE49-F238E27FC236}">
                    <a16:creationId xmlns:a16="http://schemas.microsoft.com/office/drawing/2014/main" id="{C9215266-64AA-47E2-8649-D14AB29D9A01}"/>
                  </a:ext>
                </a:extLst>
              </p:cNvPr>
              <p:cNvSpPr>
                <a:spLocks noChangeShapeType="1"/>
              </p:cNvSpPr>
              <p:nvPr/>
            </p:nvSpPr>
            <p:spPr bwMode="auto">
              <a:xfrm>
                <a:off x="2208" y="2483"/>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37" name="Line 42">
                <a:extLst>
                  <a:ext uri="{FF2B5EF4-FFF2-40B4-BE49-F238E27FC236}">
                    <a16:creationId xmlns:a16="http://schemas.microsoft.com/office/drawing/2014/main" id="{1FDDE059-8C55-4A8B-9A31-B470E115A80A}"/>
                  </a:ext>
                </a:extLst>
              </p:cNvPr>
              <p:cNvSpPr>
                <a:spLocks noChangeShapeType="1"/>
              </p:cNvSpPr>
              <p:nvPr/>
            </p:nvSpPr>
            <p:spPr bwMode="auto">
              <a:xfrm flipH="1">
                <a:off x="2443" y="2492"/>
                <a:ext cx="28"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38" name="Text Box 43">
                <a:extLst>
                  <a:ext uri="{FF2B5EF4-FFF2-40B4-BE49-F238E27FC236}">
                    <a16:creationId xmlns:a16="http://schemas.microsoft.com/office/drawing/2014/main" id="{A4E59D60-1BEB-4F09-B20B-5E51443EB9DF}"/>
                  </a:ext>
                </a:extLst>
              </p:cNvPr>
              <p:cNvSpPr txBox="1">
                <a:spLocks noChangeArrowheads="1"/>
              </p:cNvSpPr>
              <p:nvPr/>
            </p:nvSpPr>
            <p:spPr bwMode="auto">
              <a:xfrm>
                <a:off x="2305" y="2538"/>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339" name="Oval 44">
                <a:extLst>
                  <a:ext uri="{FF2B5EF4-FFF2-40B4-BE49-F238E27FC236}">
                    <a16:creationId xmlns:a16="http://schemas.microsoft.com/office/drawing/2014/main" id="{5D65DA8B-2C38-46EB-86F0-EBA2B12C22A1}"/>
                  </a:ext>
                </a:extLst>
              </p:cNvPr>
              <p:cNvSpPr>
                <a:spLocks noChangeArrowheads="1"/>
              </p:cNvSpPr>
              <p:nvPr/>
            </p:nvSpPr>
            <p:spPr bwMode="auto">
              <a:xfrm>
                <a:off x="2540" y="2568"/>
                <a:ext cx="110" cy="128"/>
              </a:xfrm>
              <a:prstGeom prst="ellipse">
                <a:avLst/>
              </a:prstGeom>
              <a:noFill/>
              <a:ln w="9525">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36340" name="Line 45">
                <a:extLst>
                  <a:ext uri="{FF2B5EF4-FFF2-40B4-BE49-F238E27FC236}">
                    <a16:creationId xmlns:a16="http://schemas.microsoft.com/office/drawing/2014/main" id="{5DF17669-6E82-4AAA-97E7-85F4846A83DF}"/>
                  </a:ext>
                </a:extLst>
              </p:cNvPr>
              <p:cNvSpPr>
                <a:spLocks noChangeShapeType="1"/>
              </p:cNvSpPr>
              <p:nvPr/>
            </p:nvSpPr>
            <p:spPr bwMode="auto">
              <a:xfrm>
                <a:off x="2518" y="2491"/>
                <a:ext cx="64" cy="83"/>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grpSp>
        <p:nvGrpSpPr>
          <p:cNvPr id="136200" name="Group 175">
            <a:extLst>
              <a:ext uri="{FF2B5EF4-FFF2-40B4-BE49-F238E27FC236}">
                <a16:creationId xmlns:a16="http://schemas.microsoft.com/office/drawing/2014/main" id="{28C58818-CEA6-4017-BF76-ECB325D2AAB3}"/>
              </a:ext>
            </a:extLst>
          </p:cNvPr>
          <p:cNvGrpSpPr>
            <a:grpSpLocks/>
          </p:cNvGrpSpPr>
          <p:nvPr/>
        </p:nvGrpSpPr>
        <p:grpSpPr bwMode="auto">
          <a:xfrm>
            <a:off x="5842000" y="3187700"/>
            <a:ext cx="3725863" cy="993775"/>
            <a:chOff x="3333" y="1989"/>
            <a:chExt cx="2347" cy="626"/>
          </a:xfrm>
        </p:grpSpPr>
        <p:grpSp>
          <p:nvGrpSpPr>
            <p:cNvPr id="136284" name="Group 165">
              <a:extLst>
                <a:ext uri="{FF2B5EF4-FFF2-40B4-BE49-F238E27FC236}">
                  <a16:creationId xmlns:a16="http://schemas.microsoft.com/office/drawing/2014/main" id="{5BD25BF8-3210-41BA-A4B4-7B68854FD938}"/>
                </a:ext>
              </a:extLst>
            </p:cNvPr>
            <p:cNvGrpSpPr>
              <a:grpSpLocks/>
            </p:cNvGrpSpPr>
            <p:nvPr/>
          </p:nvGrpSpPr>
          <p:grpSpPr bwMode="auto">
            <a:xfrm>
              <a:off x="3333" y="2008"/>
              <a:ext cx="746" cy="604"/>
              <a:chOff x="2784" y="2135"/>
              <a:chExt cx="746" cy="604"/>
            </a:xfrm>
          </p:grpSpPr>
          <p:sp>
            <p:nvSpPr>
              <p:cNvPr id="136313" name="Text Box 11">
                <a:extLst>
                  <a:ext uri="{FF2B5EF4-FFF2-40B4-BE49-F238E27FC236}">
                    <a16:creationId xmlns:a16="http://schemas.microsoft.com/office/drawing/2014/main" id="{E022FB56-9329-408B-A38D-7BC07C0C97CC}"/>
                  </a:ext>
                </a:extLst>
              </p:cNvPr>
              <p:cNvSpPr txBox="1">
                <a:spLocks noChangeArrowheads="1"/>
              </p:cNvSpPr>
              <p:nvPr/>
            </p:nvSpPr>
            <p:spPr bwMode="auto">
              <a:xfrm>
                <a:off x="3358" y="2538"/>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36314" name="Text Box 46">
                <a:extLst>
                  <a:ext uri="{FF2B5EF4-FFF2-40B4-BE49-F238E27FC236}">
                    <a16:creationId xmlns:a16="http://schemas.microsoft.com/office/drawing/2014/main" id="{FAEF4C93-341B-4FDB-9E58-B3AB0A727408}"/>
                  </a:ext>
                </a:extLst>
              </p:cNvPr>
              <p:cNvSpPr txBox="1">
                <a:spLocks noChangeArrowheads="1"/>
              </p:cNvSpPr>
              <p:nvPr/>
            </p:nvSpPr>
            <p:spPr bwMode="auto">
              <a:xfrm>
                <a:off x="3064" y="2135"/>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6315" name="Text Box 47">
                <a:extLst>
                  <a:ext uri="{FF2B5EF4-FFF2-40B4-BE49-F238E27FC236}">
                    <a16:creationId xmlns:a16="http://schemas.microsoft.com/office/drawing/2014/main" id="{0A125732-28E4-431A-97C3-7E33859FA67B}"/>
                  </a:ext>
                </a:extLst>
              </p:cNvPr>
              <p:cNvSpPr txBox="1">
                <a:spLocks noChangeArrowheads="1"/>
              </p:cNvSpPr>
              <p:nvPr/>
            </p:nvSpPr>
            <p:spPr bwMode="auto">
              <a:xfrm>
                <a:off x="2893" y="2342"/>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316" name="Text Box 48">
                <a:extLst>
                  <a:ext uri="{FF2B5EF4-FFF2-40B4-BE49-F238E27FC236}">
                    <a16:creationId xmlns:a16="http://schemas.microsoft.com/office/drawing/2014/main" id="{B36977E9-4D25-4491-A8D0-7F55C757E902}"/>
                  </a:ext>
                </a:extLst>
              </p:cNvPr>
              <p:cNvSpPr txBox="1">
                <a:spLocks noChangeArrowheads="1"/>
              </p:cNvSpPr>
              <p:nvPr/>
            </p:nvSpPr>
            <p:spPr bwMode="auto">
              <a:xfrm>
                <a:off x="3210" y="2346"/>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sp>
            <p:nvSpPr>
              <p:cNvPr id="136317" name="Text Box 49">
                <a:extLst>
                  <a:ext uri="{FF2B5EF4-FFF2-40B4-BE49-F238E27FC236}">
                    <a16:creationId xmlns:a16="http://schemas.microsoft.com/office/drawing/2014/main" id="{7D7A45DB-DFF4-4B02-B5BB-CBB65D037F19}"/>
                  </a:ext>
                </a:extLst>
              </p:cNvPr>
              <p:cNvSpPr txBox="1">
                <a:spLocks noChangeArrowheads="1"/>
              </p:cNvSpPr>
              <p:nvPr/>
            </p:nvSpPr>
            <p:spPr bwMode="auto">
              <a:xfrm>
                <a:off x="2784" y="2543"/>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318" name="Text Box 50">
                <a:extLst>
                  <a:ext uri="{FF2B5EF4-FFF2-40B4-BE49-F238E27FC236}">
                    <a16:creationId xmlns:a16="http://schemas.microsoft.com/office/drawing/2014/main" id="{D4AA8ADE-6455-4048-BB83-ABA98D4CC292}"/>
                  </a:ext>
                </a:extLst>
              </p:cNvPr>
              <p:cNvSpPr txBox="1">
                <a:spLocks noChangeArrowheads="1"/>
              </p:cNvSpPr>
              <p:nvPr/>
            </p:nvSpPr>
            <p:spPr bwMode="auto">
              <a:xfrm>
                <a:off x="2954" y="2547"/>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100</a:t>
                </a:r>
              </a:p>
            </p:txBody>
          </p:sp>
          <p:sp>
            <p:nvSpPr>
              <p:cNvPr id="136319" name="Line 51">
                <a:extLst>
                  <a:ext uri="{FF2B5EF4-FFF2-40B4-BE49-F238E27FC236}">
                    <a16:creationId xmlns:a16="http://schemas.microsoft.com/office/drawing/2014/main" id="{79F0A220-2106-4724-9680-1B894B2CDF95}"/>
                  </a:ext>
                </a:extLst>
              </p:cNvPr>
              <p:cNvSpPr>
                <a:spLocks noChangeShapeType="1"/>
              </p:cNvSpPr>
              <p:nvPr/>
            </p:nvSpPr>
            <p:spPr bwMode="auto">
              <a:xfrm flipH="1">
                <a:off x="3039" y="2291"/>
                <a:ext cx="55"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20" name="Line 52">
                <a:extLst>
                  <a:ext uri="{FF2B5EF4-FFF2-40B4-BE49-F238E27FC236}">
                    <a16:creationId xmlns:a16="http://schemas.microsoft.com/office/drawing/2014/main" id="{B42D4FD6-6B62-4A8E-9991-5AAFAF87346B}"/>
                  </a:ext>
                </a:extLst>
              </p:cNvPr>
              <p:cNvSpPr>
                <a:spLocks noChangeShapeType="1"/>
              </p:cNvSpPr>
              <p:nvPr/>
            </p:nvSpPr>
            <p:spPr bwMode="auto">
              <a:xfrm flipH="1">
                <a:off x="2920" y="2493"/>
                <a:ext cx="37"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21" name="Line 53">
                <a:extLst>
                  <a:ext uri="{FF2B5EF4-FFF2-40B4-BE49-F238E27FC236}">
                    <a16:creationId xmlns:a16="http://schemas.microsoft.com/office/drawing/2014/main" id="{CFD7F860-236A-443D-91CD-729D6DAF612F}"/>
                  </a:ext>
                </a:extLst>
              </p:cNvPr>
              <p:cNvSpPr>
                <a:spLocks noChangeShapeType="1"/>
              </p:cNvSpPr>
              <p:nvPr/>
            </p:nvSpPr>
            <p:spPr bwMode="auto">
              <a:xfrm>
                <a:off x="3186" y="2283"/>
                <a:ext cx="8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22" name="Line 54">
                <a:extLst>
                  <a:ext uri="{FF2B5EF4-FFF2-40B4-BE49-F238E27FC236}">
                    <a16:creationId xmlns:a16="http://schemas.microsoft.com/office/drawing/2014/main" id="{40D32433-EDBD-4293-891E-548DDB9C2981}"/>
                  </a:ext>
                </a:extLst>
              </p:cNvPr>
              <p:cNvSpPr>
                <a:spLocks noChangeShapeType="1"/>
              </p:cNvSpPr>
              <p:nvPr/>
            </p:nvSpPr>
            <p:spPr bwMode="auto">
              <a:xfrm>
                <a:off x="3045" y="2488"/>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23" name="Line 55">
                <a:extLst>
                  <a:ext uri="{FF2B5EF4-FFF2-40B4-BE49-F238E27FC236}">
                    <a16:creationId xmlns:a16="http://schemas.microsoft.com/office/drawing/2014/main" id="{C64811E8-9D3F-4A59-8297-85AEB52998BE}"/>
                  </a:ext>
                </a:extLst>
              </p:cNvPr>
              <p:cNvSpPr>
                <a:spLocks noChangeShapeType="1"/>
              </p:cNvSpPr>
              <p:nvPr/>
            </p:nvSpPr>
            <p:spPr bwMode="auto">
              <a:xfrm flipH="1">
                <a:off x="3280" y="2497"/>
                <a:ext cx="28"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24" name="Text Box 56">
                <a:extLst>
                  <a:ext uri="{FF2B5EF4-FFF2-40B4-BE49-F238E27FC236}">
                    <a16:creationId xmlns:a16="http://schemas.microsoft.com/office/drawing/2014/main" id="{1428ED13-B599-46AE-884F-3268B4183E82}"/>
                  </a:ext>
                </a:extLst>
              </p:cNvPr>
              <p:cNvSpPr txBox="1">
                <a:spLocks noChangeArrowheads="1"/>
              </p:cNvSpPr>
              <p:nvPr/>
            </p:nvSpPr>
            <p:spPr bwMode="auto">
              <a:xfrm>
                <a:off x="3142" y="2543"/>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325" name="Line 58">
                <a:extLst>
                  <a:ext uri="{FF2B5EF4-FFF2-40B4-BE49-F238E27FC236}">
                    <a16:creationId xmlns:a16="http://schemas.microsoft.com/office/drawing/2014/main" id="{E9DD02C9-752D-4E35-8749-0E9547E5601E}"/>
                  </a:ext>
                </a:extLst>
              </p:cNvPr>
              <p:cNvSpPr>
                <a:spLocks noChangeShapeType="1"/>
              </p:cNvSpPr>
              <p:nvPr/>
            </p:nvSpPr>
            <p:spPr bwMode="auto">
              <a:xfrm>
                <a:off x="3355" y="2496"/>
                <a:ext cx="64" cy="83"/>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36285" name="Group 166">
              <a:extLst>
                <a:ext uri="{FF2B5EF4-FFF2-40B4-BE49-F238E27FC236}">
                  <a16:creationId xmlns:a16="http://schemas.microsoft.com/office/drawing/2014/main" id="{44918BBB-A3DE-4165-AF02-0DBDA7E5A2A6}"/>
                </a:ext>
              </a:extLst>
            </p:cNvPr>
            <p:cNvGrpSpPr>
              <a:grpSpLocks/>
            </p:cNvGrpSpPr>
            <p:nvPr/>
          </p:nvGrpSpPr>
          <p:grpSpPr bwMode="auto">
            <a:xfrm>
              <a:off x="4086" y="2011"/>
              <a:ext cx="802" cy="604"/>
              <a:chOff x="3648" y="2112"/>
              <a:chExt cx="802" cy="604"/>
            </a:xfrm>
          </p:grpSpPr>
          <p:sp>
            <p:nvSpPr>
              <p:cNvPr id="136300" name="Text Box 59">
                <a:extLst>
                  <a:ext uri="{FF2B5EF4-FFF2-40B4-BE49-F238E27FC236}">
                    <a16:creationId xmlns:a16="http://schemas.microsoft.com/office/drawing/2014/main" id="{172161F6-53D4-47ED-9659-33BD7FA3F977}"/>
                  </a:ext>
                </a:extLst>
              </p:cNvPr>
              <p:cNvSpPr txBox="1">
                <a:spLocks noChangeArrowheads="1"/>
              </p:cNvSpPr>
              <p:nvPr/>
            </p:nvSpPr>
            <p:spPr bwMode="auto">
              <a:xfrm>
                <a:off x="4222" y="2515"/>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sp>
            <p:nvSpPr>
              <p:cNvPr id="136301" name="Text Box 60">
                <a:extLst>
                  <a:ext uri="{FF2B5EF4-FFF2-40B4-BE49-F238E27FC236}">
                    <a16:creationId xmlns:a16="http://schemas.microsoft.com/office/drawing/2014/main" id="{435B2A06-45F2-4F03-8403-988F960EAF8E}"/>
                  </a:ext>
                </a:extLst>
              </p:cNvPr>
              <p:cNvSpPr txBox="1">
                <a:spLocks noChangeArrowheads="1"/>
              </p:cNvSpPr>
              <p:nvPr/>
            </p:nvSpPr>
            <p:spPr bwMode="auto">
              <a:xfrm>
                <a:off x="3928" y="2112"/>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6302" name="Text Box 61">
                <a:extLst>
                  <a:ext uri="{FF2B5EF4-FFF2-40B4-BE49-F238E27FC236}">
                    <a16:creationId xmlns:a16="http://schemas.microsoft.com/office/drawing/2014/main" id="{5B575D6F-DA07-44DF-B183-6A49742DB660}"/>
                  </a:ext>
                </a:extLst>
              </p:cNvPr>
              <p:cNvSpPr txBox="1">
                <a:spLocks noChangeArrowheads="1"/>
              </p:cNvSpPr>
              <p:nvPr/>
            </p:nvSpPr>
            <p:spPr bwMode="auto">
              <a:xfrm>
                <a:off x="3757" y="2319"/>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303" name="Text Box 62">
                <a:extLst>
                  <a:ext uri="{FF2B5EF4-FFF2-40B4-BE49-F238E27FC236}">
                    <a16:creationId xmlns:a16="http://schemas.microsoft.com/office/drawing/2014/main" id="{EC43E935-7B4A-4C41-954A-5465F436A76B}"/>
                  </a:ext>
                </a:extLst>
              </p:cNvPr>
              <p:cNvSpPr txBox="1">
                <a:spLocks noChangeArrowheads="1"/>
              </p:cNvSpPr>
              <p:nvPr/>
            </p:nvSpPr>
            <p:spPr bwMode="auto">
              <a:xfrm>
                <a:off x="4074" y="2323"/>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36304" name="Text Box 63">
                <a:extLst>
                  <a:ext uri="{FF2B5EF4-FFF2-40B4-BE49-F238E27FC236}">
                    <a16:creationId xmlns:a16="http://schemas.microsoft.com/office/drawing/2014/main" id="{523C5EDA-0159-4179-BF94-D98A7FFED14D}"/>
                  </a:ext>
                </a:extLst>
              </p:cNvPr>
              <p:cNvSpPr txBox="1">
                <a:spLocks noChangeArrowheads="1"/>
              </p:cNvSpPr>
              <p:nvPr/>
            </p:nvSpPr>
            <p:spPr bwMode="auto">
              <a:xfrm>
                <a:off x="3648" y="2520"/>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305" name="Text Box 64">
                <a:extLst>
                  <a:ext uri="{FF2B5EF4-FFF2-40B4-BE49-F238E27FC236}">
                    <a16:creationId xmlns:a16="http://schemas.microsoft.com/office/drawing/2014/main" id="{F1E945E3-A939-49DD-9948-0298A9FDFA3F}"/>
                  </a:ext>
                </a:extLst>
              </p:cNvPr>
              <p:cNvSpPr txBox="1">
                <a:spLocks noChangeArrowheads="1"/>
              </p:cNvSpPr>
              <p:nvPr/>
            </p:nvSpPr>
            <p:spPr bwMode="auto">
              <a:xfrm>
                <a:off x="3818" y="2524"/>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100</a:t>
                </a:r>
              </a:p>
            </p:txBody>
          </p:sp>
          <p:sp>
            <p:nvSpPr>
              <p:cNvPr id="136306" name="Line 65">
                <a:extLst>
                  <a:ext uri="{FF2B5EF4-FFF2-40B4-BE49-F238E27FC236}">
                    <a16:creationId xmlns:a16="http://schemas.microsoft.com/office/drawing/2014/main" id="{85D5BD15-DB48-4B6D-99D0-EC872FA229C6}"/>
                  </a:ext>
                </a:extLst>
              </p:cNvPr>
              <p:cNvSpPr>
                <a:spLocks noChangeShapeType="1"/>
              </p:cNvSpPr>
              <p:nvPr/>
            </p:nvSpPr>
            <p:spPr bwMode="auto">
              <a:xfrm flipH="1">
                <a:off x="3903" y="2268"/>
                <a:ext cx="55"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07" name="Line 66">
                <a:extLst>
                  <a:ext uri="{FF2B5EF4-FFF2-40B4-BE49-F238E27FC236}">
                    <a16:creationId xmlns:a16="http://schemas.microsoft.com/office/drawing/2014/main" id="{B08DCA6A-C7DD-4D51-ADFA-2718D8670A67}"/>
                  </a:ext>
                </a:extLst>
              </p:cNvPr>
              <p:cNvSpPr>
                <a:spLocks noChangeShapeType="1"/>
              </p:cNvSpPr>
              <p:nvPr/>
            </p:nvSpPr>
            <p:spPr bwMode="auto">
              <a:xfrm flipH="1">
                <a:off x="3784" y="2470"/>
                <a:ext cx="37"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08" name="Line 67">
                <a:extLst>
                  <a:ext uri="{FF2B5EF4-FFF2-40B4-BE49-F238E27FC236}">
                    <a16:creationId xmlns:a16="http://schemas.microsoft.com/office/drawing/2014/main" id="{415025AE-FE8A-4ADB-A3AF-678A2D7A1A0F}"/>
                  </a:ext>
                </a:extLst>
              </p:cNvPr>
              <p:cNvSpPr>
                <a:spLocks noChangeShapeType="1"/>
              </p:cNvSpPr>
              <p:nvPr/>
            </p:nvSpPr>
            <p:spPr bwMode="auto">
              <a:xfrm>
                <a:off x="4050" y="2260"/>
                <a:ext cx="81" cy="91"/>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09" name="Line 68">
                <a:extLst>
                  <a:ext uri="{FF2B5EF4-FFF2-40B4-BE49-F238E27FC236}">
                    <a16:creationId xmlns:a16="http://schemas.microsoft.com/office/drawing/2014/main" id="{883B8BF8-33F3-4EB6-9707-331E44B0B998}"/>
                  </a:ext>
                </a:extLst>
              </p:cNvPr>
              <p:cNvSpPr>
                <a:spLocks noChangeShapeType="1"/>
              </p:cNvSpPr>
              <p:nvPr/>
            </p:nvSpPr>
            <p:spPr bwMode="auto">
              <a:xfrm>
                <a:off x="3909" y="2465"/>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10" name="Line 69">
                <a:extLst>
                  <a:ext uri="{FF2B5EF4-FFF2-40B4-BE49-F238E27FC236}">
                    <a16:creationId xmlns:a16="http://schemas.microsoft.com/office/drawing/2014/main" id="{B6EA4161-4332-4B7A-A815-2D59A51906AB}"/>
                  </a:ext>
                </a:extLst>
              </p:cNvPr>
              <p:cNvSpPr>
                <a:spLocks noChangeShapeType="1"/>
              </p:cNvSpPr>
              <p:nvPr/>
            </p:nvSpPr>
            <p:spPr bwMode="auto">
              <a:xfrm flipH="1">
                <a:off x="4144" y="2474"/>
                <a:ext cx="28"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11" name="Text Box 70">
                <a:extLst>
                  <a:ext uri="{FF2B5EF4-FFF2-40B4-BE49-F238E27FC236}">
                    <a16:creationId xmlns:a16="http://schemas.microsoft.com/office/drawing/2014/main" id="{B0C0C5D7-0C0E-4497-B8C7-38B1A38A9CD5}"/>
                  </a:ext>
                </a:extLst>
              </p:cNvPr>
              <p:cNvSpPr txBox="1">
                <a:spLocks noChangeArrowheads="1"/>
              </p:cNvSpPr>
              <p:nvPr/>
            </p:nvSpPr>
            <p:spPr bwMode="auto">
              <a:xfrm>
                <a:off x="4006" y="2520"/>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312" name="Line 71">
                <a:extLst>
                  <a:ext uri="{FF2B5EF4-FFF2-40B4-BE49-F238E27FC236}">
                    <a16:creationId xmlns:a16="http://schemas.microsoft.com/office/drawing/2014/main" id="{F5C2B2CE-AE82-4401-946B-E575B8B518C9}"/>
                  </a:ext>
                </a:extLst>
              </p:cNvPr>
              <p:cNvSpPr>
                <a:spLocks noChangeShapeType="1"/>
              </p:cNvSpPr>
              <p:nvPr/>
            </p:nvSpPr>
            <p:spPr bwMode="auto">
              <a:xfrm>
                <a:off x="4219" y="2473"/>
                <a:ext cx="64"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36286" name="Group 167">
              <a:extLst>
                <a:ext uri="{FF2B5EF4-FFF2-40B4-BE49-F238E27FC236}">
                  <a16:creationId xmlns:a16="http://schemas.microsoft.com/office/drawing/2014/main" id="{1AC668DB-F4CC-417E-AFF1-66DBF71AC9BD}"/>
                </a:ext>
              </a:extLst>
            </p:cNvPr>
            <p:cNvGrpSpPr>
              <a:grpSpLocks/>
            </p:cNvGrpSpPr>
            <p:nvPr/>
          </p:nvGrpSpPr>
          <p:grpSpPr bwMode="auto">
            <a:xfrm>
              <a:off x="4878" y="1989"/>
              <a:ext cx="802" cy="604"/>
              <a:chOff x="4567" y="2144"/>
              <a:chExt cx="802" cy="604"/>
            </a:xfrm>
          </p:grpSpPr>
          <p:sp>
            <p:nvSpPr>
              <p:cNvPr id="136287" name="Text Box 72">
                <a:extLst>
                  <a:ext uri="{FF2B5EF4-FFF2-40B4-BE49-F238E27FC236}">
                    <a16:creationId xmlns:a16="http://schemas.microsoft.com/office/drawing/2014/main" id="{14B1202A-C86D-4529-A05B-CF6733625A98}"/>
                  </a:ext>
                </a:extLst>
              </p:cNvPr>
              <p:cNvSpPr txBox="1">
                <a:spLocks noChangeArrowheads="1"/>
              </p:cNvSpPr>
              <p:nvPr/>
            </p:nvSpPr>
            <p:spPr bwMode="auto">
              <a:xfrm>
                <a:off x="5141" y="2547"/>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sp>
            <p:nvSpPr>
              <p:cNvPr id="136288" name="Text Box 73">
                <a:extLst>
                  <a:ext uri="{FF2B5EF4-FFF2-40B4-BE49-F238E27FC236}">
                    <a16:creationId xmlns:a16="http://schemas.microsoft.com/office/drawing/2014/main" id="{798F8B6A-101C-4AFE-ADFB-9DA48D71EAD0}"/>
                  </a:ext>
                </a:extLst>
              </p:cNvPr>
              <p:cNvSpPr txBox="1">
                <a:spLocks noChangeArrowheads="1"/>
              </p:cNvSpPr>
              <p:nvPr/>
            </p:nvSpPr>
            <p:spPr bwMode="auto">
              <a:xfrm>
                <a:off x="4847" y="2144"/>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36289" name="Text Box 74">
                <a:extLst>
                  <a:ext uri="{FF2B5EF4-FFF2-40B4-BE49-F238E27FC236}">
                    <a16:creationId xmlns:a16="http://schemas.microsoft.com/office/drawing/2014/main" id="{CF0BFD5A-DDE8-42FA-8A90-5657CDD908D9}"/>
                  </a:ext>
                </a:extLst>
              </p:cNvPr>
              <p:cNvSpPr txBox="1">
                <a:spLocks noChangeArrowheads="1"/>
              </p:cNvSpPr>
              <p:nvPr/>
            </p:nvSpPr>
            <p:spPr bwMode="auto">
              <a:xfrm>
                <a:off x="4676" y="2351"/>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290" name="Text Box 75">
                <a:extLst>
                  <a:ext uri="{FF2B5EF4-FFF2-40B4-BE49-F238E27FC236}">
                    <a16:creationId xmlns:a16="http://schemas.microsoft.com/office/drawing/2014/main" id="{58CC6045-DADE-489E-B987-19A6F6819B87}"/>
                  </a:ext>
                </a:extLst>
              </p:cNvPr>
              <p:cNvSpPr txBox="1">
                <a:spLocks noChangeArrowheads="1"/>
              </p:cNvSpPr>
              <p:nvPr/>
            </p:nvSpPr>
            <p:spPr bwMode="auto">
              <a:xfrm>
                <a:off x="4993" y="2355"/>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6291" name="Text Box 76">
                <a:extLst>
                  <a:ext uri="{FF2B5EF4-FFF2-40B4-BE49-F238E27FC236}">
                    <a16:creationId xmlns:a16="http://schemas.microsoft.com/office/drawing/2014/main" id="{00A07925-4E80-4304-B6F9-AE575E2A7AF1}"/>
                  </a:ext>
                </a:extLst>
              </p:cNvPr>
              <p:cNvSpPr txBox="1">
                <a:spLocks noChangeArrowheads="1"/>
              </p:cNvSpPr>
              <p:nvPr/>
            </p:nvSpPr>
            <p:spPr bwMode="auto">
              <a:xfrm>
                <a:off x="4567" y="2552"/>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292" name="Text Box 77">
                <a:extLst>
                  <a:ext uri="{FF2B5EF4-FFF2-40B4-BE49-F238E27FC236}">
                    <a16:creationId xmlns:a16="http://schemas.microsoft.com/office/drawing/2014/main" id="{0511F6B3-C1B3-43C3-B069-43E1EFA67EA3}"/>
                  </a:ext>
                </a:extLst>
              </p:cNvPr>
              <p:cNvSpPr txBox="1">
                <a:spLocks noChangeArrowheads="1"/>
              </p:cNvSpPr>
              <p:nvPr/>
            </p:nvSpPr>
            <p:spPr bwMode="auto">
              <a:xfrm>
                <a:off x="4737" y="2556"/>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100</a:t>
                </a:r>
              </a:p>
            </p:txBody>
          </p:sp>
          <p:sp>
            <p:nvSpPr>
              <p:cNvPr id="136293" name="Line 78">
                <a:extLst>
                  <a:ext uri="{FF2B5EF4-FFF2-40B4-BE49-F238E27FC236}">
                    <a16:creationId xmlns:a16="http://schemas.microsoft.com/office/drawing/2014/main" id="{1117E3F8-F6AD-4066-8ED9-7483327F0F84}"/>
                  </a:ext>
                </a:extLst>
              </p:cNvPr>
              <p:cNvSpPr>
                <a:spLocks noChangeShapeType="1"/>
              </p:cNvSpPr>
              <p:nvPr/>
            </p:nvSpPr>
            <p:spPr bwMode="auto">
              <a:xfrm flipH="1">
                <a:off x="4822" y="2300"/>
                <a:ext cx="55"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94" name="Line 79">
                <a:extLst>
                  <a:ext uri="{FF2B5EF4-FFF2-40B4-BE49-F238E27FC236}">
                    <a16:creationId xmlns:a16="http://schemas.microsoft.com/office/drawing/2014/main" id="{A9C3A4D4-5709-4D0D-B4F0-AFDE1320BB85}"/>
                  </a:ext>
                </a:extLst>
              </p:cNvPr>
              <p:cNvSpPr>
                <a:spLocks noChangeShapeType="1"/>
              </p:cNvSpPr>
              <p:nvPr/>
            </p:nvSpPr>
            <p:spPr bwMode="auto">
              <a:xfrm flipH="1">
                <a:off x="4703" y="2502"/>
                <a:ext cx="37"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95" name="Line 80">
                <a:extLst>
                  <a:ext uri="{FF2B5EF4-FFF2-40B4-BE49-F238E27FC236}">
                    <a16:creationId xmlns:a16="http://schemas.microsoft.com/office/drawing/2014/main" id="{1698579A-BA74-4DA2-8BC0-8B8AAF385BB2}"/>
                  </a:ext>
                </a:extLst>
              </p:cNvPr>
              <p:cNvSpPr>
                <a:spLocks noChangeShapeType="1"/>
              </p:cNvSpPr>
              <p:nvPr/>
            </p:nvSpPr>
            <p:spPr bwMode="auto">
              <a:xfrm>
                <a:off x="4969" y="2292"/>
                <a:ext cx="8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96" name="Line 81">
                <a:extLst>
                  <a:ext uri="{FF2B5EF4-FFF2-40B4-BE49-F238E27FC236}">
                    <a16:creationId xmlns:a16="http://schemas.microsoft.com/office/drawing/2014/main" id="{27B6A109-4A0D-4F8C-9F1F-F6DCDBECFECD}"/>
                  </a:ext>
                </a:extLst>
              </p:cNvPr>
              <p:cNvSpPr>
                <a:spLocks noChangeShapeType="1"/>
              </p:cNvSpPr>
              <p:nvPr/>
            </p:nvSpPr>
            <p:spPr bwMode="auto">
              <a:xfrm>
                <a:off x="4828" y="2497"/>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97" name="Line 82">
                <a:extLst>
                  <a:ext uri="{FF2B5EF4-FFF2-40B4-BE49-F238E27FC236}">
                    <a16:creationId xmlns:a16="http://schemas.microsoft.com/office/drawing/2014/main" id="{C3C44E19-B0AC-4ABD-85D7-824772BF0D98}"/>
                  </a:ext>
                </a:extLst>
              </p:cNvPr>
              <p:cNvSpPr>
                <a:spLocks noChangeShapeType="1"/>
              </p:cNvSpPr>
              <p:nvPr/>
            </p:nvSpPr>
            <p:spPr bwMode="auto">
              <a:xfrm flipH="1">
                <a:off x="5063" y="2506"/>
                <a:ext cx="28"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98" name="Text Box 83">
                <a:extLst>
                  <a:ext uri="{FF2B5EF4-FFF2-40B4-BE49-F238E27FC236}">
                    <a16:creationId xmlns:a16="http://schemas.microsoft.com/office/drawing/2014/main" id="{CDEB7391-3866-492A-8F0B-F0CDA6D1D9BC}"/>
                  </a:ext>
                </a:extLst>
              </p:cNvPr>
              <p:cNvSpPr txBox="1">
                <a:spLocks noChangeArrowheads="1"/>
              </p:cNvSpPr>
              <p:nvPr/>
            </p:nvSpPr>
            <p:spPr bwMode="auto">
              <a:xfrm>
                <a:off x="4925" y="2552"/>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299" name="Line 84">
                <a:extLst>
                  <a:ext uri="{FF2B5EF4-FFF2-40B4-BE49-F238E27FC236}">
                    <a16:creationId xmlns:a16="http://schemas.microsoft.com/office/drawing/2014/main" id="{8EF2D1DA-F38B-4164-8FD3-A562D8D5C193}"/>
                  </a:ext>
                </a:extLst>
              </p:cNvPr>
              <p:cNvSpPr>
                <a:spLocks noChangeShapeType="1"/>
              </p:cNvSpPr>
              <p:nvPr/>
            </p:nvSpPr>
            <p:spPr bwMode="auto">
              <a:xfrm>
                <a:off x="5138" y="2505"/>
                <a:ext cx="64"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grpSp>
        <p:nvGrpSpPr>
          <p:cNvPr id="136201" name="Group 176">
            <a:extLst>
              <a:ext uri="{FF2B5EF4-FFF2-40B4-BE49-F238E27FC236}">
                <a16:creationId xmlns:a16="http://schemas.microsoft.com/office/drawing/2014/main" id="{C2035010-8986-4B90-939F-86D5B158746F}"/>
              </a:ext>
            </a:extLst>
          </p:cNvPr>
          <p:cNvGrpSpPr>
            <a:grpSpLocks/>
          </p:cNvGrpSpPr>
          <p:nvPr/>
        </p:nvGrpSpPr>
        <p:grpSpPr bwMode="auto">
          <a:xfrm>
            <a:off x="1435100" y="4819650"/>
            <a:ext cx="3563938" cy="973138"/>
            <a:chOff x="302" y="2844"/>
            <a:chExt cx="2245" cy="613"/>
          </a:xfrm>
        </p:grpSpPr>
        <p:grpSp>
          <p:nvGrpSpPr>
            <p:cNvPr id="136245" name="Group 168">
              <a:extLst>
                <a:ext uri="{FF2B5EF4-FFF2-40B4-BE49-F238E27FC236}">
                  <a16:creationId xmlns:a16="http://schemas.microsoft.com/office/drawing/2014/main" id="{948C46AE-440D-451F-B3AF-0E0CC02DBC26}"/>
                </a:ext>
              </a:extLst>
            </p:cNvPr>
            <p:cNvGrpSpPr>
              <a:grpSpLocks/>
            </p:cNvGrpSpPr>
            <p:nvPr/>
          </p:nvGrpSpPr>
          <p:grpSpPr bwMode="auto">
            <a:xfrm>
              <a:off x="302" y="2866"/>
              <a:ext cx="802" cy="591"/>
              <a:chOff x="302" y="2866"/>
              <a:chExt cx="802" cy="591"/>
            </a:xfrm>
          </p:grpSpPr>
          <p:sp>
            <p:nvSpPr>
              <p:cNvPr id="136270" name="Text Box 86">
                <a:extLst>
                  <a:ext uri="{FF2B5EF4-FFF2-40B4-BE49-F238E27FC236}">
                    <a16:creationId xmlns:a16="http://schemas.microsoft.com/office/drawing/2014/main" id="{99682603-DE27-40C2-8B60-8DF22503EBB0}"/>
                  </a:ext>
                </a:extLst>
              </p:cNvPr>
              <p:cNvSpPr txBox="1">
                <a:spLocks noChangeArrowheads="1"/>
              </p:cNvSpPr>
              <p:nvPr/>
            </p:nvSpPr>
            <p:spPr bwMode="auto">
              <a:xfrm>
                <a:off x="411" y="3060"/>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271" name="Text Box 87">
                <a:extLst>
                  <a:ext uri="{FF2B5EF4-FFF2-40B4-BE49-F238E27FC236}">
                    <a16:creationId xmlns:a16="http://schemas.microsoft.com/office/drawing/2014/main" id="{8FD6A21C-435C-42F6-83EF-01F6CDE73D29}"/>
                  </a:ext>
                </a:extLst>
              </p:cNvPr>
              <p:cNvSpPr txBox="1">
                <a:spLocks noChangeArrowheads="1"/>
              </p:cNvSpPr>
              <p:nvPr/>
            </p:nvSpPr>
            <p:spPr bwMode="auto">
              <a:xfrm>
                <a:off x="728" y="3064"/>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6272" name="Text Box 88">
                <a:extLst>
                  <a:ext uri="{FF2B5EF4-FFF2-40B4-BE49-F238E27FC236}">
                    <a16:creationId xmlns:a16="http://schemas.microsoft.com/office/drawing/2014/main" id="{28D18B03-407C-4003-93E1-75283B9228EF}"/>
                  </a:ext>
                </a:extLst>
              </p:cNvPr>
              <p:cNvSpPr txBox="1">
                <a:spLocks noChangeArrowheads="1"/>
              </p:cNvSpPr>
              <p:nvPr/>
            </p:nvSpPr>
            <p:spPr bwMode="auto">
              <a:xfrm>
                <a:off x="302" y="3261"/>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273" name="Text Box 89">
                <a:extLst>
                  <a:ext uri="{FF2B5EF4-FFF2-40B4-BE49-F238E27FC236}">
                    <a16:creationId xmlns:a16="http://schemas.microsoft.com/office/drawing/2014/main" id="{5C241404-3D56-4666-BC04-DB1ABA5E49C0}"/>
                  </a:ext>
                </a:extLst>
              </p:cNvPr>
              <p:cNvSpPr txBox="1">
                <a:spLocks noChangeArrowheads="1"/>
              </p:cNvSpPr>
              <p:nvPr/>
            </p:nvSpPr>
            <p:spPr bwMode="auto">
              <a:xfrm>
                <a:off x="472" y="3265"/>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100</a:t>
                </a:r>
              </a:p>
            </p:txBody>
          </p:sp>
          <p:sp>
            <p:nvSpPr>
              <p:cNvPr id="136274" name="Line 90">
                <a:extLst>
                  <a:ext uri="{FF2B5EF4-FFF2-40B4-BE49-F238E27FC236}">
                    <a16:creationId xmlns:a16="http://schemas.microsoft.com/office/drawing/2014/main" id="{3A341043-1B17-473F-9CC9-55A3313A862E}"/>
                  </a:ext>
                </a:extLst>
              </p:cNvPr>
              <p:cNvSpPr>
                <a:spLocks noChangeShapeType="1"/>
              </p:cNvSpPr>
              <p:nvPr/>
            </p:nvSpPr>
            <p:spPr bwMode="auto">
              <a:xfrm flipH="1">
                <a:off x="557" y="3009"/>
                <a:ext cx="55"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75" name="Line 91">
                <a:extLst>
                  <a:ext uri="{FF2B5EF4-FFF2-40B4-BE49-F238E27FC236}">
                    <a16:creationId xmlns:a16="http://schemas.microsoft.com/office/drawing/2014/main" id="{71CB7A8E-83A0-497A-B78A-144DF4B9936A}"/>
                  </a:ext>
                </a:extLst>
              </p:cNvPr>
              <p:cNvSpPr>
                <a:spLocks noChangeShapeType="1"/>
              </p:cNvSpPr>
              <p:nvPr/>
            </p:nvSpPr>
            <p:spPr bwMode="auto">
              <a:xfrm flipH="1">
                <a:off x="438" y="3211"/>
                <a:ext cx="37"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76" name="Line 92">
                <a:extLst>
                  <a:ext uri="{FF2B5EF4-FFF2-40B4-BE49-F238E27FC236}">
                    <a16:creationId xmlns:a16="http://schemas.microsoft.com/office/drawing/2014/main" id="{68068F20-3860-4729-88D4-7E8E71F8707F}"/>
                  </a:ext>
                </a:extLst>
              </p:cNvPr>
              <p:cNvSpPr>
                <a:spLocks noChangeShapeType="1"/>
              </p:cNvSpPr>
              <p:nvPr/>
            </p:nvSpPr>
            <p:spPr bwMode="auto">
              <a:xfrm>
                <a:off x="704" y="3001"/>
                <a:ext cx="8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77" name="Line 93">
                <a:extLst>
                  <a:ext uri="{FF2B5EF4-FFF2-40B4-BE49-F238E27FC236}">
                    <a16:creationId xmlns:a16="http://schemas.microsoft.com/office/drawing/2014/main" id="{7A5D9B49-4D71-4855-A76E-C3056E291D4E}"/>
                  </a:ext>
                </a:extLst>
              </p:cNvPr>
              <p:cNvSpPr>
                <a:spLocks noChangeShapeType="1"/>
              </p:cNvSpPr>
              <p:nvPr/>
            </p:nvSpPr>
            <p:spPr bwMode="auto">
              <a:xfrm>
                <a:off x="563" y="3206"/>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78" name="Line 94">
                <a:extLst>
                  <a:ext uri="{FF2B5EF4-FFF2-40B4-BE49-F238E27FC236}">
                    <a16:creationId xmlns:a16="http://schemas.microsoft.com/office/drawing/2014/main" id="{86553567-C8A0-49C8-B9A7-10FAB05B03F1}"/>
                  </a:ext>
                </a:extLst>
              </p:cNvPr>
              <p:cNvSpPr>
                <a:spLocks noChangeShapeType="1"/>
              </p:cNvSpPr>
              <p:nvPr/>
            </p:nvSpPr>
            <p:spPr bwMode="auto">
              <a:xfrm flipH="1">
                <a:off x="798" y="3215"/>
                <a:ext cx="28"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79" name="Text Box 95">
                <a:extLst>
                  <a:ext uri="{FF2B5EF4-FFF2-40B4-BE49-F238E27FC236}">
                    <a16:creationId xmlns:a16="http://schemas.microsoft.com/office/drawing/2014/main" id="{BDC7EAEA-3425-4704-B25B-0C848B30BA64}"/>
                  </a:ext>
                </a:extLst>
              </p:cNvPr>
              <p:cNvSpPr txBox="1">
                <a:spLocks noChangeArrowheads="1"/>
              </p:cNvSpPr>
              <p:nvPr/>
            </p:nvSpPr>
            <p:spPr bwMode="auto">
              <a:xfrm>
                <a:off x="660" y="3261"/>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280" name="Line 96">
                <a:extLst>
                  <a:ext uri="{FF2B5EF4-FFF2-40B4-BE49-F238E27FC236}">
                    <a16:creationId xmlns:a16="http://schemas.microsoft.com/office/drawing/2014/main" id="{C4C7DA60-A992-4804-BDFF-5D111888C20F}"/>
                  </a:ext>
                </a:extLst>
              </p:cNvPr>
              <p:cNvSpPr>
                <a:spLocks noChangeShapeType="1"/>
              </p:cNvSpPr>
              <p:nvPr/>
            </p:nvSpPr>
            <p:spPr bwMode="auto">
              <a:xfrm>
                <a:off x="873" y="3214"/>
                <a:ext cx="64"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81" name="Oval 97">
                <a:extLst>
                  <a:ext uri="{FF2B5EF4-FFF2-40B4-BE49-F238E27FC236}">
                    <a16:creationId xmlns:a16="http://schemas.microsoft.com/office/drawing/2014/main" id="{F052702B-B9FF-4083-AC91-6AF2803E715D}"/>
                  </a:ext>
                </a:extLst>
              </p:cNvPr>
              <p:cNvSpPr>
                <a:spLocks noChangeArrowheads="1"/>
              </p:cNvSpPr>
              <p:nvPr/>
            </p:nvSpPr>
            <p:spPr bwMode="auto">
              <a:xfrm>
                <a:off x="590" y="2866"/>
                <a:ext cx="110" cy="128"/>
              </a:xfrm>
              <a:prstGeom prst="ellipse">
                <a:avLst/>
              </a:prstGeom>
              <a:noFill/>
              <a:ln w="9525">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36282" name="Text Box 99">
                <a:extLst>
                  <a:ext uri="{FF2B5EF4-FFF2-40B4-BE49-F238E27FC236}">
                    <a16:creationId xmlns:a16="http://schemas.microsoft.com/office/drawing/2014/main" id="{D75C3953-E939-4C38-9C2A-A8983E8C8071}"/>
                  </a:ext>
                </a:extLst>
              </p:cNvPr>
              <p:cNvSpPr txBox="1">
                <a:spLocks noChangeArrowheads="1"/>
              </p:cNvSpPr>
              <p:nvPr/>
            </p:nvSpPr>
            <p:spPr bwMode="auto">
              <a:xfrm>
                <a:off x="876" y="3265"/>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sp>
            <p:nvSpPr>
              <p:cNvPr id="136283" name="Freeform 101">
                <a:extLst>
                  <a:ext uri="{FF2B5EF4-FFF2-40B4-BE49-F238E27FC236}">
                    <a16:creationId xmlns:a16="http://schemas.microsoft.com/office/drawing/2014/main" id="{C7CEDB70-3331-4CD4-A502-0F314DABA8EF}"/>
                  </a:ext>
                </a:extLst>
              </p:cNvPr>
              <p:cNvSpPr>
                <a:spLocks/>
              </p:cNvSpPr>
              <p:nvPr/>
            </p:nvSpPr>
            <p:spPr bwMode="auto">
              <a:xfrm>
                <a:off x="714" y="2926"/>
                <a:ext cx="363" cy="375"/>
              </a:xfrm>
              <a:custGeom>
                <a:avLst/>
                <a:gdLst>
                  <a:gd name="T0" fmla="*/ 38555 w 317"/>
                  <a:gd name="T1" fmla="*/ 375 h 375"/>
                  <a:gd name="T2" fmla="*/ 41255 w 317"/>
                  <a:gd name="T3" fmla="*/ 137 h 375"/>
                  <a:gd name="T4" fmla="*/ 0 w 317"/>
                  <a:gd name="T5" fmla="*/ 0 h 375"/>
                  <a:gd name="T6" fmla="*/ 0 60000 65536"/>
                  <a:gd name="T7" fmla="*/ 0 60000 65536"/>
                  <a:gd name="T8" fmla="*/ 0 60000 65536"/>
                </a:gdLst>
                <a:ahLst/>
                <a:cxnLst>
                  <a:cxn ang="T6">
                    <a:pos x="T0" y="T1"/>
                  </a:cxn>
                  <a:cxn ang="T7">
                    <a:pos x="T2" y="T3"/>
                  </a:cxn>
                  <a:cxn ang="T8">
                    <a:pos x="T4" y="T5"/>
                  </a:cxn>
                </a:cxnLst>
                <a:rect l="0" t="0" r="r" b="b"/>
                <a:pathLst>
                  <a:path w="317" h="375">
                    <a:moveTo>
                      <a:pt x="256" y="375"/>
                    </a:moveTo>
                    <a:cubicBezTo>
                      <a:pt x="286" y="287"/>
                      <a:pt x="317" y="199"/>
                      <a:pt x="274" y="137"/>
                    </a:cubicBezTo>
                    <a:cubicBezTo>
                      <a:pt x="231" y="75"/>
                      <a:pt x="115" y="37"/>
                      <a:pt x="0" y="0"/>
                    </a:cubicBezTo>
                  </a:path>
                </a:pathLst>
              </a:custGeom>
              <a:noFill/>
              <a:ln w="9525" cap="flat">
                <a:solidFill>
                  <a:srgbClr val="FF0000"/>
                </a:solidFill>
                <a:prstDash val="sysDot"/>
                <a:round/>
                <a:headEn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36246" name="Group 169">
              <a:extLst>
                <a:ext uri="{FF2B5EF4-FFF2-40B4-BE49-F238E27FC236}">
                  <a16:creationId xmlns:a16="http://schemas.microsoft.com/office/drawing/2014/main" id="{4BA40499-3AE5-4B18-819D-61F594682ED3}"/>
                </a:ext>
              </a:extLst>
            </p:cNvPr>
            <p:cNvGrpSpPr>
              <a:grpSpLocks/>
            </p:cNvGrpSpPr>
            <p:nvPr/>
          </p:nvGrpSpPr>
          <p:grpSpPr bwMode="auto">
            <a:xfrm>
              <a:off x="1139" y="2844"/>
              <a:ext cx="642" cy="609"/>
              <a:chOff x="1175" y="2844"/>
              <a:chExt cx="642" cy="609"/>
            </a:xfrm>
          </p:grpSpPr>
          <p:sp>
            <p:nvSpPr>
              <p:cNvPr id="136259" name="Text Box 102">
                <a:extLst>
                  <a:ext uri="{FF2B5EF4-FFF2-40B4-BE49-F238E27FC236}">
                    <a16:creationId xmlns:a16="http://schemas.microsoft.com/office/drawing/2014/main" id="{E845169A-E9C4-4174-834A-055086009838}"/>
                  </a:ext>
                </a:extLst>
              </p:cNvPr>
              <p:cNvSpPr txBox="1">
                <a:spLocks noChangeArrowheads="1"/>
              </p:cNvSpPr>
              <p:nvPr/>
            </p:nvSpPr>
            <p:spPr bwMode="auto">
              <a:xfrm>
                <a:off x="1284" y="3056"/>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260" name="Text Box 103">
                <a:extLst>
                  <a:ext uri="{FF2B5EF4-FFF2-40B4-BE49-F238E27FC236}">
                    <a16:creationId xmlns:a16="http://schemas.microsoft.com/office/drawing/2014/main" id="{FD53BA74-4099-4E2A-94BD-592A02AD98BD}"/>
                  </a:ext>
                </a:extLst>
              </p:cNvPr>
              <p:cNvSpPr txBox="1">
                <a:spLocks noChangeArrowheads="1"/>
              </p:cNvSpPr>
              <p:nvPr/>
            </p:nvSpPr>
            <p:spPr bwMode="auto">
              <a:xfrm>
                <a:off x="1601" y="3060"/>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6261" name="Text Box 104">
                <a:extLst>
                  <a:ext uri="{FF2B5EF4-FFF2-40B4-BE49-F238E27FC236}">
                    <a16:creationId xmlns:a16="http://schemas.microsoft.com/office/drawing/2014/main" id="{CA4E5F3A-3382-48C9-8194-B4E5B2FDB4BA}"/>
                  </a:ext>
                </a:extLst>
              </p:cNvPr>
              <p:cNvSpPr txBox="1">
                <a:spLocks noChangeArrowheads="1"/>
              </p:cNvSpPr>
              <p:nvPr/>
            </p:nvSpPr>
            <p:spPr bwMode="auto">
              <a:xfrm>
                <a:off x="1175" y="3257"/>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262" name="Text Box 105">
                <a:extLst>
                  <a:ext uri="{FF2B5EF4-FFF2-40B4-BE49-F238E27FC236}">
                    <a16:creationId xmlns:a16="http://schemas.microsoft.com/office/drawing/2014/main" id="{C2BD5C19-D063-43E7-B805-93F2441CFA79}"/>
                  </a:ext>
                </a:extLst>
              </p:cNvPr>
              <p:cNvSpPr txBox="1">
                <a:spLocks noChangeArrowheads="1"/>
              </p:cNvSpPr>
              <p:nvPr/>
            </p:nvSpPr>
            <p:spPr bwMode="auto">
              <a:xfrm>
                <a:off x="1345" y="3261"/>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100</a:t>
                </a:r>
              </a:p>
            </p:txBody>
          </p:sp>
          <p:sp>
            <p:nvSpPr>
              <p:cNvPr id="136263" name="Line 106">
                <a:extLst>
                  <a:ext uri="{FF2B5EF4-FFF2-40B4-BE49-F238E27FC236}">
                    <a16:creationId xmlns:a16="http://schemas.microsoft.com/office/drawing/2014/main" id="{5AA43200-75A6-4083-A474-F105F296862A}"/>
                  </a:ext>
                </a:extLst>
              </p:cNvPr>
              <p:cNvSpPr>
                <a:spLocks noChangeShapeType="1"/>
              </p:cNvSpPr>
              <p:nvPr/>
            </p:nvSpPr>
            <p:spPr bwMode="auto">
              <a:xfrm flipH="1">
                <a:off x="1430" y="3005"/>
                <a:ext cx="55" cy="83"/>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64" name="Line 107">
                <a:extLst>
                  <a:ext uri="{FF2B5EF4-FFF2-40B4-BE49-F238E27FC236}">
                    <a16:creationId xmlns:a16="http://schemas.microsoft.com/office/drawing/2014/main" id="{10FC32BB-125D-4E4E-BDDF-5C02448F3CB1}"/>
                  </a:ext>
                </a:extLst>
              </p:cNvPr>
              <p:cNvSpPr>
                <a:spLocks noChangeShapeType="1"/>
              </p:cNvSpPr>
              <p:nvPr/>
            </p:nvSpPr>
            <p:spPr bwMode="auto">
              <a:xfrm flipH="1">
                <a:off x="1311" y="3207"/>
                <a:ext cx="37"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65" name="Line 108">
                <a:extLst>
                  <a:ext uri="{FF2B5EF4-FFF2-40B4-BE49-F238E27FC236}">
                    <a16:creationId xmlns:a16="http://schemas.microsoft.com/office/drawing/2014/main" id="{2F7DEF78-26CA-4651-A28F-45C89315792A}"/>
                  </a:ext>
                </a:extLst>
              </p:cNvPr>
              <p:cNvSpPr>
                <a:spLocks noChangeShapeType="1"/>
              </p:cNvSpPr>
              <p:nvPr/>
            </p:nvSpPr>
            <p:spPr bwMode="auto">
              <a:xfrm>
                <a:off x="1577" y="2997"/>
                <a:ext cx="81" cy="91"/>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66" name="Line 109">
                <a:extLst>
                  <a:ext uri="{FF2B5EF4-FFF2-40B4-BE49-F238E27FC236}">
                    <a16:creationId xmlns:a16="http://schemas.microsoft.com/office/drawing/2014/main" id="{0349C2B9-7A37-444E-B647-920F95BAA0E9}"/>
                  </a:ext>
                </a:extLst>
              </p:cNvPr>
              <p:cNvSpPr>
                <a:spLocks noChangeShapeType="1"/>
              </p:cNvSpPr>
              <p:nvPr/>
            </p:nvSpPr>
            <p:spPr bwMode="auto">
              <a:xfrm>
                <a:off x="1436" y="3202"/>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67" name="Line 110">
                <a:extLst>
                  <a:ext uri="{FF2B5EF4-FFF2-40B4-BE49-F238E27FC236}">
                    <a16:creationId xmlns:a16="http://schemas.microsoft.com/office/drawing/2014/main" id="{D1ED4AEB-ADAF-480E-8494-E449159E057B}"/>
                  </a:ext>
                </a:extLst>
              </p:cNvPr>
              <p:cNvSpPr>
                <a:spLocks noChangeShapeType="1"/>
              </p:cNvSpPr>
              <p:nvPr/>
            </p:nvSpPr>
            <p:spPr bwMode="auto">
              <a:xfrm flipH="1">
                <a:off x="1671" y="3211"/>
                <a:ext cx="28"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68" name="Text Box 111">
                <a:extLst>
                  <a:ext uri="{FF2B5EF4-FFF2-40B4-BE49-F238E27FC236}">
                    <a16:creationId xmlns:a16="http://schemas.microsoft.com/office/drawing/2014/main" id="{EAD21E3D-A91F-46D8-9FD9-785D6D87DEAA}"/>
                  </a:ext>
                </a:extLst>
              </p:cNvPr>
              <p:cNvSpPr txBox="1">
                <a:spLocks noChangeArrowheads="1"/>
              </p:cNvSpPr>
              <p:nvPr/>
            </p:nvSpPr>
            <p:spPr bwMode="auto">
              <a:xfrm>
                <a:off x="1533" y="3257"/>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269" name="Text Box 117">
                <a:extLst>
                  <a:ext uri="{FF2B5EF4-FFF2-40B4-BE49-F238E27FC236}">
                    <a16:creationId xmlns:a16="http://schemas.microsoft.com/office/drawing/2014/main" id="{897787C2-330F-4D64-AA16-5499405017AB}"/>
                  </a:ext>
                </a:extLst>
              </p:cNvPr>
              <p:cNvSpPr txBox="1">
                <a:spLocks noChangeArrowheads="1"/>
              </p:cNvSpPr>
              <p:nvPr/>
            </p:nvSpPr>
            <p:spPr bwMode="auto">
              <a:xfrm>
                <a:off x="1432" y="2844"/>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grpSp>
        <p:grpSp>
          <p:nvGrpSpPr>
            <p:cNvPr id="136247" name="Group 170">
              <a:extLst>
                <a:ext uri="{FF2B5EF4-FFF2-40B4-BE49-F238E27FC236}">
                  <a16:creationId xmlns:a16="http://schemas.microsoft.com/office/drawing/2014/main" id="{1BB0098C-8107-47FA-B2A6-933ACAC3559B}"/>
                </a:ext>
              </a:extLst>
            </p:cNvPr>
            <p:cNvGrpSpPr>
              <a:grpSpLocks/>
            </p:cNvGrpSpPr>
            <p:nvPr/>
          </p:nvGrpSpPr>
          <p:grpSpPr bwMode="auto">
            <a:xfrm>
              <a:off x="1893" y="2848"/>
              <a:ext cx="654" cy="609"/>
              <a:chOff x="2030" y="2867"/>
              <a:chExt cx="654" cy="609"/>
            </a:xfrm>
          </p:grpSpPr>
          <p:sp>
            <p:nvSpPr>
              <p:cNvPr id="136248" name="Text Box 118">
                <a:extLst>
                  <a:ext uri="{FF2B5EF4-FFF2-40B4-BE49-F238E27FC236}">
                    <a16:creationId xmlns:a16="http://schemas.microsoft.com/office/drawing/2014/main" id="{894695C9-E126-4005-A39E-F954ACC58F1B}"/>
                  </a:ext>
                </a:extLst>
              </p:cNvPr>
              <p:cNvSpPr txBox="1">
                <a:spLocks noChangeArrowheads="1"/>
              </p:cNvSpPr>
              <p:nvPr/>
            </p:nvSpPr>
            <p:spPr bwMode="auto">
              <a:xfrm>
                <a:off x="2139" y="3079"/>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249" name="Text Box 119">
                <a:extLst>
                  <a:ext uri="{FF2B5EF4-FFF2-40B4-BE49-F238E27FC236}">
                    <a16:creationId xmlns:a16="http://schemas.microsoft.com/office/drawing/2014/main" id="{8C0E22EA-64E1-49E3-BABD-E1F0E7EF1A74}"/>
                  </a:ext>
                </a:extLst>
              </p:cNvPr>
              <p:cNvSpPr txBox="1">
                <a:spLocks noChangeArrowheads="1"/>
              </p:cNvSpPr>
              <p:nvPr/>
            </p:nvSpPr>
            <p:spPr bwMode="auto">
              <a:xfrm>
                <a:off x="2456" y="3083"/>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sp>
            <p:nvSpPr>
              <p:cNvPr id="136250" name="Text Box 120">
                <a:extLst>
                  <a:ext uri="{FF2B5EF4-FFF2-40B4-BE49-F238E27FC236}">
                    <a16:creationId xmlns:a16="http://schemas.microsoft.com/office/drawing/2014/main" id="{3345554D-C960-4E93-966F-1EEE9EBF2990}"/>
                  </a:ext>
                </a:extLst>
              </p:cNvPr>
              <p:cNvSpPr txBox="1">
                <a:spLocks noChangeArrowheads="1"/>
              </p:cNvSpPr>
              <p:nvPr/>
            </p:nvSpPr>
            <p:spPr bwMode="auto">
              <a:xfrm>
                <a:off x="2030" y="3280"/>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251" name="Text Box 121">
                <a:extLst>
                  <a:ext uri="{FF2B5EF4-FFF2-40B4-BE49-F238E27FC236}">
                    <a16:creationId xmlns:a16="http://schemas.microsoft.com/office/drawing/2014/main" id="{CE3CB1F5-C003-4DE4-A554-F3BEE90352D9}"/>
                  </a:ext>
                </a:extLst>
              </p:cNvPr>
              <p:cNvSpPr txBox="1">
                <a:spLocks noChangeArrowheads="1"/>
              </p:cNvSpPr>
              <p:nvPr/>
            </p:nvSpPr>
            <p:spPr bwMode="auto">
              <a:xfrm>
                <a:off x="2200" y="3284"/>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100</a:t>
                </a:r>
              </a:p>
            </p:txBody>
          </p:sp>
          <p:sp>
            <p:nvSpPr>
              <p:cNvPr id="136252" name="Line 122">
                <a:extLst>
                  <a:ext uri="{FF2B5EF4-FFF2-40B4-BE49-F238E27FC236}">
                    <a16:creationId xmlns:a16="http://schemas.microsoft.com/office/drawing/2014/main" id="{6B0299B4-80F0-4765-AF0B-C2BA0E0EE730}"/>
                  </a:ext>
                </a:extLst>
              </p:cNvPr>
              <p:cNvSpPr>
                <a:spLocks noChangeShapeType="1"/>
              </p:cNvSpPr>
              <p:nvPr/>
            </p:nvSpPr>
            <p:spPr bwMode="auto">
              <a:xfrm flipH="1">
                <a:off x="2285" y="3028"/>
                <a:ext cx="55"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53" name="Line 123">
                <a:extLst>
                  <a:ext uri="{FF2B5EF4-FFF2-40B4-BE49-F238E27FC236}">
                    <a16:creationId xmlns:a16="http://schemas.microsoft.com/office/drawing/2014/main" id="{1B85FB31-CC7D-4B3A-9998-382D24CA640F}"/>
                  </a:ext>
                </a:extLst>
              </p:cNvPr>
              <p:cNvSpPr>
                <a:spLocks noChangeShapeType="1"/>
              </p:cNvSpPr>
              <p:nvPr/>
            </p:nvSpPr>
            <p:spPr bwMode="auto">
              <a:xfrm flipH="1">
                <a:off x="2166" y="3230"/>
                <a:ext cx="37"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54" name="Line 124">
                <a:extLst>
                  <a:ext uri="{FF2B5EF4-FFF2-40B4-BE49-F238E27FC236}">
                    <a16:creationId xmlns:a16="http://schemas.microsoft.com/office/drawing/2014/main" id="{06CD7221-1956-4B7F-8CDD-3D6D1B63AB75}"/>
                  </a:ext>
                </a:extLst>
              </p:cNvPr>
              <p:cNvSpPr>
                <a:spLocks noChangeShapeType="1"/>
              </p:cNvSpPr>
              <p:nvPr/>
            </p:nvSpPr>
            <p:spPr bwMode="auto">
              <a:xfrm>
                <a:off x="2432" y="3020"/>
                <a:ext cx="8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55" name="Line 125">
                <a:extLst>
                  <a:ext uri="{FF2B5EF4-FFF2-40B4-BE49-F238E27FC236}">
                    <a16:creationId xmlns:a16="http://schemas.microsoft.com/office/drawing/2014/main" id="{085FD66A-AF4C-424B-ADB6-8EB25ABAC20A}"/>
                  </a:ext>
                </a:extLst>
              </p:cNvPr>
              <p:cNvSpPr>
                <a:spLocks noChangeShapeType="1"/>
              </p:cNvSpPr>
              <p:nvPr/>
            </p:nvSpPr>
            <p:spPr bwMode="auto">
              <a:xfrm>
                <a:off x="2291" y="3225"/>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56" name="Line 126">
                <a:extLst>
                  <a:ext uri="{FF2B5EF4-FFF2-40B4-BE49-F238E27FC236}">
                    <a16:creationId xmlns:a16="http://schemas.microsoft.com/office/drawing/2014/main" id="{C2EE48B3-98C5-428F-B609-00540C4C52E3}"/>
                  </a:ext>
                </a:extLst>
              </p:cNvPr>
              <p:cNvSpPr>
                <a:spLocks noChangeShapeType="1"/>
              </p:cNvSpPr>
              <p:nvPr/>
            </p:nvSpPr>
            <p:spPr bwMode="auto">
              <a:xfrm flipH="1">
                <a:off x="2526" y="3234"/>
                <a:ext cx="28"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57" name="Text Box 127">
                <a:extLst>
                  <a:ext uri="{FF2B5EF4-FFF2-40B4-BE49-F238E27FC236}">
                    <a16:creationId xmlns:a16="http://schemas.microsoft.com/office/drawing/2014/main" id="{EA4E186F-F96E-4B27-9489-44AB925DA715}"/>
                  </a:ext>
                </a:extLst>
              </p:cNvPr>
              <p:cNvSpPr txBox="1">
                <a:spLocks noChangeArrowheads="1"/>
              </p:cNvSpPr>
              <p:nvPr/>
            </p:nvSpPr>
            <p:spPr bwMode="auto">
              <a:xfrm>
                <a:off x="2388" y="3280"/>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258" name="Text Box 128">
                <a:extLst>
                  <a:ext uri="{FF2B5EF4-FFF2-40B4-BE49-F238E27FC236}">
                    <a16:creationId xmlns:a16="http://schemas.microsoft.com/office/drawing/2014/main" id="{624D3EF9-EE33-4B40-9401-4F5595AB4F53}"/>
                  </a:ext>
                </a:extLst>
              </p:cNvPr>
              <p:cNvSpPr txBox="1">
                <a:spLocks noChangeArrowheads="1"/>
              </p:cNvSpPr>
              <p:nvPr/>
            </p:nvSpPr>
            <p:spPr bwMode="auto">
              <a:xfrm>
                <a:off x="2314" y="2867"/>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grpSp>
      </p:grpSp>
      <p:grpSp>
        <p:nvGrpSpPr>
          <p:cNvPr id="136202" name="Group 177">
            <a:extLst>
              <a:ext uri="{FF2B5EF4-FFF2-40B4-BE49-F238E27FC236}">
                <a16:creationId xmlns:a16="http://schemas.microsoft.com/office/drawing/2014/main" id="{F93094F4-9091-4713-B84B-AEC420EDBFC1}"/>
              </a:ext>
            </a:extLst>
          </p:cNvPr>
          <p:cNvGrpSpPr>
            <a:grpSpLocks/>
          </p:cNvGrpSpPr>
          <p:nvPr/>
        </p:nvGrpSpPr>
        <p:grpSpPr bwMode="auto">
          <a:xfrm>
            <a:off x="6002338" y="4827588"/>
            <a:ext cx="3346450" cy="973137"/>
            <a:chOff x="325" y="3461"/>
            <a:chExt cx="2108" cy="613"/>
          </a:xfrm>
        </p:grpSpPr>
        <p:grpSp>
          <p:nvGrpSpPr>
            <p:cNvPr id="136209" name="Group 171">
              <a:extLst>
                <a:ext uri="{FF2B5EF4-FFF2-40B4-BE49-F238E27FC236}">
                  <a16:creationId xmlns:a16="http://schemas.microsoft.com/office/drawing/2014/main" id="{EC3A5B32-DF45-455D-80BE-8CD4231D2431}"/>
                </a:ext>
              </a:extLst>
            </p:cNvPr>
            <p:cNvGrpSpPr>
              <a:grpSpLocks/>
            </p:cNvGrpSpPr>
            <p:nvPr/>
          </p:nvGrpSpPr>
          <p:grpSpPr bwMode="auto">
            <a:xfrm>
              <a:off x="325" y="3466"/>
              <a:ext cx="654" cy="605"/>
              <a:chOff x="325" y="3466"/>
              <a:chExt cx="654" cy="605"/>
            </a:xfrm>
          </p:grpSpPr>
          <p:sp>
            <p:nvSpPr>
              <p:cNvPr id="136234" name="Text Box 129">
                <a:extLst>
                  <a:ext uri="{FF2B5EF4-FFF2-40B4-BE49-F238E27FC236}">
                    <a16:creationId xmlns:a16="http://schemas.microsoft.com/office/drawing/2014/main" id="{D9A8BB3D-79B9-4352-AB31-A8BBC415FB69}"/>
                  </a:ext>
                </a:extLst>
              </p:cNvPr>
              <p:cNvSpPr txBox="1">
                <a:spLocks noChangeArrowheads="1"/>
              </p:cNvSpPr>
              <p:nvPr/>
            </p:nvSpPr>
            <p:spPr bwMode="auto">
              <a:xfrm>
                <a:off x="434" y="3678"/>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235" name="Text Box 130">
                <a:extLst>
                  <a:ext uri="{FF2B5EF4-FFF2-40B4-BE49-F238E27FC236}">
                    <a16:creationId xmlns:a16="http://schemas.microsoft.com/office/drawing/2014/main" id="{737978D6-E064-4142-AEB4-10A697468C46}"/>
                  </a:ext>
                </a:extLst>
              </p:cNvPr>
              <p:cNvSpPr txBox="1">
                <a:spLocks noChangeArrowheads="1"/>
              </p:cNvSpPr>
              <p:nvPr/>
            </p:nvSpPr>
            <p:spPr bwMode="auto">
              <a:xfrm>
                <a:off x="751" y="3682"/>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sp>
            <p:nvSpPr>
              <p:cNvPr id="136236" name="Text Box 131">
                <a:extLst>
                  <a:ext uri="{FF2B5EF4-FFF2-40B4-BE49-F238E27FC236}">
                    <a16:creationId xmlns:a16="http://schemas.microsoft.com/office/drawing/2014/main" id="{1CDC28A8-956A-434E-973A-D56128965F64}"/>
                  </a:ext>
                </a:extLst>
              </p:cNvPr>
              <p:cNvSpPr txBox="1">
                <a:spLocks noChangeArrowheads="1"/>
              </p:cNvSpPr>
              <p:nvPr/>
            </p:nvSpPr>
            <p:spPr bwMode="auto">
              <a:xfrm>
                <a:off x="325" y="3879"/>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237" name="Text Box 132">
                <a:extLst>
                  <a:ext uri="{FF2B5EF4-FFF2-40B4-BE49-F238E27FC236}">
                    <a16:creationId xmlns:a16="http://schemas.microsoft.com/office/drawing/2014/main" id="{21D8F271-BC99-4C40-AA12-52E229EBB766}"/>
                  </a:ext>
                </a:extLst>
              </p:cNvPr>
              <p:cNvSpPr txBox="1">
                <a:spLocks noChangeArrowheads="1"/>
              </p:cNvSpPr>
              <p:nvPr/>
            </p:nvSpPr>
            <p:spPr bwMode="auto">
              <a:xfrm>
                <a:off x="550" y="3874"/>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3</a:t>
                </a:r>
              </a:p>
            </p:txBody>
          </p:sp>
          <p:sp>
            <p:nvSpPr>
              <p:cNvPr id="136238" name="Line 133">
                <a:extLst>
                  <a:ext uri="{FF2B5EF4-FFF2-40B4-BE49-F238E27FC236}">
                    <a16:creationId xmlns:a16="http://schemas.microsoft.com/office/drawing/2014/main" id="{331D5428-9C6C-4ED4-B077-FB455F7C9154}"/>
                  </a:ext>
                </a:extLst>
              </p:cNvPr>
              <p:cNvSpPr>
                <a:spLocks noChangeShapeType="1"/>
              </p:cNvSpPr>
              <p:nvPr/>
            </p:nvSpPr>
            <p:spPr bwMode="auto">
              <a:xfrm flipH="1">
                <a:off x="580" y="3627"/>
                <a:ext cx="55"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39" name="Line 134">
                <a:extLst>
                  <a:ext uri="{FF2B5EF4-FFF2-40B4-BE49-F238E27FC236}">
                    <a16:creationId xmlns:a16="http://schemas.microsoft.com/office/drawing/2014/main" id="{41FBF612-715E-4663-B891-983402202904}"/>
                  </a:ext>
                </a:extLst>
              </p:cNvPr>
              <p:cNvSpPr>
                <a:spLocks noChangeShapeType="1"/>
              </p:cNvSpPr>
              <p:nvPr/>
            </p:nvSpPr>
            <p:spPr bwMode="auto">
              <a:xfrm flipH="1">
                <a:off x="461" y="3829"/>
                <a:ext cx="37"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40" name="Line 135">
                <a:extLst>
                  <a:ext uri="{FF2B5EF4-FFF2-40B4-BE49-F238E27FC236}">
                    <a16:creationId xmlns:a16="http://schemas.microsoft.com/office/drawing/2014/main" id="{F4FCA50D-F2A0-48E0-A755-F5408C70C150}"/>
                  </a:ext>
                </a:extLst>
              </p:cNvPr>
              <p:cNvSpPr>
                <a:spLocks noChangeShapeType="1"/>
              </p:cNvSpPr>
              <p:nvPr/>
            </p:nvSpPr>
            <p:spPr bwMode="auto">
              <a:xfrm>
                <a:off x="727" y="3619"/>
                <a:ext cx="8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41" name="Line 136">
                <a:extLst>
                  <a:ext uri="{FF2B5EF4-FFF2-40B4-BE49-F238E27FC236}">
                    <a16:creationId xmlns:a16="http://schemas.microsoft.com/office/drawing/2014/main" id="{21BDCCE0-2433-460B-B01A-D1FCE1F18DC4}"/>
                  </a:ext>
                </a:extLst>
              </p:cNvPr>
              <p:cNvSpPr>
                <a:spLocks noChangeShapeType="1"/>
              </p:cNvSpPr>
              <p:nvPr/>
            </p:nvSpPr>
            <p:spPr bwMode="auto">
              <a:xfrm>
                <a:off x="586" y="3824"/>
                <a:ext cx="44" cy="82"/>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42" name="Line 137">
                <a:extLst>
                  <a:ext uri="{FF2B5EF4-FFF2-40B4-BE49-F238E27FC236}">
                    <a16:creationId xmlns:a16="http://schemas.microsoft.com/office/drawing/2014/main" id="{B3281E2B-8BAC-4C72-AB5D-031E6937312C}"/>
                  </a:ext>
                </a:extLst>
              </p:cNvPr>
              <p:cNvSpPr>
                <a:spLocks noChangeShapeType="1"/>
              </p:cNvSpPr>
              <p:nvPr/>
            </p:nvSpPr>
            <p:spPr bwMode="auto">
              <a:xfrm flipH="1">
                <a:off x="821" y="3833"/>
                <a:ext cx="28"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43" name="Text Box 138">
                <a:extLst>
                  <a:ext uri="{FF2B5EF4-FFF2-40B4-BE49-F238E27FC236}">
                    <a16:creationId xmlns:a16="http://schemas.microsoft.com/office/drawing/2014/main" id="{E6366672-7534-4D36-945D-891F9B2D2045}"/>
                  </a:ext>
                </a:extLst>
              </p:cNvPr>
              <p:cNvSpPr txBox="1">
                <a:spLocks noChangeArrowheads="1"/>
              </p:cNvSpPr>
              <p:nvPr/>
            </p:nvSpPr>
            <p:spPr bwMode="auto">
              <a:xfrm>
                <a:off x="683" y="3879"/>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244" name="Text Box 139">
                <a:extLst>
                  <a:ext uri="{FF2B5EF4-FFF2-40B4-BE49-F238E27FC236}">
                    <a16:creationId xmlns:a16="http://schemas.microsoft.com/office/drawing/2014/main" id="{1DBCD3E3-AA4F-4C0F-81D9-D848684F2D23}"/>
                  </a:ext>
                </a:extLst>
              </p:cNvPr>
              <p:cNvSpPr txBox="1">
                <a:spLocks noChangeArrowheads="1"/>
              </p:cNvSpPr>
              <p:nvPr/>
            </p:nvSpPr>
            <p:spPr bwMode="auto">
              <a:xfrm>
                <a:off x="609" y="3466"/>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grpSp>
        <p:grpSp>
          <p:nvGrpSpPr>
            <p:cNvPr id="136210" name="Group 172">
              <a:extLst>
                <a:ext uri="{FF2B5EF4-FFF2-40B4-BE49-F238E27FC236}">
                  <a16:creationId xmlns:a16="http://schemas.microsoft.com/office/drawing/2014/main" id="{0FC0186C-68F0-4746-8508-053321725B76}"/>
                </a:ext>
              </a:extLst>
            </p:cNvPr>
            <p:cNvGrpSpPr>
              <a:grpSpLocks/>
            </p:cNvGrpSpPr>
            <p:nvPr/>
          </p:nvGrpSpPr>
          <p:grpSpPr bwMode="auto">
            <a:xfrm>
              <a:off x="1052" y="3461"/>
              <a:ext cx="654" cy="609"/>
              <a:chOff x="1162" y="3479"/>
              <a:chExt cx="654" cy="609"/>
            </a:xfrm>
          </p:grpSpPr>
          <p:sp>
            <p:nvSpPr>
              <p:cNvPr id="136223" name="Text Box 140">
                <a:extLst>
                  <a:ext uri="{FF2B5EF4-FFF2-40B4-BE49-F238E27FC236}">
                    <a16:creationId xmlns:a16="http://schemas.microsoft.com/office/drawing/2014/main" id="{9CA9C23F-A59B-4C56-8C08-04A58C50DA7B}"/>
                  </a:ext>
                </a:extLst>
              </p:cNvPr>
              <p:cNvSpPr txBox="1">
                <a:spLocks noChangeArrowheads="1"/>
              </p:cNvSpPr>
              <p:nvPr/>
            </p:nvSpPr>
            <p:spPr bwMode="auto">
              <a:xfrm>
                <a:off x="1298" y="369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6224" name="Text Box 141">
                <a:extLst>
                  <a:ext uri="{FF2B5EF4-FFF2-40B4-BE49-F238E27FC236}">
                    <a16:creationId xmlns:a16="http://schemas.microsoft.com/office/drawing/2014/main" id="{CF662892-EB80-49DD-875D-21D3AF238838}"/>
                  </a:ext>
                </a:extLst>
              </p:cNvPr>
              <p:cNvSpPr txBox="1">
                <a:spLocks noChangeArrowheads="1"/>
              </p:cNvSpPr>
              <p:nvPr/>
            </p:nvSpPr>
            <p:spPr bwMode="auto">
              <a:xfrm>
                <a:off x="1588" y="3695"/>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sp>
            <p:nvSpPr>
              <p:cNvPr id="136225" name="Text Box 142">
                <a:extLst>
                  <a:ext uri="{FF2B5EF4-FFF2-40B4-BE49-F238E27FC236}">
                    <a16:creationId xmlns:a16="http://schemas.microsoft.com/office/drawing/2014/main" id="{DAF35B95-FF25-48E8-976B-29C6C56526A7}"/>
                  </a:ext>
                </a:extLst>
              </p:cNvPr>
              <p:cNvSpPr txBox="1">
                <a:spLocks noChangeArrowheads="1"/>
              </p:cNvSpPr>
              <p:nvPr/>
            </p:nvSpPr>
            <p:spPr bwMode="auto">
              <a:xfrm>
                <a:off x="1162" y="3892"/>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226" name="Text Box 143">
                <a:extLst>
                  <a:ext uri="{FF2B5EF4-FFF2-40B4-BE49-F238E27FC236}">
                    <a16:creationId xmlns:a16="http://schemas.microsoft.com/office/drawing/2014/main" id="{83860E93-4B05-4EFC-8231-D00678DD085E}"/>
                  </a:ext>
                </a:extLst>
              </p:cNvPr>
              <p:cNvSpPr txBox="1">
                <a:spLocks noChangeArrowheads="1"/>
              </p:cNvSpPr>
              <p:nvPr/>
            </p:nvSpPr>
            <p:spPr bwMode="auto">
              <a:xfrm>
                <a:off x="1360" y="3896"/>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227" name="Line 144">
                <a:extLst>
                  <a:ext uri="{FF2B5EF4-FFF2-40B4-BE49-F238E27FC236}">
                    <a16:creationId xmlns:a16="http://schemas.microsoft.com/office/drawing/2014/main" id="{E53F8A2F-C575-4802-AC67-1685E08299E2}"/>
                  </a:ext>
                </a:extLst>
              </p:cNvPr>
              <p:cNvSpPr>
                <a:spLocks noChangeShapeType="1"/>
              </p:cNvSpPr>
              <p:nvPr/>
            </p:nvSpPr>
            <p:spPr bwMode="auto">
              <a:xfrm flipH="1">
                <a:off x="1417" y="3640"/>
                <a:ext cx="55" cy="83"/>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28" name="Line 145">
                <a:extLst>
                  <a:ext uri="{FF2B5EF4-FFF2-40B4-BE49-F238E27FC236}">
                    <a16:creationId xmlns:a16="http://schemas.microsoft.com/office/drawing/2014/main" id="{5AE5B67C-D3DE-4BD1-9C8C-F8A20545CB99}"/>
                  </a:ext>
                </a:extLst>
              </p:cNvPr>
              <p:cNvSpPr>
                <a:spLocks noChangeShapeType="1"/>
              </p:cNvSpPr>
              <p:nvPr/>
            </p:nvSpPr>
            <p:spPr bwMode="auto">
              <a:xfrm flipH="1">
                <a:off x="1298" y="3842"/>
                <a:ext cx="37"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29" name="Line 146">
                <a:extLst>
                  <a:ext uri="{FF2B5EF4-FFF2-40B4-BE49-F238E27FC236}">
                    <a16:creationId xmlns:a16="http://schemas.microsoft.com/office/drawing/2014/main" id="{A65EFD82-731E-480C-BE05-E03BA9120E0B}"/>
                  </a:ext>
                </a:extLst>
              </p:cNvPr>
              <p:cNvSpPr>
                <a:spLocks noChangeShapeType="1"/>
              </p:cNvSpPr>
              <p:nvPr/>
            </p:nvSpPr>
            <p:spPr bwMode="auto">
              <a:xfrm>
                <a:off x="1564" y="3632"/>
                <a:ext cx="8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30" name="Line 147">
                <a:extLst>
                  <a:ext uri="{FF2B5EF4-FFF2-40B4-BE49-F238E27FC236}">
                    <a16:creationId xmlns:a16="http://schemas.microsoft.com/office/drawing/2014/main" id="{F7B76C35-5D8C-49E2-8A9F-8DB1B9C518B6}"/>
                  </a:ext>
                </a:extLst>
              </p:cNvPr>
              <p:cNvSpPr>
                <a:spLocks noChangeShapeType="1"/>
              </p:cNvSpPr>
              <p:nvPr/>
            </p:nvSpPr>
            <p:spPr bwMode="auto">
              <a:xfrm>
                <a:off x="1423" y="3837"/>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31" name="Line 148">
                <a:extLst>
                  <a:ext uri="{FF2B5EF4-FFF2-40B4-BE49-F238E27FC236}">
                    <a16:creationId xmlns:a16="http://schemas.microsoft.com/office/drawing/2014/main" id="{B2A61032-953B-4E18-98E2-BE27162CF084}"/>
                  </a:ext>
                </a:extLst>
              </p:cNvPr>
              <p:cNvSpPr>
                <a:spLocks noChangeShapeType="1"/>
              </p:cNvSpPr>
              <p:nvPr/>
            </p:nvSpPr>
            <p:spPr bwMode="auto">
              <a:xfrm flipH="1">
                <a:off x="1658" y="3846"/>
                <a:ext cx="28"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32" name="Text Box 149">
                <a:extLst>
                  <a:ext uri="{FF2B5EF4-FFF2-40B4-BE49-F238E27FC236}">
                    <a16:creationId xmlns:a16="http://schemas.microsoft.com/office/drawing/2014/main" id="{2A7646B5-D80A-4695-8B9A-CA4C479FADA8}"/>
                  </a:ext>
                </a:extLst>
              </p:cNvPr>
              <p:cNvSpPr txBox="1">
                <a:spLocks noChangeArrowheads="1"/>
              </p:cNvSpPr>
              <p:nvPr/>
            </p:nvSpPr>
            <p:spPr bwMode="auto">
              <a:xfrm>
                <a:off x="1520" y="3892"/>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233" name="Text Box 150">
                <a:extLst>
                  <a:ext uri="{FF2B5EF4-FFF2-40B4-BE49-F238E27FC236}">
                    <a16:creationId xmlns:a16="http://schemas.microsoft.com/office/drawing/2014/main" id="{2E2AABEB-9827-42A2-9921-E3FEACF50F3D}"/>
                  </a:ext>
                </a:extLst>
              </p:cNvPr>
              <p:cNvSpPr txBox="1">
                <a:spLocks noChangeArrowheads="1"/>
              </p:cNvSpPr>
              <p:nvPr/>
            </p:nvSpPr>
            <p:spPr bwMode="auto">
              <a:xfrm>
                <a:off x="1446" y="3479"/>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grpSp>
        <p:grpSp>
          <p:nvGrpSpPr>
            <p:cNvPr id="136211" name="Group 173">
              <a:extLst>
                <a:ext uri="{FF2B5EF4-FFF2-40B4-BE49-F238E27FC236}">
                  <a16:creationId xmlns:a16="http://schemas.microsoft.com/office/drawing/2014/main" id="{0D457A2C-1BB9-4621-97A6-8B4DA1C62997}"/>
                </a:ext>
              </a:extLst>
            </p:cNvPr>
            <p:cNvGrpSpPr>
              <a:grpSpLocks/>
            </p:cNvGrpSpPr>
            <p:nvPr/>
          </p:nvGrpSpPr>
          <p:grpSpPr bwMode="auto">
            <a:xfrm>
              <a:off x="1779" y="3465"/>
              <a:ext cx="654" cy="609"/>
              <a:chOff x="1999" y="3529"/>
              <a:chExt cx="654" cy="609"/>
            </a:xfrm>
          </p:grpSpPr>
          <p:sp>
            <p:nvSpPr>
              <p:cNvPr id="136212" name="Text Box 151">
                <a:extLst>
                  <a:ext uri="{FF2B5EF4-FFF2-40B4-BE49-F238E27FC236}">
                    <a16:creationId xmlns:a16="http://schemas.microsoft.com/office/drawing/2014/main" id="{DA5A34C6-3D67-4356-8D62-F3C3DE7FA2C5}"/>
                  </a:ext>
                </a:extLst>
              </p:cNvPr>
              <p:cNvSpPr txBox="1">
                <a:spLocks noChangeArrowheads="1"/>
              </p:cNvSpPr>
              <p:nvPr/>
            </p:nvSpPr>
            <p:spPr bwMode="auto">
              <a:xfrm>
                <a:off x="2135" y="3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6213" name="Text Box 152">
                <a:extLst>
                  <a:ext uri="{FF2B5EF4-FFF2-40B4-BE49-F238E27FC236}">
                    <a16:creationId xmlns:a16="http://schemas.microsoft.com/office/drawing/2014/main" id="{64A49CEA-FDA0-4E42-8CB5-294A5A5E4E09}"/>
                  </a:ext>
                </a:extLst>
              </p:cNvPr>
              <p:cNvSpPr txBox="1">
                <a:spLocks noChangeArrowheads="1"/>
              </p:cNvSpPr>
              <p:nvPr/>
            </p:nvSpPr>
            <p:spPr bwMode="auto">
              <a:xfrm>
                <a:off x="2425" y="3745"/>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sp>
            <p:nvSpPr>
              <p:cNvPr id="136214" name="Text Box 153">
                <a:extLst>
                  <a:ext uri="{FF2B5EF4-FFF2-40B4-BE49-F238E27FC236}">
                    <a16:creationId xmlns:a16="http://schemas.microsoft.com/office/drawing/2014/main" id="{FA352E35-9B68-4C99-9657-D6E97D8FB2EE}"/>
                  </a:ext>
                </a:extLst>
              </p:cNvPr>
              <p:cNvSpPr txBox="1">
                <a:spLocks noChangeArrowheads="1"/>
              </p:cNvSpPr>
              <p:nvPr/>
            </p:nvSpPr>
            <p:spPr bwMode="auto">
              <a:xfrm>
                <a:off x="1999" y="3942"/>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215" name="Text Box 154">
                <a:extLst>
                  <a:ext uri="{FF2B5EF4-FFF2-40B4-BE49-F238E27FC236}">
                    <a16:creationId xmlns:a16="http://schemas.microsoft.com/office/drawing/2014/main" id="{8862B070-E4E4-4BAE-96E1-0B500534B041}"/>
                  </a:ext>
                </a:extLst>
              </p:cNvPr>
              <p:cNvSpPr txBox="1">
                <a:spLocks noChangeArrowheads="1"/>
              </p:cNvSpPr>
              <p:nvPr/>
            </p:nvSpPr>
            <p:spPr bwMode="auto">
              <a:xfrm>
                <a:off x="2197" y="3946"/>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216" name="Line 155">
                <a:extLst>
                  <a:ext uri="{FF2B5EF4-FFF2-40B4-BE49-F238E27FC236}">
                    <a16:creationId xmlns:a16="http://schemas.microsoft.com/office/drawing/2014/main" id="{27F1BB40-EA67-4986-BA5C-9E41D2589498}"/>
                  </a:ext>
                </a:extLst>
              </p:cNvPr>
              <p:cNvSpPr>
                <a:spLocks noChangeShapeType="1"/>
              </p:cNvSpPr>
              <p:nvPr/>
            </p:nvSpPr>
            <p:spPr bwMode="auto">
              <a:xfrm flipH="1">
                <a:off x="2254" y="3690"/>
                <a:ext cx="55"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17" name="Line 156">
                <a:extLst>
                  <a:ext uri="{FF2B5EF4-FFF2-40B4-BE49-F238E27FC236}">
                    <a16:creationId xmlns:a16="http://schemas.microsoft.com/office/drawing/2014/main" id="{27BC8305-E034-4AB3-8674-5DC15702CDE0}"/>
                  </a:ext>
                </a:extLst>
              </p:cNvPr>
              <p:cNvSpPr>
                <a:spLocks noChangeShapeType="1"/>
              </p:cNvSpPr>
              <p:nvPr/>
            </p:nvSpPr>
            <p:spPr bwMode="auto">
              <a:xfrm flipH="1">
                <a:off x="2135" y="3892"/>
                <a:ext cx="37"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18" name="Line 157">
                <a:extLst>
                  <a:ext uri="{FF2B5EF4-FFF2-40B4-BE49-F238E27FC236}">
                    <a16:creationId xmlns:a16="http://schemas.microsoft.com/office/drawing/2014/main" id="{BAA83048-78F0-43E6-9C2D-2F06D0F3857C}"/>
                  </a:ext>
                </a:extLst>
              </p:cNvPr>
              <p:cNvSpPr>
                <a:spLocks noChangeShapeType="1"/>
              </p:cNvSpPr>
              <p:nvPr/>
            </p:nvSpPr>
            <p:spPr bwMode="auto">
              <a:xfrm>
                <a:off x="2401" y="3682"/>
                <a:ext cx="8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19" name="Line 158">
                <a:extLst>
                  <a:ext uri="{FF2B5EF4-FFF2-40B4-BE49-F238E27FC236}">
                    <a16:creationId xmlns:a16="http://schemas.microsoft.com/office/drawing/2014/main" id="{5380D5F0-3DD5-4615-BBA8-34F0AE769A63}"/>
                  </a:ext>
                </a:extLst>
              </p:cNvPr>
              <p:cNvSpPr>
                <a:spLocks noChangeShapeType="1"/>
              </p:cNvSpPr>
              <p:nvPr/>
            </p:nvSpPr>
            <p:spPr bwMode="auto">
              <a:xfrm>
                <a:off x="2260" y="3887"/>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20" name="Line 159">
                <a:extLst>
                  <a:ext uri="{FF2B5EF4-FFF2-40B4-BE49-F238E27FC236}">
                    <a16:creationId xmlns:a16="http://schemas.microsoft.com/office/drawing/2014/main" id="{53DB5B9D-6E82-4F8B-B8CA-796C62A0E699}"/>
                  </a:ext>
                </a:extLst>
              </p:cNvPr>
              <p:cNvSpPr>
                <a:spLocks noChangeShapeType="1"/>
              </p:cNvSpPr>
              <p:nvPr/>
            </p:nvSpPr>
            <p:spPr bwMode="auto">
              <a:xfrm flipH="1">
                <a:off x="2495" y="3896"/>
                <a:ext cx="28"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21" name="Text Box 160">
                <a:extLst>
                  <a:ext uri="{FF2B5EF4-FFF2-40B4-BE49-F238E27FC236}">
                    <a16:creationId xmlns:a16="http://schemas.microsoft.com/office/drawing/2014/main" id="{1438C697-90D4-4A48-AD29-3FB65FCD8F47}"/>
                  </a:ext>
                </a:extLst>
              </p:cNvPr>
              <p:cNvSpPr txBox="1">
                <a:spLocks noChangeArrowheads="1"/>
              </p:cNvSpPr>
              <p:nvPr/>
            </p:nvSpPr>
            <p:spPr bwMode="auto">
              <a:xfrm>
                <a:off x="2357" y="3942"/>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222" name="Text Box 161">
                <a:extLst>
                  <a:ext uri="{FF2B5EF4-FFF2-40B4-BE49-F238E27FC236}">
                    <a16:creationId xmlns:a16="http://schemas.microsoft.com/office/drawing/2014/main" id="{20EDA5C9-FB52-4ECA-BD77-318E2E22CB85}"/>
                  </a:ext>
                </a:extLst>
              </p:cNvPr>
              <p:cNvSpPr txBox="1">
                <a:spLocks noChangeArrowheads="1"/>
              </p:cNvSpPr>
              <p:nvPr/>
            </p:nvSpPr>
            <p:spPr bwMode="auto">
              <a:xfrm>
                <a:off x="2283" y="3529"/>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grpSp>
      </p:grpSp>
      <p:sp>
        <p:nvSpPr>
          <p:cNvPr id="136203" name="Text Box 178">
            <a:extLst>
              <a:ext uri="{FF2B5EF4-FFF2-40B4-BE49-F238E27FC236}">
                <a16:creationId xmlns:a16="http://schemas.microsoft.com/office/drawing/2014/main" id="{66BEB90C-8BFE-4ECA-8905-8ABB318C21D9}"/>
              </a:ext>
            </a:extLst>
          </p:cNvPr>
          <p:cNvSpPr txBox="1">
            <a:spLocks noChangeArrowheads="1"/>
          </p:cNvSpPr>
          <p:nvPr/>
        </p:nvSpPr>
        <p:spPr bwMode="auto">
          <a:xfrm>
            <a:off x="223838" y="4171950"/>
            <a:ext cx="16843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Original min-heap</a:t>
            </a:r>
          </a:p>
        </p:txBody>
      </p:sp>
      <p:sp>
        <p:nvSpPr>
          <p:cNvPr id="136204" name="Text Box 179">
            <a:extLst>
              <a:ext uri="{FF2B5EF4-FFF2-40B4-BE49-F238E27FC236}">
                <a16:creationId xmlns:a16="http://schemas.microsoft.com/office/drawing/2014/main" id="{47CCECA9-F97E-47F8-B62E-FF8AC3B8C9BE}"/>
              </a:ext>
            </a:extLst>
          </p:cNvPr>
          <p:cNvSpPr txBox="1">
            <a:spLocks noChangeArrowheads="1"/>
          </p:cNvSpPr>
          <p:nvPr/>
        </p:nvSpPr>
        <p:spPr bwMode="auto">
          <a:xfrm>
            <a:off x="2390775" y="4183063"/>
            <a:ext cx="21304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Insert a new element 20</a:t>
            </a:r>
          </a:p>
        </p:txBody>
      </p:sp>
      <p:sp>
        <p:nvSpPr>
          <p:cNvPr id="136205" name="Text Box 180">
            <a:extLst>
              <a:ext uri="{FF2B5EF4-FFF2-40B4-BE49-F238E27FC236}">
                <a16:creationId xmlns:a16="http://schemas.microsoft.com/office/drawing/2014/main" id="{C1E68AD7-0057-40BC-B2FB-56899F6158E9}"/>
              </a:ext>
            </a:extLst>
          </p:cNvPr>
          <p:cNvSpPr txBox="1">
            <a:spLocks noChangeArrowheads="1"/>
          </p:cNvSpPr>
          <p:nvPr/>
        </p:nvSpPr>
        <p:spPr bwMode="auto">
          <a:xfrm>
            <a:off x="6564313" y="4176713"/>
            <a:ext cx="20288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Insert a new element 2</a:t>
            </a:r>
          </a:p>
        </p:txBody>
      </p:sp>
      <p:sp>
        <p:nvSpPr>
          <p:cNvPr id="136206" name="Text Box 181">
            <a:extLst>
              <a:ext uri="{FF2B5EF4-FFF2-40B4-BE49-F238E27FC236}">
                <a16:creationId xmlns:a16="http://schemas.microsoft.com/office/drawing/2014/main" id="{2B9400C2-4ABF-4981-AB5B-F5CC8E149AAF}"/>
              </a:ext>
            </a:extLst>
          </p:cNvPr>
          <p:cNvSpPr txBox="1">
            <a:spLocks noChangeArrowheads="1"/>
          </p:cNvSpPr>
          <p:nvPr/>
        </p:nvSpPr>
        <p:spPr bwMode="auto">
          <a:xfrm>
            <a:off x="2384425" y="5800725"/>
            <a:ext cx="18081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Delete an element 2</a:t>
            </a:r>
          </a:p>
        </p:txBody>
      </p:sp>
      <p:sp>
        <p:nvSpPr>
          <p:cNvPr id="136207" name="Text Box 182">
            <a:extLst>
              <a:ext uri="{FF2B5EF4-FFF2-40B4-BE49-F238E27FC236}">
                <a16:creationId xmlns:a16="http://schemas.microsoft.com/office/drawing/2014/main" id="{5C8CA229-21BA-4E53-925C-C14D222386E6}"/>
              </a:ext>
            </a:extLst>
          </p:cNvPr>
          <p:cNvSpPr txBox="1">
            <a:spLocks noChangeArrowheads="1"/>
          </p:cNvSpPr>
          <p:nvPr/>
        </p:nvSpPr>
        <p:spPr bwMode="auto">
          <a:xfrm>
            <a:off x="6383338" y="5778500"/>
            <a:ext cx="24622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Change element 100 to be 3</a:t>
            </a:r>
          </a:p>
        </p:txBody>
      </p:sp>
      <p:sp>
        <p:nvSpPr>
          <p:cNvPr id="136208" name="Text Box 185">
            <a:extLst>
              <a:ext uri="{FF2B5EF4-FFF2-40B4-BE49-F238E27FC236}">
                <a16:creationId xmlns:a16="http://schemas.microsoft.com/office/drawing/2014/main" id="{E449131C-0D8C-4B17-99DA-4A51AF5C10AA}"/>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投影片編號版面配置區 3">
            <a:extLst>
              <a:ext uri="{FF2B5EF4-FFF2-40B4-BE49-F238E27FC236}">
                <a16:creationId xmlns:a16="http://schemas.microsoft.com/office/drawing/2014/main" id="{FF546B94-89BD-4CB3-9825-A53721D442AF}"/>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0C5F2586-E3FF-4C92-AA69-C6D5A861AB45}" type="slidenum">
              <a:rPr lang="zh-TW" altLang="en-US" sz="1400" smtClean="0">
                <a:latin typeface="Times New Roman" panose="02020603050405020304" pitchFamily="18" charset="0"/>
              </a:rPr>
              <a:pPr/>
              <a:t>68</a:t>
            </a:fld>
            <a:endParaRPr lang="en-US" altLang="zh-TW" sz="1400">
              <a:latin typeface="Times New Roman" panose="02020603050405020304" pitchFamily="18" charset="0"/>
            </a:endParaRPr>
          </a:p>
        </p:txBody>
      </p:sp>
      <p:sp>
        <p:nvSpPr>
          <p:cNvPr id="138243" name="Rectangle 2">
            <a:extLst>
              <a:ext uri="{FF2B5EF4-FFF2-40B4-BE49-F238E27FC236}">
                <a16:creationId xmlns:a16="http://schemas.microsoft.com/office/drawing/2014/main" id="{DE75204E-7CF7-41DB-AFC5-D30C1B69EDB3}"/>
              </a:ext>
            </a:extLst>
          </p:cNvPr>
          <p:cNvSpPr>
            <a:spLocks noGrp="1" noChangeArrowheads="1"/>
          </p:cNvSpPr>
          <p:nvPr>
            <p:ph type="title"/>
          </p:nvPr>
        </p:nvSpPr>
        <p:spPr>
          <a:xfrm>
            <a:off x="536575" y="0"/>
            <a:ext cx="8543925" cy="685800"/>
          </a:xfrm>
        </p:spPr>
        <p:txBody>
          <a:bodyPr/>
          <a:lstStyle/>
          <a:p>
            <a:pPr eaLnBrk="1" hangingPunct="1"/>
            <a:r>
              <a:rPr lang="en-US" altLang="zh-TW" sz="4000">
                <a:ea typeface="新細明體" panose="02020500000000000000" pitchFamily="18" charset="-120"/>
              </a:rPr>
              <a:t>Complexity of Dijkstra</a:t>
            </a:r>
            <a:r>
              <a:rPr lang="en-US" altLang="zh-TW" sz="4000">
                <a:latin typeface="Times New Roman" panose="02020603050405020304" pitchFamily="18" charset="0"/>
                <a:ea typeface="新細明體" panose="02020500000000000000" pitchFamily="18" charset="-120"/>
              </a:rPr>
              <a:t>’</a:t>
            </a:r>
            <a:r>
              <a:rPr lang="en-US" altLang="zh-TW" sz="4000">
                <a:ea typeface="新細明體" panose="02020500000000000000" pitchFamily="18" charset="-120"/>
              </a:rPr>
              <a:t>s Algorithm</a:t>
            </a:r>
          </a:p>
        </p:txBody>
      </p:sp>
      <p:sp>
        <p:nvSpPr>
          <p:cNvPr id="138244" name="Rectangle 3">
            <a:extLst>
              <a:ext uri="{FF2B5EF4-FFF2-40B4-BE49-F238E27FC236}">
                <a16:creationId xmlns:a16="http://schemas.microsoft.com/office/drawing/2014/main" id="{26F8BE73-925F-4402-9DD7-4A8E19E4851A}"/>
              </a:ext>
            </a:extLst>
          </p:cNvPr>
          <p:cNvSpPr>
            <a:spLocks noGrp="1" noChangeArrowheads="1"/>
          </p:cNvSpPr>
          <p:nvPr>
            <p:ph type="body" idx="1"/>
          </p:nvPr>
        </p:nvSpPr>
        <p:spPr>
          <a:xfrm>
            <a:off x="171450" y="842963"/>
            <a:ext cx="9563100" cy="5410200"/>
          </a:xfrm>
        </p:spPr>
        <p:txBody>
          <a:bodyPr/>
          <a:lstStyle/>
          <a:p>
            <a:r>
              <a:rPr lang="en-US" altLang="zh-TW" sz="2000" dirty="0">
                <a:solidFill>
                  <a:srgbClr val="008000"/>
                </a:solidFill>
                <a:ea typeface="新細明體" panose="02020500000000000000" pitchFamily="18" charset="-120"/>
              </a:rPr>
              <a:t>Scan vertex i</a:t>
            </a:r>
            <a:r>
              <a:rPr lang="en-US" altLang="zh-TW" sz="2000" dirty="0">
                <a:ea typeface="新細明體" panose="02020500000000000000" pitchFamily="18" charset="-120"/>
              </a:rPr>
              <a:t>:</a:t>
            </a:r>
            <a:br>
              <a:rPr lang="en-US" altLang="zh-TW" sz="2000" dirty="0">
                <a:ea typeface="新細明體" panose="02020500000000000000" pitchFamily="18" charset="-120"/>
              </a:rPr>
            </a:br>
            <a:r>
              <a:rPr lang="en-US" altLang="zh-TW" sz="1800" dirty="0">
                <a:ea typeface="新細明體" panose="02020500000000000000" pitchFamily="18" charset="-120"/>
              </a:rPr>
              <a:t>scan all the outgoing edges (</a:t>
            </a:r>
            <a:r>
              <a:rPr lang="en-US" altLang="zh-TW" sz="1800" dirty="0" err="1">
                <a:ea typeface="新細明體" panose="02020500000000000000" pitchFamily="18" charset="-120"/>
              </a:rPr>
              <a:t>i,j</a:t>
            </a:r>
            <a:r>
              <a:rPr lang="en-US" altLang="zh-TW" sz="1800" dirty="0">
                <a:ea typeface="新細明體" panose="02020500000000000000" pitchFamily="18" charset="-120"/>
              </a:rPr>
              <a:t>) connecting vertex </a:t>
            </a:r>
            <a:r>
              <a:rPr lang="en-US" altLang="zh-TW" sz="1800" dirty="0" err="1">
                <a:ea typeface="新細明體" panose="02020500000000000000" pitchFamily="18" charset="-120"/>
              </a:rPr>
              <a:t>i</a:t>
            </a:r>
            <a:r>
              <a:rPr lang="en-US" altLang="zh-TW" sz="1800" dirty="0">
                <a:ea typeface="新細明體" panose="02020500000000000000" pitchFamily="18" charset="-120"/>
              </a:rPr>
              <a:t> (i.e. edges in E[</a:t>
            </a:r>
            <a:r>
              <a:rPr lang="en-US" altLang="zh-TW" sz="1800" dirty="0" err="1">
                <a:ea typeface="新細明體" panose="02020500000000000000" pitchFamily="18" charset="-120"/>
              </a:rPr>
              <a:t>i</a:t>
            </a:r>
            <a:r>
              <a:rPr lang="en-US" altLang="zh-TW" sz="1800" dirty="0">
                <a:ea typeface="新細明體" panose="02020500000000000000" pitchFamily="18" charset="-120"/>
              </a:rPr>
              <a:t>])</a:t>
            </a:r>
            <a:br>
              <a:rPr lang="en-US" altLang="zh-TW" sz="1800" dirty="0">
                <a:ea typeface="新細明體" panose="02020500000000000000" pitchFamily="18" charset="-120"/>
              </a:rPr>
            </a:br>
            <a:r>
              <a:rPr lang="en-US" altLang="zh-TW" sz="1800" dirty="0">
                <a:ea typeface="新細明體" panose="02020500000000000000" pitchFamily="18" charset="-120"/>
              </a:rPr>
              <a:t>after </a:t>
            </a:r>
            <a:r>
              <a:rPr lang="en-US" altLang="zh-TW" sz="1800" dirty="0" err="1">
                <a:ea typeface="新細明體" panose="02020500000000000000" pitchFamily="18" charset="-120"/>
              </a:rPr>
              <a:t>i</a:t>
            </a:r>
            <a:r>
              <a:rPr lang="en-US" altLang="zh-TW" sz="1800" dirty="0">
                <a:ea typeface="新細明體" panose="02020500000000000000" pitchFamily="18" charset="-120"/>
              </a:rPr>
              <a:t> is scanned, we say </a:t>
            </a:r>
            <a:r>
              <a:rPr lang="en-US" altLang="zh-TW" sz="1800" dirty="0" err="1">
                <a:ea typeface="新細明體" panose="02020500000000000000" pitchFamily="18" charset="-120"/>
              </a:rPr>
              <a:t>i</a:t>
            </a:r>
            <a:r>
              <a:rPr lang="en-US" altLang="zh-TW" sz="1800" dirty="0">
                <a:ea typeface="新細明體" panose="02020500000000000000" pitchFamily="18" charset="-120"/>
              </a:rPr>
              <a:t> is </a:t>
            </a:r>
            <a:r>
              <a:rPr lang="en-US" altLang="zh-TW" sz="1800" dirty="0">
                <a:solidFill>
                  <a:srgbClr val="008000"/>
                </a:solidFill>
                <a:ea typeface="新細明體" panose="02020500000000000000" pitchFamily="18" charset="-120"/>
              </a:rPr>
              <a:t>permanently labeled</a:t>
            </a:r>
            <a:br>
              <a:rPr lang="en-US" altLang="zh-TW" sz="1800" dirty="0">
                <a:solidFill>
                  <a:srgbClr val="008000"/>
                </a:solidFill>
                <a:ea typeface="新細明體" panose="02020500000000000000" pitchFamily="18" charset="-120"/>
              </a:rPr>
            </a:br>
            <a:r>
              <a:rPr lang="en-US" altLang="zh-TW" sz="1800" dirty="0">
                <a:solidFill>
                  <a:srgbClr val="FF0000"/>
                </a:solidFill>
                <a:ea typeface="新細明體" panose="02020500000000000000" pitchFamily="18" charset="-120"/>
              </a:rPr>
              <a:t>Once a vertex is permanently labeled, its distance label is set and won’t be changed.</a:t>
            </a:r>
          </a:p>
          <a:p>
            <a:r>
              <a:rPr lang="en-US" altLang="zh-TW" sz="2000" dirty="0">
                <a:solidFill>
                  <a:srgbClr val="008000"/>
                </a:solidFill>
                <a:ea typeface="新細明體" panose="02020500000000000000" pitchFamily="18" charset="-120"/>
              </a:rPr>
              <a:t>Scan edge (</a:t>
            </a:r>
            <a:r>
              <a:rPr lang="en-US" altLang="zh-TW" sz="2000" dirty="0" err="1">
                <a:solidFill>
                  <a:srgbClr val="008000"/>
                </a:solidFill>
                <a:ea typeface="新細明體" panose="02020500000000000000" pitchFamily="18" charset="-120"/>
              </a:rPr>
              <a:t>i,j</a:t>
            </a:r>
            <a:r>
              <a:rPr lang="en-US" altLang="zh-TW" sz="2000" dirty="0">
                <a:solidFill>
                  <a:srgbClr val="008000"/>
                </a:solidFill>
                <a:ea typeface="新細明體" panose="02020500000000000000" pitchFamily="18" charset="-120"/>
              </a:rPr>
              <a:t>)</a:t>
            </a:r>
            <a:r>
              <a:rPr lang="en-US" altLang="zh-TW" sz="2000" dirty="0">
                <a:ea typeface="新細明體" panose="02020500000000000000" pitchFamily="18" charset="-120"/>
              </a:rPr>
              <a:t>:</a:t>
            </a:r>
            <a:r>
              <a:rPr lang="en-US" altLang="zh-TW" sz="1800" dirty="0">
                <a:ea typeface="新細明體" panose="02020500000000000000" pitchFamily="18" charset="-120"/>
              </a:rPr>
              <a:t> check whether d[j] &gt; d[</a:t>
            </a:r>
            <a:r>
              <a:rPr lang="en-US" altLang="zh-TW" sz="1800" dirty="0" err="1">
                <a:ea typeface="新細明體" panose="02020500000000000000" pitchFamily="18" charset="-120"/>
              </a:rPr>
              <a:t>i</a:t>
            </a:r>
            <a:r>
              <a:rPr lang="en-US" altLang="zh-TW" sz="1800" dirty="0">
                <a:ea typeface="新細明體" panose="02020500000000000000" pitchFamily="18" charset="-120"/>
              </a:rPr>
              <a:t>]+</a:t>
            </a:r>
            <a:r>
              <a:rPr lang="en-US" altLang="zh-TW" sz="1800" dirty="0" err="1">
                <a:ea typeface="新細明體" panose="02020500000000000000" pitchFamily="18" charset="-120"/>
              </a:rPr>
              <a:t>c</a:t>
            </a:r>
            <a:r>
              <a:rPr lang="en-US" altLang="zh-TW" sz="1800" baseline="-25000" dirty="0" err="1">
                <a:ea typeface="新細明體" panose="02020500000000000000" pitchFamily="18" charset="-120"/>
              </a:rPr>
              <a:t>ij</a:t>
            </a:r>
            <a:r>
              <a:rPr lang="en-US" altLang="zh-TW" sz="1800" dirty="0">
                <a:ea typeface="新細明體" panose="02020500000000000000" pitchFamily="18" charset="-120"/>
              </a:rPr>
              <a:t> or not</a:t>
            </a:r>
            <a:br>
              <a:rPr lang="en-US" altLang="zh-TW" sz="1800" dirty="0">
                <a:ea typeface="新細明體" panose="02020500000000000000" pitchFamily="18" charset="-120"/>
              </a:rPr>
            </a:br>
            <a:r>
              <a:rPr lang="en-US" altLang="zh-TW" sz="1800" dirty="0">
                <a:ea typeface="新細明體" panose="02020500000000000000" pitchFamily="18" charset="-120"/>
              </a:rPr>
              <a:t>if yes  then  update distance label &amp; predecessor of vertex j  by  d[j]= d[</a:t>
            </a:r>
            <a:r>
              <a:rPr lang="en-US" altLang="zh-TW" sz="1800" dirty="0" err="1">
                <a:ea typeface="新細明體" panose="02020500000000000000" pitchFamily="18" charset="-120"/>
              </a:rPr>
              <a:t>i</a:t>
            </a:r>
            <a:r>
              <a:rPr lang="en-US" altLang="zh-TW" sz="1800" dirty="0">
                <a:ea typeface="新細明體" panose="02020500000000000000" pitchFamily="18" charset="-120"/>
              </a:rPr>
              <a:t>]+</a:t>
            </a:r>
            <a:r>
              <a:rPr lang="en-US" altLang="zh-TW" sz="1800" dirty="0" err="1">
                <a:ea typeface="新細明體" panose="02020500000000000000" pitchFamily="18" charset="-120"/>
              </a:rPr>
              <a:t>c</a:t>
            </a:r>
            <a:r>
              <a:rPr lang="en-US" altLang="zh-TW" sz="1800" baseline="-25000" dirty="0" err="1">
                <a:ea typeface="新細明體" panose="02020500000000000000" pitchFamily="18" charset="-120"/>
              </a:rPr>
              <a:t>ij</a:t>
            </a:r>
            <a:r>
              <a:rPr lang="en-US" altLang="zh-TW" sz="1800" dirty="0">
                <a:ea typeface="新細明體" panose="02020500000000000000" pitchFamily="18" charset="-120"/>
              </a:rPr>
              <a:t>; </a:t>
            </a:r>
            <a:r>
              <a:rPr lang="en-US" altLang="zh-TW" sz="1800" dirty="0" err="1">
                <a:ea typeface="新細明體" panose="02020500000000000000" pitchFamily="18" charset="-120"/>
              </a:rPr>
              <a:t>pred</a:t>
            </a:r>
            <a:r>
              <a:rPr lang="en-US" altLang="zh-TW" sz="1800" dirty="0">
                <a:ea typeface="新細明體" panose="02020500000000000000" pitchFamily="18" charset="-120"/>
              </a:rPr>
              <a:t>[j]=</a:t>
            </a:r>
            <a:r>
              <a:rPr lang="en-US" altLang="zh-TW" sz="1800" dirty="0" err="1">
                <a:ea typeface="新細明體" panose="02020500000000000000" pitchFamily="18" charset="-120"/>
              </a:rPr>
              <a:t>i</a:t>
            </a:r>
            <a:r>
              <a:rPr lang="en-US" altLang="zh-TW" sz="1800" dirty="0">
                <a:ea typeface="新細明體" panose="02020500000000000000" pitchFamily="18" charset="-120"/>
              </a:rPr>
              <a:t>;</a:t>
            </a:r>
            <a:br>
              <a:rPr lang="en-US" altLang="zh-TW" sz="1800" dirty="0">
                <a:ea typeface="新細明體" panose="02020500000000000000" pitchFamily="18" charset="-120"/>
              </a:rPr>
            </a:br>
            <a:r>
              <a:rPr lang="en-US" altLang="zh-TW" sz="900" dirty="0">
                <a:ea typeface="新細明體" panose="02020500000000000000" pitchFamily="18" charset="-120"/>
              </a:rPr>
              <a:t>	</a:t>
            </a:r>
            <a:r>
              <a:rPr lang="en-US" altLang="zh-TW" sz="800" dirty="0">
                <a:ea typeface="新細明體" panose="02020500000000000000" pitchFamily="18" charset="-120"/>
              </a:rPr>
              <a:t>	</a:t>
            </a:r>
          </a:p>
          <a:p>
            <a:r>
              <a:rPr lang="en-US" altLang="zh-TW" sz="2000" dirty="0">
                <a:ea typeface="新細明體" panose="02020500000000000000" pitchFamily="18" charset="-120"/>
              </a:rPr>
              <a:t>Two major operations:</a:t>
            </a:r>
          </a:p>
          <a:p>
            <a:r>
              <a:rPr lang="en-US" altLang="zh-TW" sz="1800" dirty="0">
                <a:ea typeface="新細明體" panose="02020500000000000000" pitchFamily="18" charset="-120"/>
              </a:rPr>
              <a:t>	</a:t>
            </a:r>
            <a:r>
              <a:rPr lang="en-US" altLang="zh-TW" sz="1800" dirty="0">
                <a:solidFill>
                  <a:srgbClr val="008000"/>
                </a:solidFill>
                <a:ea typeface="新細明體" panose="02020500000000000000" pitchFamily="18" charset="-120"/>
              </a:rPr>
              <a:t>Vertex Selection (VS)</a:t>
            </a:r>
            <a:r>
              <a:rPr lang="en-US" altLang="zh-TW" sz="1800" dirty="0">
                <a:ea typeface="新細明體" panose="02020500000000000000" pitchFamily="18" charset="-120"/>
              </a:rPr>
              <a:t>: each vertex is selected to be scanned exactly once</a:t>
            </a:r>
          </a:p>
          <a:p>
            <a:r>
              <a:rPr lang="en-US" altLang="zh-TW" sz="1800" dirty="0">
                <a:ea typeface="新細明體" panose="02020500000000000000" pitchFamily="18" charset="-120"/>
              </a:rPr>
              <a:t>	   however, effort to choose the vertex with minimal distance label: </a:t>
            </a:r>
            <a:br>
              <a:rPr lang="en-US" altLang="zh-TW" sz="1800" dirty="0">
                <a:ea typeface="新細明體" panose="02020500000000000000" pitchFamily="18" charset="-120"/>
              </a:rPr>
            </a:br>
            <a:r>
              <a:rPr lang="en-US" altLang="zh-TW" sz="1800" dirty="0">
                <a:ea typeface="新細明體" panose="02020500000000000000" pitchFamily="18" charset="-120"/>
              </a:rPr>
              <a:t>   by linear search:  |V|+|V-1|+|V-2|+…+1= </a:t>
            </a:r>
            <a:r>
              <a:rPr lang="en-US" altLang="zh-TW" sz="1800" dirty="0">
                <a:solidFill>
                  <a:srgbClr val="FF0000"/>
                </a:solidFill>
                <a:ea typeface="新細明體" panose="02020500000000000000" pitchFamily="18" charset="-120"/>
              </a:rPr>
              <a:t>O(|V|</a:t>
            </a:r>
            <a:r>
              <a:rPr lang="en-US" altLang="zh-TW" sz="1800" baseline="30000" dirty="0">
                <a:solidFill>
                  <a:srgbClr val="FF0000"/>
                </a:solidFill>
                <a:ea typeface="新細明體" panose="02020500000000000000" pitchFamily="18" charset="-120"/>
              </a:rPr>
              <a:t>2</a:t>
            </a:r>
            <a:r>
              <a:rPr lang="en-US" altLang="zh-TW" sz="1800" dirty="0">
                <a:solidFill>
                  <a:srgbClr val="FF0000"/>
                </a:solidFill>
                <a:ea typeface="新細明體" panose="02020500000000000000" pitchFamily="18" charset="-120"/>
              </a:rPr>
              <a:t>) </a:t>
            </a:r>
            <a:br>
              <a:rPr lang="en-US" altLang="zh-TW" sz="1800" dirty="0">
                <a:ea typeface="新細明體" panose="02020500000000000000" pitchFamily="18" charset="-120"/>
              </a:rPr>
            </a:br>
            <a:r>
              <a:rPr lang="en-US" altLang="zh-TW" sz="1800" dirty="0">
                <a:ea typeface="新細明體" panose="02020500000000000000" pitchFamily="18" charset="-120"/>
              </a:rPr>
              <a:t>   by binary heap: </a:t>
            </a:r>
            <a:r>
              <a:rPr lang="en-US" altLang="zh-TW" sz="1800" dirty="0">
                <a:solidFill>
                  <a:srgbClr val="FF0000"/>
                </a:solidFill>
                <a:ea typeface="新細明體" panose="02020500000000000000" pitchFamily="18" charset="-120"/>
              </a:rPr>
              <a:t>O(|</a:t>
            </a:r>
            <a:r>
              <a:rPr lang="en-US" altLang="zh-TW" sz="1800" dirty="0" err="1">
                <a:solidFill>
                  <a:srgbClr val="FF0000"/>
                </a:solidFill>
                <a:ea typeface="新細明體" panose="02020500000000000000" pitchFamily="18" charset="-120"/>
              </a:rPr>
              <a:t>V|log|V</a:t>
            </a:r>
            <a:r>
              <a:rPr lang="en-US" altLang="zh-TW" sz="1800" dirty="0">
                <a:solidFill>
                  <a:srgbClr val="FF0000"/>
                </a:solidFill>
                <a:ea typeface="新細明體" panose="02020500000000000000" pitchFamily="18" charset="-120"/>
              </a:rPr>
              <a:t>|)</a:t>
            </a:r>
          </a:p>
          <a:p>
            <a:r>
              <a:rPr lang="en-US" altLang="zh-TW" sz="1800" dirty="0">
                <a:ea typeface="新細明體" panose="02020500000000000000" pitchFamily="18" charset="-120"/>
              </a:rPr>
              <a:t>	</a:t>
            </a:r>
            <a:r>
              <a:rPr lang="en-US" altLang="zh-TW" sz="1800" dirty="0">
                <a:solidFill>
                  <a:srgbClr val="008000"/>
                </a:solidFill>
                <a:ea typeface="新細明體" panose="02020500000000000000" pitchFamily="18" charset="-120"/>
              </a:rPr>
              <a:t>Distance Updating (DU)</a:t>
            </a:r>
            <a:r>
              <a:rPr lang="en-US" altLang="zh-TW" sz="1800" dirty="0">
                <a:ea typeface="新細明體" panose="02020500000000000000" pitchFamily="18" charset="-120"/>
              </a:rPr>
              <a:t>: each outgoing edge is scanned exactly once</a:t>
            </a:r>
            <a:br>
              <a:rPr lang="en-US" altLang="zh-TW" sz="1800" dirty="0">
                <a:ea typeface="新細明體" panose="02020500000000000000" pitchFamily="18" charset="-120"/>
              </a:rPr>
            </a:br>
            <a:r>
              <a:rPr lang="en-US" altLang="zh-TW" sz="1800" dirty="0">
                <a:ea typeface="新細明體" panose="02020500000000000000" pitchFamily="18" charset="-120"/>
              </a:rPr>
              <a:t>   i.e. total # of edge scanning operations= </a:t>
            </a:r>
            <a:r>
              <a:rPr lang="en-US" altLang="zh-TW" sz="1800" dirty="0">
                <a:solidFill>
                  <a:srgbClr val="FF0000"/>
                </a:solidFill>
                <a:ea typeface="新細明體" panose="02020500000000000000" pitchFamily="18" charset="-120"/>
              </a:rPr>
              <a:t>|E|</a:t>
            </a:r>
            <a:r>
              <a:rPr lang="en-US" altLang="zh-TW" sz="1800" dirty="0">
                <a:solidFill>
                  <a:schemeClr val="accent2"/>
                </a:solidFill>
                <a:ea typeface="新細明體" panose="02020500000000000000" pitchFamily="18" charset="-120"/>
              </a:rPr>
              <a:t> </a:t>
            </a:r>
            <a:r>
              <a:rPr lang="en-US" altLang="zh-TW" sz="1800" dirty="0">
                <a:ea typeface="新細明體" panose="02020500000000000000" pitchFamily="18" charset="-120"/>
              </a:rPr>
              <a:t>by</a:t>
            </a:r>
            <a:r>
              <a:rPr lang="en-US" altLang="zh-TW" sz="1800" dirty="0">
                <a:solidFill>
                  <a:schemeClr val="accent2"/>
                </a:solidFill>
                <a:ea typeface="新細明體" panose="02020500000000000000" pitchFamily="18" charset="-120"/>
              </a:rPr>
              <a:t> </a:t>
            </a:r>
            <a:r>
              <a:rPr lang="en-US" altLang="zh-TW" sz="1800" dirty="0" err="1">
                <a:solidFill>
                  <a:schemeClr val="accent2"/>
                </a:solidFill>
                <a:ea typeface="新細明體" panose="02020500000000000000" pitchFamily="18" charset="-120"/>
              </a:rPr>
              <a:t>Adj.L</a:t>
            </a:r>
            <a:r>
              <a:rPr lang="en-US" altLang="zh-TW" sz="1800" dirty="0">
                <a:solidFill>
                  <a:schemeClr val="accent2"/>
                </a:solidFill>
                <a:ea typeface="新細明體" panose="02020500000000000000" pitchFamily="18" charset="-120"/>
              </a:rPr>
              <a:t>.  </a:t>
            </a:r>
            <a:r>
              <a:rPr lang="en-US" altLang="zh-TW" sz="1800" dirty="0">
                <a:ea typeface="新細明體" panose="02020500000000000000" pitchFamily="18" charset="-120"/>
              </a:rPr>
              <a:t>(</a:t>
            </a:r>
            <a:r>
              <a:rPr lang="en-US" altLang="zh-TW" sz="1800" dirty="0" err="1">
                <a:ea typeface="新細明體" panose="02020500000000000000" pitchFamily="18" charset="-120"/>
              </a:rPr>
              <a:t>o.w</a:t>
            </a:r>
            <a:r>
              <a:rPr lang="en-US" altLang="zh-TW" sz="1800" dirty="0">
                <a:ea typeface="新細明體" panose="02020500000000000000" pitchFamily="18" charset="-120"/>
              </a:rPr>
              <a:t>.</a:t>
            </a:r>
            <a:r>
              <a:rPr lang="en-US" altLang="zh-TW" sz="1800" dirty="0">
                <a:solidFill>
                  <a:schemeClr val="accent2"/>
                </a:solidFill>
                <a:ea typeface="新細明體" panose="02020500000000000000" pitchFamily="18" charset="-120"/>
              </a:rPr>
              <a:t>, </a:t>
            </a:r>
            <a:r>
              <a:rPr lang="en-US" altLang="zh-TW" sz="1800" dirty="0">
                <a:solidFill>
                  <a:srgbClr val="FF0000"/>
                </a:solidFill>
                <a:ea typeface="新細明體" panose="02020500000000000000" pitchFamily="18" charset="-120"/>
              </a:rPr>
              <a:t>|V|</a:t>
            </a:r>
            <a:r>
              <a:rPr lang="en-US" altLang="zh-TW" sz="1800" baseline="30000" dirty="0">
                <a:solidFill>
                  <a:srgbClr val="FF0000"/>
                </a:solidFill>
                <a:ea typeface="新細明體" panose="02020500000000000000" pitchFamily="18" charset="-120"/>
              </a:rPr>
              <a:t>2</a:t>
            </a:r>
            <a:r>
              <a:rPr lang="en-US" altLang="zh-TW" sz="1800" dirty="0">
                <a:ea typeface="新細明體" panose="02020500000000000000" pitchFamily="18" charset="-120"/>
              </a:rPr>
              <a:t> by</a:t>
            </a:r>
            <a:r>
              <a:rPr lang="en-US" altLang="zh-TW" sz="1800" dirty="0">
                <a:solidFill>
                  <a:schemeClr val="accent2"/>
                </a:solidFill>
                <a:ea typeface="新細明體" panose="02020500000000000000" pitchFamily="18" charset="-120"/>
              </a:rPr>
              <a:t> </a:t>
            </a:r>
            <a:r>
              <a:rPr lang="en-US" altLang="zh-TW" sz="1800" dirty="0" err="1">
                <a:solidFill>
                  <a:schemeClr val="accent2"/>
                </a:solidFill>
                <a:ea typeface="新細明體" panose="02020500000000000000" pitchFamily="18" charset="-120"/>
              </a:rPr>
              <a:t>Adj.M</a:t>
            </a:r>
            <a:r>
              <a:rPr lang="en-US" altLang="zh-TW" sz="1800" dirty="0">
                <a:solidFill>
                  <a:schemeClr val="accent2"/>
                </a:solidFill>
                <a:ea typeface="新細明體" panose="02020500000000000000" pitchFamily="18" charset="-120"/>
              </a:rPr>
              <a:t>.</a:t>
            </a:r>
            <a:r>
              <a:rPr lang="en-US" altLang="zh-TW" sz="1800" dirty="0">
                <a:ea typeface="新細明體" panose="02020500000000000000" pitchFamily="18" charset="-120"/>
              </a:rPr>
              <a:t>)</a:t>
            </a:r>
            <a:r>
              <a:rPr lang="en-US" altLang="zh-TW" sz="1800" dirty="0">
                <a:solidFill>
                  <a:schemeClr val="accent2"/>
                </a:solidFill>
                <a:ea typeface="新細明體" panose="02020500000000000000" pitchFamily="18" charset="-120"/>
              </a:rPr>
              <a:t> </a:t>
            </a:r>
          </a:p>
          <a:p>
            <a:r>
              <a:rPr lang="en-US" altLang="zh-TW" sz="1800" dirty="0">
                <a:ea typeface="新細明體" panose="02020500000000000000" pitchFamily="18" charset="-120"/>
              </a:rPr>
              <a:t>         using binary heap: after each updating, need to resort the data structure,</a:t>
            </a:r>
            <a:br>
              <a:rPr lang="en-US" altLang="zh-TW" sz="1800" dirty="0">
                <a:ea typeface="新細明體" panose="02020500000000000000" pitchFamily="18" charset="-120"/>
              </a:rPr>
            </a:br>
            <a:r>
              <a:rPr lang="en-US" altLang="zh-TW" sz="1800" dirty="0">
                <a:ea typeface="新細明體" panose="02020500000000000000" pitchFamily="18" charset="-120"/>
              </a:rPr>
              <a:t>	 each sorting takes </a:t>
            </a:r>
            <a:r>
              <a:rPr lang="en-US" altLang="zh-TW" sz="1800" dirty="0">
                <a:solidFill>
                  <a:srgbClr val="FF0000"/>
                </a:solidFill>
                <a:ea typeface="新細明體" panose="02020500000000000000" pitchFamily="18" charset="-120"/>
              </a:rPr>
              <a:t>O(</a:t>
            </a:r>
            <a:r>
              <a:rPr lang="en-US" altLang="zh-TW" sz="1800" dirty="0" err="1">
                <a:solidFill>
                  <a:srgbClr val="FF0000"/>
                </a:solidFill>
                <a:ea typeface="新細明體" panose="02020500000000000000" pitchFamily="18" charset="-120"/>
              </a:rPr>
              <a:t>log|V</a:t>
            </a:r>
            <a:r>
              <a:rPr lang="en-US" altLang="zh-TW" sz="1800" dirty="0">
                <a:solidFill>
                  <a:srgbClr val="FF0000"/>
                </a:solidFill>
                <a:ea typeface="新細明體" panose="02020500000000000000" pitchFamily="18" charset="-120"/>
              </a:rPr>
              <a:t>|) </a:t>
            </a:r>
            <a:r>
              <a:rPr lang="en-US" altLang="zh-TW" sz="1800" dirty="0">
                <a:ea typeface="新細明體" panose="02020500000000000000" pitchFamily="18" charset="-120"/>
              </a:rPr>
              <a:t>time, so totally takes </a:t>
            </a:r>
            <a:r>
              <a:rPr lang="en-US" altLang="zh-TW" sz="1800" dirty="0">
                <a:solidFill>
                  <a:srgbClr val="FF0000"/>
                </a:solidFill>
                <a:ea typeface="新細明體" panose="02020500000000000000" pitchFamily="18" charset="-120"/>
              </a:rPr>
              <a:t>O(|</a:t>
            </a:r>
            <a:r>
              <a:rPr lang="en-US" altLang="zh-TW" sz="1800" dirty="0" err="1">
                <a:solidFill>
                  <a:srgbClr val="FF0000"/>
                </a:solidFill>
                <a:ea typeface="新細明體" panose="02020500000000000000" pitchFamily="18" charset="-120"/>
              </a:rPr>
              <a:t>E|log|V</a:t>
            </a:r>
            <a:r>
              <a:rPr lang="en-US" altLang="zh-TW" sz="1800" dirty="0">
                <a:solidFill>
                  <a:srgbClr val="FF0000"/>
                </a:solidFill>
                <a:ea typeface="新細明體" panose="02020500000000000000" pitchFamily="18" charset="-120"/>
              </a:rPr>
              <a:t>|) </a:t>
            </a:r>
          </a:p>
          <a:p>
            <a:endParaRPr lang="en-US" altLang="zh-TW" sz="900" dirty="0">
              <a:ea typeface="新細明體" panose="02020500000000000000" pitchFamily="18" charset="-120"/>
            </a:endParaRPr>
          </a:p>
          <a:p>
            <a:r>
              <a:rPr lang="en-US" altLang="zh-TW" sz="2000" dirty="0">
                <a:ea typeface="新細明體" panose="02020500000000000000" pitchFamily="18" charset="-120"/>
              </a:rPr>
              <a:t>Complexity:</a:t>
            </a:r>
            <a:r>
              <a:rPr lang="en-US" altLang="zh-TW" sz="1800" dirty="0">
                <a:ea typeface="新細明體" panose="02020500000000000000" pitchFamily="18" charset="-120"/>
              </a:rPr>
              <a:t> </a:t>
            </a:r>
            <a:r>
              <a:rPr lang="en-US" altLang="zh-TW" sz="1800" dirty="0">
                <a:solidFill>
                  <a:srgbClr val="FF0000"/>
                </a:solidFill>
                <a:ea typeface="新細明體" panose="02020500000000000000" pitchFamily="18" charset="-120"/>
              </a:rPr>
              <a:t>O(|V|</a:t>
            </a:r>
            <a:r>
              <a:rPr lang="en-US" altLang="zh-TW" sz="1800" baseline="30000" dirty="0">
                <a:solidFill>
                  <a:srgbClr val="FF0000"/>
                </a:solidFill>
                <a:ea typeface="新細明體" panose="02020500000000000000" pitchFamily="18" charset="-120"/>
              </a:rPr>
              <a:t>2</a:t>
            </a:r>
            <a:r>
              <a:rPr lang="en-US" altLang="zh-TW" sz="1800" dirty="0">
                <a:solidFill>
                  <a:srgbClr val="FF0000"/>
                </a:solidFill>
                <a:ea typeface="新細明體" panose="02020500000000000000" pitchFamily="18" charset="-120"/>
              </a:rPr>
              <a:t>+|E|) </a:t>
            </a:r>
            <a:r>
              <a:rPr lang="en-US" altLang="zh-TW" sz="1800" dirty="0">
                <a:ea typeface="新細明體" panose="02020500000000000000" pitchFamily="18" charset="-120"/>
              </a:rPr>
              <a:t>, or </a:t>
            </a:r>
            <a:r>
              <a:rPr lang="en-US" altLang="zh-TW" sz="1800" dirty="0">
                <a:solidFill>
                  <a:srgbClr val="FF0000"/>
                </a:solidFill>
                <a:ea typeface="新細明體" panose="02020500000000000000" pitchFamily="18" charset="-120"/>
              </a:rPr>
              <a:t>O((|V|+|E|)</a:t>
            </a:r>
            <a:r>
              <a:rPr lang="en-US" altLang="zh-TW" sz="1800" dirty="0" err="1">
                <a:solidFill>
                  <a:srgbClr val="FF0000"/>
                </a:solidFill>
                <a:ea typeface="新細明體" panose="02020500000000000000" pitchFamily="18" charset="-120"/>
              </a:rPr>
              <a:t>log|V</a:t>
            </a:r>
            <a:r>
              <a:rPr lang="en-US" altLang="zh-TW" sz="1800" dirty="0">
                <a:solidFill>
                  <a:srgbClr val="FF0000"/>
                </a:solidFill>
                <a:ea typeface="新細明體" panose="02020500000000000000" pitchFamily="18" charset="-120"/>
              </a:rPr>
              <a:t>|) = O(m log n)</a:t>
            </a:r>
          </a:p>
          <a:p>
            <a:r>
              <a:rPr lang="en-US" altLang="zh-TW" sz="1800" dirty="0">
                <a:ea typeface="新細明體" panose="02020500000000000000" pitchFamily="18" charset="-120"/>
              </a:rPr>
              <a:t>There are many Dijkstra’s algorithm variants of, with different techniques of vertex selection.</a:t>
            </a:r>
          </a:p>
        </p:txBody>
      </p:sp>
      <p:sp>
        <p:nvSpPr>
          <p:cNvPr id="138245" name="Text Box 6">
            <a:extLst>
              <a:ext uri="{FF2B5EF4-FFF2-40B4-BE49-F238E27FC236}">
                <a16:creationId xmlns:a16="http://schemas.microsoft.com/office/drawing/2014/main" id="{8C664A70-284A-4D59-84C9-DF7CBFD018B6}"/>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投影片編號版面配置區 3">
            <a:extLst>
              <a:ext uri="{FF2B5EF4-FFF2-40B4-BE49-F238E27FC236}">
                <a16:creationId xmlns:a16="http://schemas.microsoft.com/office/drawing/2014/main" id="{943422DD-B924-4CCD-8A40-D8EF9BB166CC}"/>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AF8C42CA-5CE6-4C6E-8A9D-3B7862ACD090}" type="slidenum">
              <a:rPr lang="zh-TW" altLang="en-US" sz="1400" smtClean="0">
                <a:latin typeface="Times New Roman" panose="02020603050405020304" pitchFamily="18" charset="0"/>
              </a:rPr>
              <a:pPr/>
              <a:t>69</a:t>
            </a:fld>
            <a:endParaRPr lang="en-US" altLang="zh-TW" sz="1400">
              <a:latin typeface="Times New Roman" panose="02020603050405020304" pitchFamily="18" charset="0"/>
            </a:endParaRPr>
          </a:p>
        </p:txBody>
      </p:sp>
      <p:sp>
        <p:nvSpPr>
          <p:cNvPr id="140291" name="Rectangle 2">
            <a:extLst>
              <a:ext uri="{FF2B5EF4-FFF2-40B4-BE49-F238E27FC236}">
                <a16:creationId xmlns:a16="http://schemas.microsoft.com/office/drawing/2014/main" id="{7DDAAF4E-25D6-49FE-BAB8-D1691782DC23}"/>
              </a:ext>
            </a:extLst>
          </p:cNvPr>
          <p:cNvSpPr>
            <a:spLocks noGrp="1" noChangeArrowheads="1"/>
          </p:cNvSpPr>
          <p:nvPr>
            <p:ph type="title"/>
          </p:nvPr>
        </p:nvSpPr>
        <p:spPr>
          <a:xfrm>
            <a:off x="246063" y="0"/>
            <a:ext cx="9385300" cy="685800"/>
          </a:xfrm>
        </p:spPr>
        <p:txBody>
          <a:bodyPr/>
          <a:lstStyle/>
          <a:p>
            <a:pPr eaLnBrk="1" hangingPunct="1"/>
            <a:r>
              <a:rPr lang="en-US" altLang="zh-TW" sz="3400">
                <a:ea typeface="新細明體" panose="02020500000000000000" pitchFamily="18" charset="-120"/>
              </a:rPr>
              <a:t>Dial’s Implementations of Dijkstra</a:t>
            </a:r>
            <a:r>
              <a:rPr lang="en-US" altLang="zh-TW" sz="3400">
                <a:latin typeface="Times New Roman" panose="02020603050405020304" pitchFamily="18" charset="0"/>
                <a:ea typeface="新細明體" panose="02020500000000000000" pitchFamily="18" charset="-120"/>
              </a:rPr>
              <a:t>’</a:t>
            </a:r>
            <a:r>
              <a:rPr lang="en-US" altLang="zh-TW" sz="3400">
                <a:ea typeface="新細明體" panose="02020500000000000000" pitchFamily="18" charset="-120"/>
              </a:rPr>
              <a:t>s algorithm</a:t>
            </a:r>
          </a:p>
        </p:txBody>
      </p:sp>
      <p:sp>
        <p:nvSpPr>
          <p:cNvPr id="140292" name="Rectangle 207">
            <a:extLst>
              <a:ext uri="{FF2B5EF4-FFF2-40B4-BE49-F238E27FC236}">
                <a16:creationId xmlns:a16="http://schemas.microsoft.com/office/drawing/2014/main" id="{DE39DF03-0904-4817-ADF7-CF1EEFFD4B59}"/>
              </a:ext>
            </a:extLst>
          </p:cNvPr>
          <p:cNvSpPr>
            <a:spLocks noGrp="1" noChangeArrowheads="1"/>
          </p:cNvSpPr>
          <p:nvPr>
            <p:ph type="body" idx="1"/>
          </p:nvPr>
        </p:nvSpPr>
        <p:spPr>
          <a:xfrm>
            <a:off x="0" y="917575"/>
            <a:ext cx="10026650" cy="5410200"/>
          </a:xfrm>
        </p:spPr>
        <p:txBody>
          <a:bodyPr/>
          <a:lstStyle/>
          <a:p>
            <a:pPr>
              <a:defRPr/>
            </a:pPr>
            <a:r>
              <a:rPr lang="en-US" altLang="zh-TW" sz="2400" dirty="0">
                <a:ea typeface="新細明體" panose="02020500000000000000" pitchFamily="18" charset="-120"/>
              </a:rPr>
              <a:t>Variants of Dijkstra’s algorithm:</a:t>
            </a:r>
          </a:p>
          <a:p>
            <a:pPr>
              <a:defRPr/>
            </a:pPr>
            <a:r>
              <a:rPr lang="en-US" altLang="zh-TW" sz="2400" dirty="0">
                <a:solidFill>
                  <a:srgbClr val="008000"/>
                </a:solidFill>
                <a:ea typeface="新細明體" panose="02020500000000000000" pitchFamily="18" charset="-120"/>
              </a:rPr>
              <a:t>Dial’s bucket implementation</a:t>
            </a:r>
            <a:r>
              <a:rPr lang="en-US" altLang="zh-TW" sz="2000" dirty="0">
                <a:ea typeface="新細明體" panose="02020500000000000000" pitchFamily="18" charset="-120"/>
              </a:rPr>
              <a:t> (for integral edge length)</a:t>
            </a:r>
          </a:p>
          <a:p>
            <a:pPr>
              <a:defRPr/>
            </a:pPr>
            <a:r>
              <a:rPr lang="en-US" altLang="zh-TW" sz="2000" dirty="0">
                <a:solidFill>
                  <a:schemeClr val="accent2"/>
                </a:solidFill>
                <a:ea typeface="新細明體" panose="02020500000000000000" pitchFamily="18" charset="-120"/>
              </a:rPr>
              <a:t>   nC+1</a:t>
            </a:r>
            <a:r>
              <a:rPr lang="en-US" altLang="zh-TW" sz="2000" dirty="0">
                <a:ea typeface="新細明體" panose="02020500000000000000" pitchFamily="18" charset="-120"/>
              </a:rPr>
              <a:t> unit-length buckets to store temporarily labeled  vertices (C=max{</a:t>
            </a:r>
            <a:r>
              <a:rPr lang="en-US" altLang="zh-TW" sz="2000" dirty="0" err="1">
                <a:ea typeface="新細明體" panose="02020500000000000000" pitchFamily="18" charset="-120"/>
              </a:rPr>
              <a:t>c</a:t>
            </a:r>
            <a:r>
              <a:rPr lang="en-US" altLang="zh-TW" sz="2000" baseline="-25000" dirty="0" err="1">
                <a:ea typeface="新細明體" panose="02020500000000000000" pitchFamily="18" charset="-120"/>
              </a:rPr>
              <a:t>ij</a:t>
            </a:r>
            <a:r>
              <a:rPr lang="en-US" altLang="zh-TW" sz="2000" dirty="0">
                <a:ea typeface="新細明體" panose="02020500000000000000" pitchFamily="18" charset="-120"/>
              </a:rPr>
              <a:t>})</a:t>
            </a:r>
          </a:p>
          <a:p>
            <a:pPr>
              <a:defRPr/>
            </a:pPr>
            <a:r>
              <a:rPr lang="en-US" altLang="zh-TW" sz="2000" dirty="0">
                <a:ea typeface="新細明體" panose="02020500000000000000" pitchFamily="18" charset="-120"/>
              </a:rPr>
              <a:t>   bucket </a:t>
            </a:r>
            <a:r>
              <a:rPr lang="en-US" altLang="zh-TW" sz="2000" i="1" dirty="0">
                <a:solidFill>
                  <a:schemeClr val="accent6"/>
                </a:solidFill>
                <a:ea typeface="新細明體" panose="02020500000000000000" pitchFamily="18" charset="-120"/>
              </a:rPr>
              <a:t>k</a:t>
            </a:r>
            <a:r>
              <a:rPr lang="en-US" altLang="zh-TW" sz="2000" dirty="0">
                <a:ea typeface="新細明體" panose="02020500000000000000" pitchFamily="18" charset="-120"/>
              </a:rPr>
              <a:t> stores vertices with distance label </a:t>
            </a:r>
            <a:r>
              <a:rPr lang="en-US" altLang="zh-TW" sz="2000" i="1" dirty="0">
                <a:solidFill>
                  <a:schemeClr val="accent6"/>
                </a:solidFill>
                <a:ea typeface="新細明體" panose="02020500000000000000" pitchFamily="18" charset="-120"/>
              </a:rPr>
              <a:t>k</a:t>
            </a:r>
            <a:r>
              <a:rPr lang="en-US" altLang="zh-TW" sz="2000" dirty="0">
                <a:ea typeface="新細明體" panose="02020500000000000000" pitchFamily="18" charset="-120"/>
              </a:rPr>
              <a:t> (using doubly linked list)</a:t>
            </a:r>
          </a:p>
          <a:p>
            <a:pPr>
              <a:defRPr/>
            </a:pPr>
            <a:r>
              <a:rPr lang="en-US" altLang="zh-TW" sz="2000" dirty="0">
                <a:ea typeface="新細明體" panose="02020500000000000000" pitchFamily="18" charset="-120"/>
              </a:rPr>
              <a:t>Idea: 1. choose the 1st nonempty bucket; </a:t>
            </a:r>
          </a:p>
          <a:p>
            <a:pPr>
              <a:defRPr/>
            </a:pPr>
            <a:r>
              <a:rPr lang="en-US" altLang="zh-TW" sz="2000" dirty="0">
                <a:ea typeface="新細明體" panose="02020500000000000000" pitchFamily="18" charset="-120"/>
              </a:rPr>
              <a:t>         2. scan all vertices in the bucket one by one;  </a:t>
            </a:r>
            <a:br>
              <a:rPr lang="en-US" altLang="zh-TW" sz="2000" dirty="0">
                <a:ea typeface="新細明體" panose="02020500000000000000" pitchFamily="18" charset="-120"/>
              </a:rPr>
            </a:br>
            <a:r>
              <a:rPr lang="en-US" altLang="zh-TW" sz="2000" dirty="0">
                <a:ea typeface="新細明體" panose="02020500000000000000" pitchFamily="18" charset="-120"/>
              </a:rPr>
              <a:t>    3. if some distance labels are decreased, move those vertices to right buckets</a:t>
            </a:r>
            <a:br>
              <a:rPr lang="en-US" altLang="zh-TW" sz="2000" dirty="0">
                <a:ea typeface="新細明體" panose="02020500000000000000" pitchFamily="18" charset="-120"/>
              </a:rPr>
            </a:br>
            <a:r>
              <a:rPr lang="en-US" altLang="zh-TW" sz="2000" dirty="0">
                <a:ea typeface="新細明體" panose="02020500000000000000" pitchFamily="18" charset="-120"/>
              </a:rPr>
              <a:t>     e.g. In iteration 5, d[E]=9 (i.e. put vertex E in the bucket 9), if d[E] becomes  7</a:t>
            </a:r>
            <a:br>
              <a:rPr lang="en-US" altLang="zh-TW" sz="2000" dirty="0">
                <a:ea typeface="新細明體" panose="02020500000000000000" pitchFamily="18" charset="-120"/>
              </a:rPr>
            </a:br>
            <a:r>
              <a:rPr lang="en-US" altLang="zh-TW" sz="2000" dirty="0">
                <a:ea typeface="新細明體" panose="02020500000000000000" pitchFamily="18" charset="-120"/>
              </a:rPr>
              <a:t>            in iteration 7, we have to move vertex E from bucket 9 to bucket 7    </a:t>
            </a:r>
            <a:br>
              <a:rPr lang="en-US" altLang="zh-TW" sz="2000" dirty="0">
                <a:ea typeface="新細明體" panose="02020500000000000000" pitchFamily="18" charset="-120"/>
              </a:rPr>
            </a:br>
            <a:r>
              <a:rPr lang="en-US" altLang="zh-TW" sz="2000" dirty="0">
                <a:ea typeface="新細明體" panose="02020500000000000000" pitchFamily="18" charset="-120"/>
              </a:rPr>
              <a:t>    4. remove any scanned (exhausted) vertices; </a:t>
            </a:r>
          </a:p>
          <a:p>
            <a:pPr>
              <a:defRPr/>
            </a:pPr>
            <a:r>
              <a:rPr lang="en-US" altLang="zh-TW" sz="2000" dirty="0">
                <a:ea typeface="新細明體" panose="02020500000000000000" pitchFamily="18" charset="-120"/>
              </a:rPr>
              <a:t>	    5. choose the next nonempty bucket, repeat 1~4 until all buckets are empty</a:t>
            </a:r>
          </a:p>
          <a:p>
            <a:pPr>
              <a:defRPr/>
            </a:pPr>
            <a:r>
              <a:rPr lang="en-US" altLang="zh-TW" sz="2000" dirty="0">
                <a:ea typeface="新細明體" panose="02020500000000000000" pitchFamily="18" charset="-120"/>
              </a:rPr>
              <a:t> </a:t>
            </a:r>
          </a:p>
          <a:p>
            <a:pPr>
              <a:defRPr/>
            </a:pPr>
            <a:endParaRPr lang="en-US" altLang="zh-TW" sz="2000" dirty="0">
              <a:ea typeface="新細明體" panose="02020500000000000000" pitchFamily="18" charset="-120"/>
            </a:endParaRPr>
          </a:p>
          <a:p>
            <a:pPr>
              <a:defRPr/>
            </a:pPr>
            <a:r>
              <a:rPr lang="en-US" altLang="zh-TW" sz="2400" dirty="0">
                <a:ea typeface="新細明體" panose="02020500000000000000" pitchFamily="18" charset="-120"/>
              </a:rPr>
              <a:t>Complexity</a:t>
            </a:r>
            <a:r>
              <a:rPr lang="en-US" altLang="zh-TW" sz="2000" dirty="0">
                <a:ea typeface="新細明體" panose="02020500000000000000" pitchFamily="18" charset="-120"/>
              </a:rPr>
              <a:t>: </a:t>
            </a:r>
            <a:r>
              <a:rPr lang="en-US" altLang="zh-TW" sz="2000" dirty="0">
                <a:solidFill>
                  <a:srgbClr val="FF0000"/>
                </a:solidFill>
                <a:ea typeface="新細明體" panose="02020500000000000000" pitchFamily="18" charset="-120"/>
              </a:rPr>
              <a:t>O(</a:t>
            </a:r>
            <a:r>
              <a:rPr lang="en-US" altLang="zh-TW" sz="2000" dirty="0" err="1">
                <a:solidFill>
                  <a:srgbClr val="FF0000"/>
                </a:solidFill>
                <a:ea typeface="新細明體" panose="02020500000000000000" pitchFamily="18" charset="-120"/>
              </a:rPr>
              <a:t>m+nC</a:t>
            </a:r>
            <a:r>
              <a:rPr lang="en-US" altLang="zh-TW" sz="2000" dirty="0">
                <a:solidFill>
                  <a:srgbClr val="FF0000"/>
                </a:solidFill>
                <a:ea typeface="新細明體" panose="02020500000000000000" pitchFamily="18" charset="-120"/>
              </a:rPr>
              <a:t>)</a:t>
            </a:r>
          </a:p>
          <a:p>
            <a:pPr>
              <a:defRPr/>
            </a:pPr>
            <a:endParaRPr lang="en-US" altLang="zh-TW" sz="900" dirty="0">
              <a:ea typeface="新細明體" panose="02020500000000000000" pitchFamily="18" charset="-120"/>
            </a:endParaRPr>
          </a:p>
          <a:p>
            <a:pPr>
              <a:defRPr/>
            </a:pPr>
            <a:r>
              <a:rPr lang="en-US" altLang="zh-TW" sz="2400" dirty="0">
                <a:solidFill>
                  <a:srgbClr val="008000"/>
                </a:solidFill>
                <a:ea typeface="新細明體" panose="02020500000000000000" pitchFamily="18" charset="-120"/>
              </a:rPr>
              <a:t>Radix Heap implementation</a:t>
            </a:r>
            <a:br>
              <a:rPr lang="en-US" altLang="zh-TW" sz="2000" dirty="0">
                <a:ea typeface="新細明體" panose="02020500000000000000" pitchFamily="18" charset="-120"/>
              </a:rPr>
            </a:br>
            <a:r>
              <a:rPr lang="en-US" altLang="zh-TW" sz="2000" dirty="0">
                <a:latin typeface="Times New Roman" panose="02020603050405020304" pitchFamily="18" charset="0"/>
                <a:ea typeface="新細明體" panose="02020500000000000000" pitchFamily="18" charset="-120"/>
              </a:rPr>
              <a:t>  </a:t>
            </a:r>
            <a:r>
              <a:rPr lang="en-US" altLang="zh-TW" sz="2000" dirty="0">
                <a:ea typeface="新細明體" panose="02020500000000000000" pitchFamily="18" charset="-120"/>
              </a:rPr>
              <a:t>more complicated data structure (not covered in this course)</a:t>
            </a:r>
            <a:endParaRPr lang="en-US" altLang="zh-TW" sz="2400" dirty="0">
              <a:ea typeface="新細明體" panose="02020500000000000000" pitchFamily="18" charset="-120"/>
            </a:endParaRPr>
          </a:p>
        </p:txBody>
      </p:sp>
      <p:grpSp>
        <p:nvGrpSpPr>
          <p:cNvPr id="140293" name="Group 260">
            <a:extLst>
              <a:ext uri="{FF2B5EF4-FFF2-40B4-BE49-F238E27FC236}">
                <a16:creationId xmlns:a16="http://schemas.microsoft.com/office/drawing/2014/main" id="{F6AD442C-6B13-42D2-A7D2-DC8984C1C931}"/>
              </a:ext>
            </a:extLst>
          </p:cNvPr>
          <p:cNvGrpSpPr>
            <a:grpSpLocks/>
          </p:cNvGrpSpPr>
          <p:nvPr/>
        </p:nvGrpSpPr>
        <p:grpSpPr bwMode="auto">
          <a:xfrm>
            <a:off x="1239838" y="4476750"/>
            <a:ext cx="3505200" cy="536575"/>
            <a:chOff x="2602" y="2008"/>
            <a:chExt cx="2208" cy="338"/>
          </a:xfrm>
        </p:grpSpPr>
        <p:sp>
          <p:nvSpPr>
            <p:cNvPr id="140295" name="Text Box 218">
              <a:extLst>
                <a:ext uri="{FF2B5EF4-FFF2-40B4-BE49-F238E27FC236}">
                  <a16:creationId xmlns:a16="http://schemas.microsoft.com/office/drawing/2014/main" id="{C5387549-41F0-4B7C-8274-F82AA17C29E7}"/>
                </a:ext>
              </a:extLst>
            </p:cNvPr>
            <p:cNvSpPr txBox="1">
              <a:spLocks noChangeArrowheads="1"/>
            </p:cNvSpPr>
            <p:nvPr/>
          </p:nvSpPr>
          <p:spPr bwMode="auto">
            <a:xfrm>
              <a:off x="3353" y="201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en-US" altLang="zh-TW" sz="1400">
                <a:latin typeface="Times New Roman" panose="02020603050405020304" pitchFamily="18" charset="0"/>
                <a:ea typeface="新細明體" panose="02020500000000000000" pitchFamily="18" charset="-120"/>
              </a:endParaRPr>
            </a:p>
          </p:txBody>
        </p:sp>
        <p:sp>
          <p:nvSpPr>
            <p:cNvPr id="140296" name="Text Box 219">
              <a:extLst>
                <a:ext uri="{FF2B5EF4-FFF2-40B4-BE49-F238E27FC236}">
                  <a16:creationId xmlns:a16="http://schemas.microsoft.com/office/drawing/2014/main" id="{281A4044-A735-4BAA-81C4-FA6FFD7C2E37}"/>
                </a:ext>
              </a:extLst>
            </p:cNvPr>
            <p:cNvSpPr txBox="1">
              <a:spLocks noChangeArrowheads="1"/>
            </p:cNvSpPr>
            <p:nvPr/>
          </p:nvSpPr>
          <p:spPr bwMode="auto">
            <a:xfrm>
              <a:off x="3495" y="2017"/>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en-US" altLang="zh-TW" sz="1400">
                <a:latin typeface="Times New Roman" panose="02020603050405020304" pitchFamily="18" charset="0"/>
                <a:ea typeface="新細明體" panose="02020500000000000000" pitchFamily="18" charset="-120"/>
              </a:endParaRPr>
            </a:p>
          </p:txBody>
        </p:sp>
        <p:sp>
          <p:nvSpPr>
            <p:cNvPr id="140297" name="Text Box 220">
              <a:extLst>
                <a:ext uri="{FF2B5EF4-FFF2-40B4-BE49-F238E27FC236}">
                  <a16:creationId xmlns:a16="http://schemas.microsoft.com/office/drawing/2014/main" id="{08A28780-F30C-4164-AEF9-ED9DBE60C4FE}"/>
                </a:ext>
              </a:extLst>
            </p:cNvPr>
            <p:cNvSpPr txBox="1">
              <a:spLocks noChangeArrowheads="1"/>
            </p:cNvSpPr>
            <p:nvPr/>
          </p:nvSpPr>
          <p:spPr bwMode="auto">
            <a:xfrm>
              <a:off x="3780" y="201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en-US" altLang="zh-TW" sz="1400">
                <a:latin typeface="Times New Roman" panose="02020603050405020304" pitchFamily="18" charset="0"/>
                <a:ea typeface="新細明體" panose="02020500000000000000" pitchFamily="18" charset="-120"/>
              </a:endParaRPr>
            </a:p>
          </p:txBody>
        </p:sp>
        <p:sp>
          <p:nvSpPr>
            <p:cNvPr id="140298" name="Text Box 221">
              <a:extLst>
                <a:ext uri="{FF2B5EF4-FFF2-40B4-BE49-F238E27FC236}">
                  <a16:creationId xmlns:a16="http://schemas.microsoft.com/office/drawing/2014/main" id="{836BB26A-8BB3-4EE9-A809-3AE0F01266F5}"/>
                </a:ext>
              </a:extLst>
            </p:cNvPr>
            <p:cNvSpPr txBox="1">
              <a:spLocks noChangeArrowheads="1"/>
            </p:cNvSpPr>
            <p:nvPr/>
          </p:nvSpPr>
          <p:spPr bwMode="auto">
            <a:xfrm>
              <a:off x="3639" y="201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en-US" altLang="zh-TW" sz="1400">
                <a:latin typeface="Times New Roman" panose="02020603050405020304" pitchFamily="18" charset="0"/>
                <a:ea typeface="新細明體" panose="02020500000000000000" pitchFamily="18" charset="-120"/>
              </a:endParaRPr>
            </a:p>
          </p:txBody>
        </p:sp>
        <p:sp>
          <p:nvSpPr>
            <p:cNvPr id="140299" name="Text Box 222">
              <a:extLst>
                <a:ext uri="{FF2B5EF4-FFF2-40B4-BE49-F238E27FC236}">
                  <a16:creationId xmlns:a16="http://schemas.microsoft.com/office/drawing/2014/main" id="{984404C5-AFB9-4C1E-9B61-B981F1207459}"/>
                </a:ext>
              </a:extLst>
            </p:cNvPr>
            <p:cNvSpPr txBox="1">
              <a:spLocks noChangeArrowheads="1"/>
            </p:cNvSpPr>
            <p:nvPr/>
          </p:nvSpPr>
          <p:spPr bwMode="auto">
            <a:xfrm>
              <a:off x="4073" y="201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en-US" altLang="zh-TW" sz="1400">
                <a:latin typeface="Times New Roman" panose="02020603050405020304" pitchFamily="18" charset="0"/>
                <a:ea typeface="新細明體" panose="02020500000000000000" pitchFamily="18" charset="-120"/>
              </a:endParaRPr>
            </a:p>
          </p:txBody>
        </p:sp>
        <p:sp>
          <p:nvSpPr>
            <p:cNvPr id="140300" name="Text Box 223">
              <a:extLst>
                <a:ext uri="{FF2B5EF4-FFF2-40B4-BE49-F238E27FC236}">
                  <a16:creationId xmlns:a16="http://schemas.microsoft.com/office/drawing/2014/main" id="{2FA0ACCB-F269-4B19-852F-5731C0F49CA6}"/>
                </a:ext>
              </a:extLst>
            </p:cNvPr>
            <p:cNvSpPr txBox="1">
              <a:spLocks noChangeArrowheads="1"/>
            </p:cNvSpPr>
            <p:nvPr/>
          </p:nvSpPr>
          <p:spPr bwMode="auto">
            <a:xfrm>
              <a:off x="3931" y="201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en-US" altLang="zh-TW" sz="1400">
                <a:latin typeface="Times New Roman" panose="02020603050405020304" pitchFamily="18" charset="0"/>
                <a:ea typeface="新細明體" panose="02020500000000000000" pitchFamily="18" charset="-120"/>
              </a:endParaRPr>
            </a:p>
          </p:txBody>
        </p:sp>
        <p:sp>
          <p:nvSpPr>
            <p:cNvPr id="140301" name="Text Box 224">
              <a:extLst>
                <a:ext uri="{FF2B5EF4-FFF2-40B4-BE49-F238E27FC236}">
                  <a16:creationId xmlns:a16="http://schemas.microsoft.com/office/drawing/2014/main" id="{AB925D8D-CAE9-4504-B56F-4685F9DA5AD7}"/>
                </a:ext>
              </a:extLst>
            </p:cNvPr>
            <p:cNvSpPr txBox="1">
              <a:spLocks noChangeArrowheads="1"/>
            </p:cNvSpPr>
            <p:nvPr/>
          </p:nvSpPr>
          <p:spPr bwMode="auto">
            <a:xfrm>
              <a:off x="4223" y="201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en-US" altLang="zh-TW" sz="1400">
                <a:latin typeface="Times New Roman" panose="02020603050405020304" pitchFamily="18" charset="0"/>
                <a:ea typeface="新細明體" panose="02020500000000000000" pitchFamily="18" charset="-120"/>
              </a:endParaRPr>
            </a:p>
          </p:txBody>
        </p:sp>
        <p:sp>
          <p:nvSpPr>
            <p:cNvPr id="140302" name="Text Box 248">
              <a:extLst>
                <a:ext uri="{FF2B5EF4-FFF2-40B4-BE49-F238E27FC236}">
                  <a16:creationId xmlns:a16="http://schemas.microsoft.com/office/drawing/2014/main" id="{B4783A5E-CED3-489B-9567-CF957C7F8AE3}"/>
                </a:ext>
              </a:extLst>
            </p:cNvPr>
            <p:cNvSpPr txBox="1">
              <a:spLocks noChangeArrowheads="1"/>
            </p:cNvSpPr>
            <p:nvPr/>
          </p:nvSpPr>
          <p:spPr bwMode="auto">
            <a:xfrm>
              <a:off x="4369" y="201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en-US" altLang="zh-TW" sz="1400">
                <a:latin typeface="Times New Roman" panose="02020603050405020304" pitchFamily="18" charset="0"/>
                <a:ea typeface="新細明體" panose="02020500000000000000" pitchFamily="18" charset="-120"/>
              </a:endParaRPr>
            </a:p>
          </p:txBody>
        </p:sp>
        <p:grpSp>
          <p:nvGrpSpPr>
            <p:cNvPr id="140303" name="Group 257">
              <a:extLst>
                <a:ext uri="{FF2B5EF4-FFF2-40B4-BE49-F238E27FC236}">
                  <a16:creationId xmlns:a16="http://schemas.microsoft.com/office/drawing/2014/main" id="{CCDB5AA9-5156-4143-856F-64A43C15B5BB}"/>
                </a:ext>
              </a:extLst>
            </p:cNvPr>
            <p:cNvGrpSpPr>
              <a:grpSpLocks/>
            </p:cNvGrpSpPr>
            <p:nvPr/>
          </p:nvGrpSpPr>
          <p:grpSpPr bwMode="auto">
            <a:xfrm>
              <a:off x="3350" y="2181"/>
              <a:ext cx="1173" cy="149"/>
              <a:chOff x="3350" y="2199"/>
              <a:chExt cx="1173" cy="149"/>
            </a:xfrm>
          </p:grpSpPr>
          <p:sp>
            <p:nvSpPr>
              <p:cNvPr id="140307" name="Text Box 247">
                <a:extLst>
                  <a:ext uri="{FF2B5EF4-FFF2-40B4-BE49-F238E27FC236}">
                    <a16:creationId xmlns:a16="http://schemas.microsoft.com/office/drawing/2014/main" id="{2E17C793-3EBB-4847-8C82-12CFE2B3E27B}"/>
                  </a:ext>
                </a:extLst>
              </p:cNvPr>
              <p:cNvSpPr txBox="1">
                <a:spLocks noChangeArrowheads="1"/>
              </p:cNvSpPr>
              <p:nvPr/>
            </p:nvSpPr>
            <p:spPr bwMode="auto">
              <a:xfrm>
                <a:off x="3350" y="2204"/>
                <a:ext cx="144"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0</a:t>
                </a:r>
              </a:p>
            </p:txBody>
          </p:sp>
          <p:sp>
            <p:nvSpPr>
              <p:cNvPr id="140308" name="Text Box 249">
                <a:extLst>
                  <a:ext uri="{FF2B5EF4-FFF2-40B4-BE49-F238E27FC236}">
                    <a16:creationId xmlns:a16="http://schemas.microsoft.com/office/drawing/2014/main" id="{75F5ED49-0242-409C-8E93-3FB3FB2D511D}"/>
                  </a:ext>
                </a:extLst>
              </p:cNvPr>
              <p:cNvSpPr txBox="1">
                <a:spLocks noChangeArrowheads="1"/>
              </p:cNvSpPr>
              <p:nvPr/>
            </p:nvSpPr>
            <p:spPr bwMode="auto">
              <a:xfrm>
                <a:off x="3492" y="2200"/>
                <a:ext cx="144"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0309" name="Text Box 250">
                <a:extLst>
                  <a:ext uri="{FF2B5EF4-FFF2-40B4-BE49-F238E27FC236}">
                    <a16:creationId xmlns:a16="http://schemas.microsoft.com/office/drawing/2014/main" id="{65EDDB26-3A4A-4C36-B776-D730D4825B9B}"/>
                  </a:ext>
                </a:extLst>
              </p:cNvPr>
              <p:cNvSpPr txBox="1">
                <a:spLocks noChangeArrowheads="1"/>
              </p:cNvSpPr>
              <p:nvPr/>
            </p:nvSpPr>
            <p:spPr bwMode="auto">
              <a:xfrm>
                <a:off x="3652" y="2204"/>
                <a:ext cx="144"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40310" name="Text Box 251">
                <a:extLst>
                  <a:ext uri="{FF2B5EF4-FFF2-40B4-BE49-F238E27FC236}">
                    <a16:creationId xmlns:a16="http://schemas.microsoft.com/office/drawing/2014/main" id="{2DF3E378-A846-48B4-98E5-028D13A01650}"/>
                  </a:ext>
                </a:extLst>
              </p:cNvPr>
              <p:cNvSpPr txBox="1">
                <a:spLocks noChangeArrowheads="1"/>
              </p:cNvSpPr>
              <p:nvPr/>
            </p:nvSpPr>
            <p:spPr bwMode="auto">
              <a:xfrm>
                <a:off x="3802" y="2200"/>
                <a:ext cx="144"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0311" name="Text Box 252">
                <a:extLst>
                  <a:ext uri="{FF2B5EF4-FFF2-40B4-BE49-F238E27FC236}">
                    <a16:creationId xmlns:a16="http://schemas.microsoft.com/office/drawing/2014/main" id="{C6FB159A-C6A5-44AB-9EEB-0571174586F5}"/>
                  </a:ext>
                </a:extLst>
              </p:cNvPr>
              <p:cNvSpPr txBox="1">
                <a:spLocks noChangeArrowheads="1"/>
              </p:cNvSpPr>
              <p:nvPr/>
            </p:nvSpPr>
            <p:spPr bwMode="auto">
              <a:xfrm>
                <a:off x="3935" y="2204"/>
                <a:ext cx="144"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a:t>
                </a:r>
              </a:p>
            </p:txBody>
          </p:sp>
          <p:sp>
            <p:nvSpPr>
              <p:cNvPr id="140312" name="Text Box 253">
                <a:extLst>
                  <a:ext uri="{FF2B5EF4-FFF2-40B4-BE49-F238E27FC236}">
                    <a16:creationId xmlns:a16="http://schemas.microsoft.com/office/drawing/2014/main" id="{73A9E935-547F-44DF-8A89-4E7F34945161}"/>
                  </a:ext>
                </a:extLst>
              </p:cNvPr>
              <p:cNvSpPr txBox="1">
                <a:spLocks noChangeArrowheads="1"/>
              </p:cNvSpPr>
              <p:nvPr/>
            </p:nvSpPr>
            <p:spPr bwMode="auto">
              <a:xfrm>
                <a:off x="4086" y="2199"/>
                <a:ext cx="144"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40313" name="Text Box 254">
                <a:extLst>
                  <a:ext uri="{FF2B5EF4-FFF2-40B4-BE49-F238E27FC236}">
                    <a16:creationId xmlns:a16="http://schemas.microsoft.com/office/drawing/2014/main" id="{D64F5FBE-E6D6-4799-8F4C-039074D6D3BB}"/>
                  </a:ext>
                </a:extLst>
              </p:cNvPr>
              <p:cNvSpPr txBox="1">
                <a:spLocks noChangeArrowheads="1"/>
              </p:cNvSpPr>
              <p:nvPr/>
            </p:nvSpPr>
            <p:spPr bwMode="auto">
              <a:xfrm>
                <a:off x="4237" y="2204"/>
                <a:ext cx="144"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6</a:t>
                </a:r>
              </a:p>
            </p:txBody>
          </p:sp>
          <p:sp>
            <p:nvSpPr>
              <p:cNvPr id="140314" name="Text Box 255">
                <a:extLst>
                  <a:ext uri="{FF2B5EF4-FFF2-40B4-BE49-F238E27FC236}">
                    <a16:creationId xmlns:a16="http://schemas.microsoft.com/office/drawing/2014/main" id="{FD4DFBA5-0A5F-42F2-97FC-92FA709A38F5}"/>
                  </a:ext>
                </a:extLst>
              </p:cNvPr>
              <p:cNvSpPr txBox="1">
                <a:spLocks noChangeArrowheads="1"/>
              </p:cNvSpPr>
              <p:nvPr/>
            </p:nvSpPr>
            <p:spPr bwMode="auto">
              <a:xfrm>
                <a:off x="4379" y="2199"/>
                <a:ext cx="144"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7</a:t>
                </a:r>
              </a:p>
            </p:txBody>
          </p:sp>
        </p:grpSp>
        <p:sp>
          <p:nvSpPr>
            <p:cNvPr id="140304" name="Text Box 256">
              <a:extLst>
                <a:ext uri="{FF2B5EF4-FFF2-40B4-BE49-F238E27FC236}">
                  <a16:creationId xmlns:a16="http://schemas.microsoft.com/office/drawing/2014/main" id="{1A73371C-14F9-44F6-917C-E588E6992DDB}"/>
                </a:ext>
              </a:extLst>
            </p:cNvPr>
            <p:cNvSpPr txBox="1">
              <a:spLocks noChangeArrowheads="1"/>
            </p:cNvSpPr>
            <p:nvPr/>
          </p:nvSpPr>
          <p:spPr bwMode="auto">
            <a:xfrm>
              <a:off x="2602" y="2020"/>
              <a:ext cx="755"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Bucket</a:t>
              </a:r>
            </a:p>
            <a:p>
              <a:pPr eaLnBrk="1" hangingPunct="1"/>
              <a:r>
                <a:rPr lang="en-US" altLang="zh-TW" sz="1400">
                  <a:latin typeface="Times New Roman" panose="02020603050405020304" pitchFamily="18" charset="0"/>
                  <a:ea typeface="新細明體" panose="02020500000000000000" pitchFamily="18" charset="-120"/>
                </a:rPr>
                <a:t>Distance label</a:t>
              </a:r>
            </a:p>
          </p:txBody>
        </p:sp>
        <p:sp>
          <p:nvSpPr>
            <p:cNvPr id="140305" name="Text Box 258">
              <a:extLst>
                <a:ext uri="{FF2B5EF4-FFF2-40B4-BE49-F238E27FC236}">
                  <a16:creationId xmlns:a16="http://schemas.microsoft.com/office/drawing/2014/main" id="{E568DEE4-2109-4307-8C8E-CB90BCF2BA91}"/>
                </a:ext>
              </a:extLst>
            </p:cNvPr>
            <p:cNvSpPr txBox="1">
              <a:spLocks noChangeArrowheads="1"/>
            </p:cNvSpPr>
            <p:nvPr/>
          </p:nvSpPr>
          <p:spPr bwMode="auto">
            <a:xfrm>
              <a:off x="4550" y="2140"/>
              <a:ext cx="25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0306" name="Text Box 259">
              <a:extLst>
                <a:ext uri="{FF2B5EF4-FFF2-40B4-BE49-F238E27FC236}">
                  <a16:creationId xmlns:a16="http://schemas.microsoft.com/office/drawing/2014/main" id="{6CAB14F0-4974-4754-868F-6D4FB3428700}"/>
                </a:ext>
              </a:extLst>
            </p:cNvPr>
            <p:cNvSpPr txBox="1">
              <a:spLocks noChangeArrowheads="1"/>
            </p:cNvSpPr>
            <p:nvPr/>
          </p:nvSpPr>
          <p:spPr bwMode="auto">
            <a:xfrm>
              <a:off x="4554" y="2008"/>
              <a:ext cx="25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grpSp>
      <p:sp>
        <p:nvSpPr>
          <p:cNvPr id="140294" name="Text Box 262">
            <a:extLst>
              <a:ext uri="{FF2B5EF4-FFF2-40B4-BE49-F238E27FC236}">
                <a16:creationId xmlns:a16="http://schemas.microsoft.com/office/drawing/2014/main" id="{F970DA83-E4A7-4DBA-B755-B16F80160464}"/>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內容版面配置區 2">
            <a:extLst>
              <a:ext uri="{FF2B5EF4-FFF2-40B4-BE49-F238E27FC236}">
                <a16:creationId xmlns:a16="http://schemas.microsoft.com/office/drawing/2014/main" id="{9F93BF9D-AEE1-4DDC-9A87-A992E8F5C78C}"/>
              </a:ext>
            </a:extLst>
          </p:cNvPr>
          <p:cNvSpPr>
            <a:spLocks noGrp="1" noChangeArrowheads="1"/>
          </p:cNvSpPr>
          <p:nvPr>
            <p:ph idx="1"/>
          </p:nvPr>
        </p:nvSpPr>
        <p:spPr>
          <a:xfrm>
            <a:off x="96838" y="962025"/>
            <a:ext cx="9628187" cy="5410200"/>
          </a:xfrm>
        </p:spPr>
        <p:txBody>
          <a:bodyPr/>
          <a:lstStyle/>
          <a:p>
            <a:endParaRPr lang="en-US" altLang="zh-TW">
              <a:ea typeface="新細明體" panose="02020500000000000000" pitchFamily="18" charset="-120"/>
            </a:endParaRPr>
          </a:p>
          <a:p>
            <a:endParaRPr lang="en-US" altLang="zh-TW">
              <a:ea typeface="新細明體" panose="02020500000000000000" pitchFamily="18" charset="-120"/>
            </a:endParaRPr>
          </a:p>
          <a:p>
            <a:endParaRPr lang="en-US" altLang="zh-TW">
              <a:ea typeface="新細明體" panose="02020500000000000000" pitchFamily="18" charset="-120"/>
            </a:endParaRPr>
          </a:p>
          <a:p>
            <a:endParaRPr lang="en-US" altLang="zh-TW">
              <a:ea typeface="新細明體" panose="02020500000000000000" pitchFamily="18" charset="-120"/>
            </a:endParaRPr>
          </a:p>
          <a:p>
            <a:endParaRPr lang="en-US" altLang="zh-TW">
              <a:ea typeface="新細明體" panose="02020500000000000000" pitchFamily="18" charset="-120"/>
            </a:endParaRPr>
          </a:p>
          <a:p>
            <a:r>
              <a:rPr lang="en-US" altLang="zh-TW" sz="2400">
                <a:ea typeface="新細明體" panose="02020500000000000000" pitchFamily="18" charset="-120"/>
              </a:rPr>
              <a:t>Major operations on </a:t>
            </a:r>
            <a:r>
              <a:rPr lang="en-US" altLang="zh-TW" sz="2400">
                <a:solidFill>
                  <a:srgbClr val="008000"/>
                </a:solidFill>
                <a:ea typeface="新細明體" panose="02020500000000000000" pitchFamily="18" charset="-120"/>
              </a:rPr>
              <a:t>k</a:t>
            </a:r>
            <a:r>
              <a:rPr lang="en-US" altLang="zh-TW" sz="2400">
                <a:ea typeface="新細明體" panose="02020500000000000000" pitchFamily="18" charset="-120"/>
              </a:rPr>
              <a:t> items      </a:t>
            </a:r>
            <a:r>
              <a:rPr lang="en-US" altLang="zh-TW" sz="2400" b="1">
                <a:ea typeface="新細明體" panose="02020500000000000000" pitchFamily="18" charset="-120"/>
              </a:rPr>
              <a:t>Array (size </a:t>
            </a:r>
            <a:r>
              <a:rPr lang="en-US" altLang="zh-TW" sz="2400" b="1">
                <a:solidFill>
                  <a:schemeClr val="accent2"/>
                </a:solidFill>
                <a:ea typeface="新細明體" panose="02020500000000000000" pitchFamily="18" charset="-120"/>
              </a:rPr>
              <a:t>n</a:t>
            </a:r>
            <a:r>
              <a:rPr lang="en-US" altLang="zh-TW" sz="2400" b="1">
                <a:ea typeface="新細明體" panose="02020500000000000000" pitchFamily="18" charset="-120"/>
              </a:rPr>
              <a:t>)     Linked List (size </a:t>
            </a:r>
            <a:r>
              <a:rPr lang="en-US" altLang="zh-TW" sz="2400" b="1">
                <a:solidFill>
                  <a:srgbClr val="008000"/>
                </a:solidFill>
                <a:ea typeface="新細明體" panose="02020500000000000000" pitchFamily="18" charset="-120"/>
              </a:rPr>
              <a:t>k</a:t>
            </a:r>
            <a:r>
              <a:rPr lang="en-US" altLang="zh-TW" sz="2400" b="1">
                <a:ea typeface="新細明體" panose="02020500000000000000" pitchFamily="18" charset="-120"/>
              </a:rPr>
              <a:t>)</a:t>
            </a:r>
          </a:p>
          <a:p>
            <a:pPr>
              <a:buFontTx/>
              <a:buChar char="•"/>
            </a:pPr>
            <a:endParaRPr lang="en-US" altLang="zh-TW" sz="2200">
              <a:ea typeface="新細明體" panose="02020500000000000000" pitchFamily="18" charset="-120"/>
            </a:endParaRPr>
          </a:p>
          <a:p>
            <a:pPr>
              <a:buFontTx/>
              <a:buChar char="•"/>
            </a:pPr>
            <a:r>
              <a:rPr lang="en-US" altLang="zh-TW" sz="2200">
                <a:ea typeface="新細明體" panose="02020500000000000000" pitchFamily="18" charset="-120"/>
              </a:rPr>
              <a:t>Query: existence of </a:t>
            </a:r>
            <a:r>
              <a:rPr lang="en-US" altLang="zh-TW" sz="2200">
                <a:solidFill>
                  <a:srgbClr val="008000"/>
                </a:solidFill>
                <a:ea typeface="新細明體" panose="02020500000000000000" pitchFamily="18" charset="-120"/>
              </a:rPr>
              <a:t>1</a:t>
            </a:r>
            <a:r>
              <a:rPr lang="en-US" altLang="zh-TW" sz="2200">
                <a:ea typeface="新細明體" panose="02020500000000000000" pitchFamily="18" charset="-120"/>
              </a:rPr>
              <a:t> item             O(n)                        O(k)</a:t>
            </a:r>
          </a:p>
          <a:p>
            <a:pPr>
              <a:buFontTx/>
              <a:buChar char="•"/>
            </a:pPr>
            <a:endParaRPr lang="en-US" altLang="zh-TW" sz="2200">
              <a:ea typeface="新細明體" panose="02020500000000000000" pitchFamily="18" charset="-120"/>
            </a:endParaRPr>
          </a:p>
          <a:p>
            <a:pPr>
              <a:buFontTx/>
              <a:buChar char="•"/>
            </a:pPr>
            <a:r>
              <a:rPr lang="en-US" altLang="zh-TW" sz="2200">
                <a:ea typeface="新細明體" panose="02020500000000000000" pitchFamily="18" charset="-120"/>
              </a:rPr>
              <a:t>Query:  output the </a:t>
            </a:r>
            <a:r>
              <a:rPr lang="en-US" altLang="zh-TW" sz="2200">
                <a:solidFill>
                  <a:srgbClr val="008000"/>
                </a:solidFill>
                <a:ea typeface="新細明體" panose="02020500000000000000" pitchFamily="18" charset="-120"/>
              </a:rPr>
              <a:t>k</a:t>
            </a:r>
            <a:r>
              <a:rPr lang="en-US" altLang="zh-TW" sz="2200" baseline="30000">
                <a:ea typeface="新細明體" panose="02020500000000000000" pitchFamily="18" charset="-120"/>
              </a:rPr>
              <a:t>th</a:t>
            </a:r>
            <a:r>
              <a:rPr lang="en-US" altLang="zh-TW" sz="2200">
                <a:ea typeface="新細明體" panose="02020500000000000000" pitchFamily="18" charset="-120"/>
              </a:rPr>
              <a:t> value            O(1)                        O(k)     </a:t>
            </a:r>
          </a:p>
          <a:p>
            <a:pPr>
              <a:buFontTx/>
              <a:buChar char="•"/>
            </a:pPr>
            <a:endParaRPr lang="en-US" altLang="zh-TW" sz="2200">
              <a:ea typeface="新細明體" panose="02020500000000000000" pitchFamily="18" charset="-120"/>
            </a:endParaRPr>
          </a:p>
          <a:p>
            <a:pPr>
              <a:buFontTx/>
              <a:buChar char="•"/>
            </a:pPr>
            <a:r>
              <a:rPr lang="en-US" altLang="zh-TW" sz="2200">
                <a:ea typeface="新細明體" panose="02020500000000000000" pitchFamily="18" charset="-120"/>
              </a:rPr>
              <a:t>Insertion / Deletion  of </a:t>
            </a:r>
            <a:r>
              <a:rPr lang="en-US" altLang="zh-TW" sz="2200">
                <a:solidFill>
                  <a:srgbClr val="008000"/>
                </a:solidFill>
                <a:ea typeface="新細明體" panose="02020500000000000000" pitchFamily="18" charset="-120"/>
              </a:rPr>
              <a:t>1</a:t>
            </a:r>
            <a:r>
              <a:rPr lang="en-US" altLang="zh-TW" sz="2200">
                <a:ea typeface="新細明體" panose="02020500000000000000" pitchFamily="18" charset="-120"/>
              </a:rPr>
              <a:t> item         O(n)                 O(k) or O(1)</a:t>
            </a:r>
          </a:p>
          <a:p>
            <a:pPr>
              <a:buFontTx/>
              <a:buChar char="•"/>
            </a:pPr>
            <a:endParaRPr lang="en-US" altLang="zh-TW" sz="2200">
              <a:ea typeface="新細明體" panose="02020500000000000000" pitchFamily="18" charset="-120"/>
            </a:endParaRPr>
          </a:p>
          <a:p>
            <a:pPr>
              <a:buFontTx/>
              <a:buChar char="•"/>
            </a:pPr>
            <a:r>
              <a:rPr lang="en-US" altLang="zh-TW" sz="2200">
                <a:ea typeface="新細明體" panose="02020500000000000000" pitchFamily="18" charset="-120"/>
              </a:rPr>
              <a:t>Modify the value of the </a:t>
            </a:r>
            <a:r>
              <a:rPr lang="en-US" altLang="zh-TW" sz="2200">
                <a:solidFill>
                  <a:srgbClr val="008000"/>
                </a:solidFill>
                <a:ea typeface="新細明體" panose="02020500000000000000" pitchFamily="18" charset="-120"/>
              </a:rPr>
              <a:t>k</a:t>
            </a:r>
            <a:r>
              <a:rPr lang="en-US" altLang="zh-TW" sz="2200" baseline="30000">
                <a:ea typeface="新細明體" panose="02020500000000000000" pitchFamily="18" charset="-120"/>
              </a:rPr>
              <a:t>th</a:t>
            </a:r>
            <a:r>
              <a:rPr lang="en-US" altLang="zh-TW" sz="2200">
                <a:ea typeface="新細明體" panose="02020500000000000000" pitchFamily="18" charset="-120"/>
              </a:rPr>
              <a:t> item      O(1)                         O(k)</a:t>
            </a:r>
            <a:endParaRPr lang="zh-TW" altLang="en-US" sz="2200">
              <a:ea typeface="新細明體" panose="02020500000000000000" pitchFamily="18" charset="-120"/>
            </a:endParaRPr>
          </a:p>
        </p:txBody>
      </p:sp>
      <p:sp>
        <p:nvSpPr>
          <p:cNvPr id="16387" name="標題 1">
            <a:extLst>
              <a:ext uri="{FF2B5EF4-FFF2-40B4-BE49-F238E27FC236}">
                <a16:creationId xmlns:a16="http://schemas.microsoft.com/office/drawing/2014/main" id="{9A9B9C0F-3241-425D-9E0E-05A928CF346E}"/>
              </a:ext>
            </a:extLst>
          </p:cNvPr>
          <p:cNvSpPr>
            <a:spLocks noGrp="1" noChangeArrowheads="1"/>
          </p:cNvSpPr>
          <p:nvPr>
            <p:ph type="title"/>
          </p:nvPr>
        </p:nvSpPr>
        <p:spPr>
          <a:xfrm>
            <a:off x="760413" y="0"/>
            <a:ext cx="8320087" cy="685800"/>
          </a:xfrm>
        </p:spPr>
        <p:txBody>
          <a:bodyPr/>
          <a:lstStyle/>
          <a:p>
            <a:r>
              <a:rPr lang="en-US" altLang="zh-TW">
                <a:ea typeface="新細明體" panose="02020500000000000000" pitchFamily="18" charset="-120"/>
              </a:rPr>
              <a:t>Efficiency: Array vs. Linked List</a:t>
            </a:r>
            <a:endParaRPr lang="zh-TW" altLang="en-US">
              <a:ea typeface="新細明體" panose="02020500000000000000" pitchFamily="18" charset="-120"/>
            </a:endParaRPr>
          </a:p>
        </p:txBody>
      </p:sp>
      <p:sp>
        <p:nvSpPr>
          <p:cNvPr id="16388" name="投影片編號版面配置區 3">
            <a:extLst>
              <a:ext uri="{FF2B5EF4-FFF2-40B4-BE49-F238E27FC236}">
                <a16:creationId xmlns:a16="http://schemas.microsoft.com/office/drawing/2014/main" id="{B6ED6A39-CCC2-4B78-9139-996EA2E260EE}"/>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235000C-6701-45CF-880A-953202766B2C}" type="slidenum">
              <a:rPr lang="zh-TW" altLang="en-US" sz="1400" smtClean="0">
                <a:latin typeface="Times New Roman" panose="02020603050405020304" pitchFamily="18" charset="0"/>
              </a:rPr>
              <a:pPr/>
              <a:t>7</a:t>
            </a:fld>
            <a:endParaRPr lang="en-US" altLang="zh-TW" sz="1400">
              <a:latin typeface="Times New Roman" panose="02020603050405020304" pitchFamily="18" charset="0"/>
            </a:endParaRPr>
          </a:p>
        </p:txBody>
      </p:sp>
      <p:sp>
        <p:nvSpPr>
          <p:cNvPr id="16389" name="Text Box 44">
            <a:extLst>
              <a:ext uri="{FF2B5EF4-FFF2-40B4-BE49-F238E27FC236}">
                <a16:creationId xmlns:a16="http://schemas.microsoft.com/office/drawing/2014/main" id="{8376A43F-5F1B-4BB4-A359-2353DE85C664}"/>
              </a:ext>
            </a:extLst>
          </p:cNvPr>
          <p:cNvSpPr txBox="1">
            <a:spLocks noChangeArrowheads="1"/>
          </p:cNvSpPr>
          <p:nvPr/>
        </p:nvSpPr>
        <p:spPr bwMode="auto">
          <a:xfrm>
            <a:off x="457200" y="6408738"/>
            <a:ext cx="322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4.1: Graphs and Their Presentations</a:t>
            </a:r>
          </a:p>
        </p:txBody>
      </p:sp>
      <p:grpSp>
        <p:nvGrpSpPr>
          <p:cNvPr id="6" name="Group 62">
            <a:extLst>
              <a:ext uri="{FF2B5EF4-FFF2-40B4-BE49-F238E27FC236}">
                <a16:creationId xmlns:a16="http://schemas.microsoft.com/office/drawing/2014/main" id="{54D27085-35D0-450E-8779-34F149264608}"/>
              </a:ext>
            </a:extLst>
          </p:cNvPr>
          <p:cNvGrpSpPr>
            <a:grpSpLocks/>
          </p:cNvGrpSpPr>
          <p:nvPr/>
        </p:nvGrpSpPr>
        <p:grpSpPr bwMode="auto">
          <a:xfrm>
            <a:off x="2854325" y="887413"/>
            <a:ext cx="4572000" cy="1066800"/>
            <a:chOff x="1008" y="672"/>
            <a:chExt cx="2880" cy="672"/>
          </a:xfrm>
        </p:grpSpPr>
        <p:sp>
          <p:nvSpPr>
            <p:cNvPr id="16421" name="Rectangle 4">
              <a:extLst>
                <a:ext uri="{FF2B5EF4-FFF2-40B4-BE49-F238E27FC236}">
                  <a16:creationId xmlns:a16="http://schemas.microsoft.com/office/drawing/2014/main" id="{0068DD4C-9772-41C9-B3A8-0D8AA349D717}"/>
                </a:ext>
              </a:extLst>
            </p:cNvPr>
            <p:cNvSpPr>
              <a:spLocks noChangeArrowheads="1"/>
            </p:cNvSpPr>
            <p:nvPr/>
          </p:nvSpPr>
          <p:spPr bwMode="auto">
            <a:xfrm>
              <a:off x="1008" y="1008"/>
              <a:ext cx="288" cy="336"/>
            </a:xfrm>
            <a:prstGeom prst="rect">
              <a:avLst/>
            </a:prstGeom>
            <a:solidFill>
              <a:srgbClr val="FFFF99"/>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solidFill>
                    <a:srgbClr val="008000"/>
                  </a:solidFill>
                  <a:ea typeface="新細明體" panose="02020500000000000000" pitchFamily="18" charset="-120"/>
                </a:rPr>
                <a:t>1</a:t>
              </a:r>
            </a:p>
          </p:txBody>
        </p:sp>
        <p:sp>
          <p:nvSpPr>
            <p:cNvPr id="16422" name="Rectangle 13">
              <a:extLst>
                <a:ext uri="{FF2B5EF4-FFF2-40B4-BE49-F238E27FC236}">
                  <a16:creationId xmlns:a16="http://schemas.microsoft.com/office/drawing/2014/main" id="{E2771BF5-70D3-4496-9B7A-604B94CBA038}"/>
                </a:ext>
              </a:extLst>
            </p:cNvPr>
            <p:cNvSpPr>
              <a:spLocks noChangeArrowheads="1"/>
            </p:cNvSpPr>
            <p:nvPr/>
          </p:nvSpPr>
          <p:spPr bwMode="auto">
            <a:xfrm>
              <a:off x="1296" y="1008"/>
              <a:ext cx="288" cy="336"/>
            </a:xfrm>
            <a:prstGeom prst="rect">
              <a:avLst/>
            </a:prstGeom>
            <a:solidFill>
              <a:srgbClr val="FFFF99"/>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0</a:t>
              </a:r>
            </a:p>
          </p:txBody>
        </p:sp>
        <p:sp>
          <p:nvSpPr>
            <p:cNvPr id="16423" name="Rectangle 14">
              <a:extLst>
                <a:ext uri="{FF2B5EF4-FFF2-40B4-BE49-F238E27FC236}">
                  <a16:creationId xmlns:a16="http://schemas.microsoft.com/office/drawing/2014/main" id="{40C5EDE5-8845-47E4-A784-B3A8BBFB1035}"/>
                </a:ext>
              </a:extLst>
            </p:cNvPr>
            <p:cNvSpPr>
              <a:spLocks noChangeArrowheads="1"/>
            </p:cNvSpPr>
            <p:nvPr/>
          </p:nvSpPr>
          <p:spPr bwMode="auto">
            <a:xfrm>
              <a:off x="1584" y="1008"/>
              <a:ext cx="288" cy="336"/>
            </a:xfrm>
            <a:prstGeom prst="rect">
              <a:avLst/>
            </a:prstGeom>
            <a:solidFill>
              <a:srgbClr val="FFFF99"/>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solidFill>
                    <a:srgbClr val="008000"/>
                  </a:solidFill>
                  <a:ea typeface="新細明體" panose="02020500000000000000" pitchFamily="18" charset="-120"/>
                </a:rPr>
                <a:t>1</a:t>
              </a:r>
            </a:p>
          </p:txBody>
        </p:sp>
        <p:sp>
          <p:nvSpPr>
            <p:cNvPr id="16424" name="Rectangle 15">
              <a:extLst>
                <a:ext uri="{FF2B5EF4-FFF2-40B4-BE49-F238E27FC236}">
                  <a16:creationId xmlns:a16="http://schemas.microsoft.com/office/drawing/2014/main" id="{788672A6-69F8-4188-AAE2-725D779F9932}"/>
                </a:ext>
              </a:extLst>
            </p:cNvPr>
            <p:cNvSpPr>
              <a:spLocks noChangeArrowheads="1"/>
            </p:cNvSpPr>
            <p:nvPr/>
          </p:nvSpPr>
          <p:spPr bwMode="auto">
            <a:xfrm>
              <a:off x="1872" y="1008"/>
              <a:ext cx="288" cy="336"/>
            </a:xfrm>
            <a:prstGeom prst="rect">
              <a:avLst/>
            </a:prstGeom>
            <a:solidFill>
              <a:srgbClr val="FFFF99"/>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solidFill>
                    <a:srgbClr val="008000"/>
                  </a:solidFill>
                  <a:ea typeface="新細明體" panose="02020500000000000000" pitchFamily="18" charset="-120"/>
                </a:rPr>
                <a:t>1</a:t>
              </a:r>
            </a:p>
          </p:txBody>
        </p:sp>
        <p:sp>
          <p:nvSpPr>
            <p:cNvPr id="16425" name="Rectangle 16">
              <a:extLst>
                <a:ext uri="{FF2B5EF4-FFF2-40B4-BE49-F238E27FC236}">
                  <a16:creationId xmlns:a16="http://schemas.microsoft.com/office/drawing/2014/main" id="{2ED327AB-9F67-41FA-B00E-C350FC3B2018}"/>
                </a:ext>
              </a:extLst>
            </p:cNvPr>
            <p:cNvSpPr>
              <a:spLocks noChangeArrowheads="1"/>
            </p:cNvSpPr>
            <p:nvPr/>
          </p:nvSpPr>
          <p:spPr bwMode="auto">
            <a:xfrm>
              <a:off x="2160" y="1008"/>
              <a:ext cx="288" cy="336"/>
            </a:xfrm>
            <a:prstGeom prst="rect">
              <a:avLst/>
            </a:prstGeom>
            <a:solidFill>
              <a:srgbClr val="FFFF99"/>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0</a:t>
              </a:r>
            </a:p>
          </p:txBody>
        </p:sp>
        <p:sp>
          <p:nvSpPr>
            <p:cNvPr id="16426" name="Rectangle 17">
              <a:extLst>
                <a:ext uri="{FF2B5EF4-FFF2-40B4-BE49-F238E27FC236}">
                  <a16:creationId xmlns:a16="http://schemas.microsoft.com/office/drawing/2014/main" id="{8E8F4ED0-3772-40C4-B265-870ECACFE473}"/>
                </a:ext>
              </a:extLst>
            </p:cNvPr>
            <p:cNvSpPr>
              <a:spLocks noChangeArrowheads="1"/>
            </p:cNvSpPr>
            <p:nvPr/>
          </p:nvSpPr>
          <p:spPr bwMode="auto">
            <a:xfrm>
              <a:off x="2448" y="1008"/>
              <a:ext cx="288" cy="336"/>
            </a:xfrm>
            <a:prstGeom prst="rect">
              <a:avLst/>
            </a:prstGeom>
            <a:solidFill>
              <a:srgbClr val="FFFF99"/>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solidFill>
                    <a:srgbClr val="008000"/>
                  </a:solidFill>
                  <a:ea typeface="新細明體" panose="02020500000000000000" pitchFamily="18" charset="-120"/>
                </a:rPr>
                <a:t>1</a:t>
              </a:r>
            </a:p>
          </p:txBody>
        </p:sp>
        <p:sp>
          <p:nvSpPr>
            <p:cNvPr id="16427" name="Rectangle 18">
              <a:extLst>
                <a:ext uri="{FF2B5EF4-FFF2-40B4-BE49-F238E27FC236}">
                  <a16:creationId xmlns:a16="http://schemas.microsoft.com/office/drawing/2014/main" id="{FF87B6F4-F757-474B-BE37-7AC674AD6F02}"/>
                </a:ext>
              </a:extLst>
            </p:cNvPr>
            <p:cNvSpPr>
              <a:spLocks noChangeArrowheads="1"/>
            </p:cNvSpPr>
            <p:nvPr/>
          </p:nvSpPr>
          <p:spPr bwMode="auto">
            <a:xfrm>
              <a:off x="2736" y="1008"/>
              <a:ext cx="288" cy="336"/>
            </a:xfrm>
            <a:prstGeom prst="rect">
              <a:avLst/>
            </a:prstGeom>
            <a:solidFill>
              <a:srgbClr val="FFFF99"/>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0</a:t>
              </a:r>
            </a:p>
          </p:txBody>
        </p:sp>
        <p:sp>
          <p:nvSpPr>
            <p:cNvPr id="16428" name="Rectangle 19">
              <a:extLst>
                <a:ext uri="{FF2B5EF4-FFF2-40B4-BE49-F238E27FC236}">
                  <a16:creationId xmlns:a16="http://schemas.microsoft.com/office/drawing/2014/main" id="{FFD34A57-C677-41E2-AEB6-FF4DB0F42D03}"/>
                </a:ext>
              </a:extLst>
            </p:cNvPr>
            <p:cNvSpPr>
              <a:spLocks noChangeArrowheads="1"/>
            </p:cNvSpPr>
            <p:nvPr/>
          </p:nvSpPr>
          <p:spPr bwMode="auto">
            <a:xfrm>
              <a:off x="3024" y="1008"/>
              <a:ext cx="288" cy="336"/>
            </a:xfrm>
            <a:prstGeom prst="rect">
              <a:avLst/>
            </a:prstGeom>
            <a:solidFill>
              <a:srgbClr val="FFFF99"/>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solidFill>
                    <a:srgbClr val="008000"/>
                  </a:solidFill>
                  <a:ea typeface="新細明體" panose="02020500000000000000" pitchFamily="18" charset="-120"/>
                </a:rPr>
                <a:t>1</a:t>
              </a:r>
            </a:p>
          </p:txBody>
        </p:sp>
        <p:sp>
          <p:nvSpPr>
            <p:cNvPr id="16429" name="Rectangle 20">
              <a:extLst>
                <a:ext uri="{FF2B5EF4-FFF2-40B4-BE49-F238E27FC236}">
                  <a16:creationId xmlns:a16="http://schemas.microsoft.com/office/drawing/2014/main" id="{8F082FD9-138F-4B8B-9E5C-1D0AE90BC1C2}"/>
                </a:ext>
              </a:extLst>
            </p:cNvPr>
            <p:cNvSpPr>
              <a:spLocks noChangeArrowheads="1"/>
            </p:cNvSpPr>
            <p:nvPr/>
          </p:nvSpPr>
          <p:spPr bwMode="auto">
            <a:xfrm>
              <a:off x="3312" y="1008"/>
              <a:ext cx="288" cy="336"/>
            </a:xfrm>
            <a:prstGeom prst="rect">
              <a:avLst/>
            </a:prstGeom>
            <a:solidFill>
              <a:srgbClr val="FFFF99"/>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0</a:t>
              </a:r>
            </a:p>
          </p:txBody>
        </p:sp>
        <p:sp>
          <p:nvSpPr>
            <p:cNvPr id="16430" name="Rectangle 21">
              <a:extLst>
                <a:ext uri="{FF2B5EF4-FFF2-40B4-BE49-F238E27FC236}">
                  <a16:creationId xmlns:a16="http://schemas.microsoft.com/office/drawing/2014/main" id="{20FC22AF-011C-47C3-A123-9E6C5310ACB5}"/>
                </a:ext>
              </a:extLst>
            </p:cNvPr>
            <p:cNvSpPr>
              <a:spLocks noChangeArrowheads="1"/>
            </p:cNvSpPr>
            <p:nvPr/>
          </p:nvSpPr>
          <p:spPr bwMode="auto">
            <a:xfrm>
              <a:off x="3600" y="1008"/>
              <a:ext cx="288" cy="336"/>
            </a:xfrm>
            <a:prstGeom prst="rect">
              <a:avLst/>
            </a:prstGeom>
            <a:solidFill>
              <a:srgbClr val="FFFF99"/>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0</a:t>
              </a:r>
            </a:p>
          </p:txBody>
        </p:sp>
        <p:sp>
          <p:nvSpPr>
            <p:cNvPr id="16431" name="Rectangle 26">
              <a:extLst>
                <a:ext uri="{FF2B5EF4-FFF2-40B4-BE49-F238E27FC236}">
                  <a16:creationId xmlns:a16="http://schemas.microsoft.com/office/drawing/2014/main" id="{6BDDB34B-D8E5-4D62-A5AF-8C51E213A802}"/>
                </a:ext>
              </a:extLst>
            </p:cNvPr>
            <p:cNvSpPr>
              <a:spLocks noChangeArrowheads="1"/>
            </p:cNvSpPr>
            <p:nvPr/>
          </p:nvSpPr>
          <p:spPr bwMode="auto">
            <a:xfrm>
              <a:off x="1008" y="672"/>
              <a:ext cx="288" cy="3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A[1]</a:t>
              </a:r>
            </a:p>
          </p:txBody>
        </p:sp>
        <p:sp>
          <p:nvSpPr>
            <p:cNvPr id="16432" name="Rectangle 27">
              <a:extLst>
                <a:ext uri="{FF2B5EF4-FFF2-40B4-BE49-F238E27FC236}">
                  <a16:creationId xmlns:a16="http://schemas.microsoft.com/office/drawing/2014/main" id="{3033E902-9286-4481-8ACF-9010DAC2A39F}"/>
                </a:ext>
              </a:extLst>
            </p:cNvPr>
            <p:cNvSpPr>
              <a:spLocks noChangeArrowheads="1"/>
            </p:cNvSpPr>
            <p:nvPr/>
          </p:nvSpPr>
          <p:spPr bwMode="auto">
            <a:xfrm>
              <a:off x="1296" y="672"/>
              <a:ext cx="288" cy="3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A[2]</a:t>
              </a:r>
            </a:p>
          </p:txBody>
        </p:sp>
        <p:sp>
          <p:nvSpPr>
            <p:cNvPr id="16433" name="Rectangle 28">
              <a:extLst>
                <a:ext uri="{FF2B5EF4-FFF2-40B4-BE49-F238E27FC236}">
                  <a16:creationId xmlns:a16="http://schemas.microsoft.com/office/drawing/2014/main" id="{4F8E49FD-7BD7-43A2-A492-A3B1BDA1D83B}"/>
                </a:ext>
              </a:extLst>
            </p:cNvPr>
            <p:cNvSpPr>
              <a:spLocks noChangeArrowheads="1"/>
            </p:cNvSpPr>
            <p:nvPr/>
          </p:nvSpPr>
          <p:spPr bwMode="auto">
            <a:xfrm>
              <a:off x="1584" y="672"/>
              <a:ext cx="288" cy="3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A[3]</a:t>
              </a:r>
            </a:p>
          </p:txBody>
        </p:sp>
        <p:sp>
          <p:nvSpPr>
            <p:cNvPr id="16434" name="Rectangle 29">
              <a:extLst>
                <a:ext uri="{FF2B5EF4-FFF2-40B4-BE49-F238E27FC236}">
                  <a16:creationId xmlns:a16="http://schemas.microsoft.com/office/drawing/2014/main" id="{9F17112D-9FA5-464C-BE4C-3C163C1C1732}"/>
                </a:ext>
              </a:extLst>
            </p:cNvPr>
            <p:cNvSpPr>
              <a:spLocks noChangeArrowheads="1"/>
            </p:cNvSpPr>
            <p:nvPr/>
          </p:nvSpPr>
          <p:spPr bwMode="auto">
            <a:xfrm>
              <a:off x="1872" y="672"/>
              <a:ext cx="288" cy="3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A[4]</a:t>
              </a:r>
            </a:p>
          </p:txBody>
        </p:sp>
        <p:sp>
          <p:nvSpPr>
            <p:cNvPr id="16435" name="Rectangle 30">
              <a:extLst>
                <a:ext uri="{FF2B5EF4-FFF2-40B4-BE49-F238E27FC236}">
                  <a16:creationId xmlns:a16="http://schemas.microsoft.com/office/drawing/2014/main" id="{E0C6E68D-F939-49D3-A7DD-FD2BF40CE6BB}"/>
                </a:ext>
              </a:extLst>
            </p:cNvPr>
            <p:cNvSpPr>
              <a:spLocks noChangeArrowheads="1"/>
            </p:cNvSpPr>
            <p:nvPr/>
          </p:nvSpPr>
          <p:spPr bwMode="auto">
            <a:xfrm>
              <a:off x="2160" y="672"/>
              <a:ext cx="288" cy="3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A[5]</a:t>
              </a:r>
            </a:p>
          </p:txBody>
        </p:sp>
        <p:sp>
          <p:nvSpPr>
            <p:cNvPr id="16436" name="Rectangle 31">
              <a:extLst>
                <a:ext uri="{FF2B5EF4-FFF2-40B4-BE49-F238E27FC236}">
                  <a16:creationId xmlns:a16="http://schemas.microsoft.com/office/drawing/2014/main" id="{421468B7-BFF1-465C-8752-47C2DB0CD04F}"/>
                </a:ext>
              </a:extLst>
            </p:cNvPr>
            <p:cNvSpPr>
              <a:spLocks noChangeArrowheads="1"/>
            </p:cNvSpPr>
            <p:nvPr/>
          </p:nvSpPr>
          <p:spPr bwMode="auto">
            <a:xfrm>
              <a:off x="2448" y="672"/>
              <a:ext cx="288" cy="3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A[6]</a:t>
              </a:r>
            </a:p>
          </p:txBody>
        </p:sp>
        <p:sp>
          <p:nvSpPr>
            <p:cNvPr id="16437" name="Rectangle 32">
              <a:extLst>
                <a:ext uri="{FF2B5EF4-FFF2-40B4-BE49-F238E27FC236}">
                  <a16:creationId xmlns:a16="http://schemas.microsoft.com/office/drawing/2014/main" id="{74FA0B34-1357-4A00-B133-2C98BB1CE315}"/>
                </a:ext>
              </a:extLst>
            </p:cNvPr>
            <p:cNvSpPr>
              <a:spLocks noChangeArrowheads="1"/>
            </p:cNvSpPr>
            <p:nvPr/>
          </p:nvSpPr>
          <p:spPr bwMode="auto">
            <a:xfrm>
              <a:off x="2736" y="672"/>
              <a:ext cx="288" cy="3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A[7]</a:t>
              </a:r>
            </a:p>
          </p:txBody>
        </p:sp>
        <p:sp>
          <p:nvSpPr>
            <p:cNvPr id="16438" name="Rectangle 33">
              <a:extLst>
                <a:ext uri="{FF2B5EF4-FFF2-40B4-BE49-F238E27FC236}">
                  <a16:creationId xmlns:a16="http://schemas.microsoft.com/office/drawing/2014/main" id="{2591EF57-5C33-49DB-BA49-1D6A21304FD8}"/>
                </a:ext>
              </a:extLst>
            </p:cNvPr>
            <p:cNvSpPr>
              <a:spLocks noChangeArrowheads="1"/>
            </p:cNvSpPr>
            <p:nvPr/>
          </p:nvSpPr>
          <p:spPr bwMode="auto">
            <a:xfrm>
              <a:off x="3024" y="672"/>
              <a:ext cx="288" cy="3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A[8]</a:t>
              </a:r>
            </a:p>
          </p:txBody>
        </p:sp>
        <p:sp>
          <p:nvSpPr>
            <p:cNvPr id="16439" name="Rectangle 34">
              <a:extLst>
                <a:ext uri="{FF2B5EF4-FFF2-40B4-BE49-F238E27FC236}">
                  <a16:creationId xmlns:a16="http://schemas.microsoft.com/office/drawing/2014/main" id="{5ABA2F22-9D46-446B-8BB3-A8CBC772E680}"/>
                </a:ext>
              </a:extLst>
            </p:cNvPr>
            <p:cNvSpPr>
              <a:spLocks noChangeArrowheads="1"/>
            </p:cNvSpPr>
            <p:nvPr/>
          </p:nvSpPr>
          <p:spPr bwMode="auto">
            <a:xfrm>
              <a:off x="3312" y="672"/>
              <a:ext cx="288" cy="3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A[9]</a:t>
              </a:r>
            </a:p>
          </p:txBody>
        </p:sp>
        <p:sp>
          <p:nvSpPr>
            <p:cNvPr id="16440" name="Rectangle 35">
              <a:extLst>
                <a:ext uri="{FF2B5EF4-FFF2-40B4-BE49-F238E27FC236}">
                  <a16:creationId xmlns:a16="http://schemas.microsoft.com/office/drawing/2014/main" id="{B59B8BB8-60BD-4485-AD3E-6756AF8B51CA}"/>
                </a:ext>
              </a:extLst>
            </p:cNvPr>
            <p:cNvSpPr>
              <a:spLocks noChangeArrowheads="1"/>
            </p:cNvSpPr>
            <p:nvPr/>
          </p:nvSpPr>
          <p:spPr bwMode="auto">
            <a:xfrm>
              <a:off x="3600" y="672"/>
              <a:ext cx="288" cy="3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A[10]</a:t>
              </a:r>
            </a:p>
          </p:txBody>
        </p:sp>
      </p:grpSp>
      <p:sp>
        <p:nvSpPr>
          <p:cNvPr id="16391" name="Text Box 66">
            <a:extLst>
              <a:ext uri="{FF2B5EF4-FFF2-40B4-BE49-F238E27FC236}">
                <a16:creationId xmlns:a16="http://schemas.microsoft.com/office/drawing/2014/main" id="{D8417FF0-B1F4-44B0-B74B-4531B016E248}"/>
              </a:ext>
            </a:extLst>
          </p:cNvPr>
          <p:cNvSpPr txBox="1">
            <a:spLocks noChangeArrowheads="1"/>
          </p:cNvSpPr>
          <p:nvPr/>
        </p:nvSpPr>
        <p:spPr bwMode="auto">
          <a:xfrm>
            <a:off x="141288" y="2536825"/>
            <a:ext cx="2713037" cy="30797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A </a:t>
            </a:r>
            <a:r>
              <a:rPr lang="en-US" altLang="zh-TW" sz="1400" b="1">
                <a:solidFill>
                  <a:srgbClr val="FF0000"/>
                </a:solidFill>
                <a:ea typeface="新細明體" panose="02020500000000000000" pitchFamily="18" charset="-120"/>
              </a:rPr>
              <a:t>singly linked list </a:t>
            </a:r>
            <a:r>
              <a:rPr lang="en-US" altLang="zh-TW" sz="1400" b="1">
                <a:ea typeface="新細明體" panose="02020500000000000000" pitchFamily="18" charset="-120"/>
              </a:rPr>
              <a:t>of </a:t>
            </a:r>
            <a:r>
              <a:rPr lang="en-US" altLang="zh-TW" sz="1400" b="1">
                <a:solidFill>
                  <a:srgbClr val="008000"/>
                </a:solidFill>
                <a:ea typeface="新細明體" panose="02020500000000000000" pitchFamily="18" charset="-120"/>
              </a:rPr>
              <a:t>5</a:t>
            </a:r>
            <a:r>
              <a:rPr lang="en-US" altLang="zh-TW" sz="1400" b="1">
                <a:ea typeface="新細明體" panose="02020500000000000000" pitchFamily="18" charset="-120"/>
              </a:rPr>
              <a:t> items</a:t>
            </a:r>
          </a:p>
        </p:txBody>
      </p:sp>
      <p:grpSp>
        <p:nvGrpSpPr>
          <p:cNvPr id="12" name="群組 11">
            <a:extLst>
              <a:ext uri="{FF2B5EF4-FFF2-40B4-BE49-F238E27FC236}">
                <a16:creationId xmlns:a16="http://schemas.microsoft.com/office/drawing/2014/main" id="{D4E3C66F-15A6-488A-A684-9C95E63303A2}"/>
              </a:ext>
            </a:extLst>
          </p:cNvPr>
          <p:cNvGrpSpPr>
            <a:grpSpLocks/>
          </p:cNvGrpSpPr>
          <p:nvPr/>
        </p:nvGrpSpPr>
        <p:grpSpPr bwMode="auto">
          <a:xfrm>
            <a:off x="3008313" y="2379663"/>
            <a:ext cx="3743325" cy="465137"/>
            <a:chOff x="914400" y="3501831"/>
            <a:chExt cx="3743173" cy="464538"/>
          </a:xfrm>
        </p:grpSpPr>
        <p:grpSp>
          <p:nvGrpSpPr>
            <p:cNvPr id="16398" name="群組 6">
              <a:extLst>
                <a:ext uri="{FF2B5EF4-FFF2-40B4-BE49-F238E27FC236}">
                  <a16:creationId xmlns:a16="http://schemas.microsoft.com/office/drawing/2014/main" id="{0C3D8644-9E34-4D80-A764-CC1E53B9B1AF}"/>
                </a:ext>
              </a:extLst>
            </p:cNvPr>
            <p:cNvGrpSpPr>
              <a:grpSpLocks/>
            </p:cNvGrpSpPr>
            <p:nvPr/>
          </p:nvGrpSpPr>
          <p:grpSpPr bwMode="auto">
            <a:xfrm>
              <a:off x="1633538" y="3505589"/>
              <a:ext cx="649289" cy="457200"/>
              <a:chOff x="2057399" y="3497263"/>
              <a:chExt cx="649289" cy="457200"/>
            </a:xfrm>
          </p:grpSpPr>
          <p:sp>
            <p:nvSpPr>
              <p:cNvPr id="16418" name="Rectangle 37">
                <a:extLst>
                  <a:ext uri="{FF2B5EF4-FFF2-40B4-BE49-F238E27FC236}">
                    <a16:creationId xmlns:a16="http://schemas.microsoft.com/office/drawing/2014/main" id="{27CF5633-D240-4641-AE84-D2E99E731F8A}"/>
                  </a:ext>
                </a:extLst>
              </p:cNvPr>
              <p:cNvSpPr>
                <a:spLocks noChangeArrowheads="1"/>
              </p:cNvSpPr>
              <p:nvPr/>
            </p:nvSpPr>
            <p:spPr bwMode="auto">
              <a:xfrm>
                <a:off x="2057399" y="3497263"/>
                <a:ext cx="258763" cy="4572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6419" name="Rectangle 38">
                <a:extLst>
                  <a:ext uri="{FF2B5EF4-FFF2-40B4-BE49-F238E27FC236}">
                    <a16:creationId xmlns:a16="http://schemas.microsoft.com/office/drawing/2014/main" id="{9538B7D6-459B-4704-8A71-D037B6308B70}"/>
                  </a:ext>
                </a:extLst>
              </p:cNvPr>
              <p:cNvSpPr>
                <a:spLocks noChangeArrowheads="1"/>
              </p:cNvSpPr>
              <p:nvPr/>
            </p:nvSpPr>
            <p:spPr bwMode="auto">
              <a:xfrm>
                <a:off x="2316163" y="3497263"/>
                <a:ext cx="168275" cy="4572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6420" name="Line 39">
                <a:extLst>
                  <a:ext uri="{FF2B5EF4-FFF2-40B4-BE49-F238E27FC236}">
                    <a16:creationId xmlns:a16="http://schemas.microsoft.com/office/drawing/2014/main" id="{8F790617-7E53-4FD6-B038-00D60C75F521}"/>
                  </a:ext>
                </a:extLst>
              </p:cNvPr>
              <p:cNvSpPr>
                <a:spLocks noChangeShapeType="1"/>
              </p:cNvSpPr>
              <p:nvPr/>
            </p:nvSpPr>
            <p:spPr bwMode="auto">
              <a:xfrm>
                <a:off x="2381250" y="3725863"/>
                <a:ext cx="325438" cy="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6399" name="群組 10">
              <a:extLst>
                <a:ext uri="{FF2B5EF4-FFF2-40B4-BE49-F238E27FC236}">
                  <a16:creationId xmlns:a16="http://schemas.microsoft.com/office/drawing/2014/main" id="{789F1875-2FC4-40EB-AA4E-5F06B5F502D2}"/>
                </a:ext>
              </a:extLst>
            </p:cNvPr>
            <p:cNvGrpSpPr>
              <a:grpSpLocks/>
            </p:cNvGrpSpPr>
            <p:nvPr/>
          </p:nvGrpSpPr>
          <p:grpSpPr bwMode="auto">
            <a:xfrm>
              <a:off x="914400" y="3571875"/>
              <a:ext cx="719138" cy="307975"/>
              <a:chOff x="914400" y="3571875"/>
              <a:chExt cx="719138" cy="307975"/>
            </a:xfrm>
          </p:grpSpPr>
          <p:sp>
            <p:nvSpPr>
              <p:cNvPr id="16416" name="Text Box 58">
                <a:extLst>
                  <a:ext uri="{FF2B5EF4-FFF2-40B4-BE49-F238E27FC236}">
                    <a16:creationId xmlns:a16="http://schemas.microsoft.com/office/drawing/2014/main" id="{D0501D97-B2C6-422F-883A-A2970CB0EEE5}"/>
                  </a:ext>
                </a:extLst>
              </p:cNvPr>
              <p:cNvSpPr txBox="1">
                <a:spLocks noChangeArrowheads="1"/>
              </p:cNvSpPr>
              <p:nvPr/>
            </p:nvSpPr>
            <p:spPr bwMode="auto">
              <a:xfrm>
                <a:off x="914400" y="3571875"/>
                <a:ext cx="542925" cy="307975"/>
              </a:xfrm>
              <a:prstGeom prst="rect">
                <a:avLst/>
              </a:prstGeom>
              <a:solidFill>
                <a:srgbClr val="FFFF00"/>
              </a:solidFill>
              <a:ln w="12700">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first</a:t>
                </a:r>
              </a:p>
            </p:txBody>
          </p:sp>
          <p:sp>
            <p:nvSpPr>
              <p:cNvPr id="16417" name="Line 60">
                <a:extLst>
                  <a:ext uri="{FF2B5EF4-FFF2-40B4-BE49-F238E27FC236}">
                    <a16:creationId xmlns:a16="http://schemas.microsoft.com/office/drawing/2014/main" id="{D14ACAAA-782D-4B81-B943-8C701DC8B98C}"/>
                  </a:ext>
                </a:extLst>
              </p:cNvPr>
              <p:cNvSpPr>
                <a:spLocks noChangeShapeType="1"/>
              </p:cNvSpPr>
              <p:nvPr/>
            </p:nvSpPr>
            <p:spPr bwMode="auto">
              <a:xfrm flipV="1">
                <a:off x="1465263" y="3725863"/>
                <a:ext cx="168275"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6400" name="群組 4">
              <a:extLst>
                <a:ext uri="{FF2B5EF4-FFF2-40B4-BE49-F238E27FC236}">
                  <a16:creationId xmlns:a16="http://schemas.microsoft.com/office/drawing/2014/main" id="{2804DF7E-F53A-4300-BB24-07FA49563C39}"/>
                </a:ext>
              </a:extLst>
            </p:cNvPr>
            <p:cNvGrpSpPr>
              <a:grpSpLocks/>
            </p:cNvGrpSpPr>
            <p:nvPr/>
          </p:nvGrpSpPr>
          <p:grpSpPr bwMode="auto">
            <a:xfrm>
              <a:off x="4236280" y="3501831"/>
              <a:ext cx="421293" cy="457200"/>
              <a:chOff x="2063145" y="2986081"/>
              <a:chExt cx="421293" cy="457200"/>
            </a:xfrm>
          </p:grpSpPr>
          <p:sp>
            <p:nvSpPr>
              <p:cNvPr id="16413" name="Rectangle 54">
                <a:extLst>
                  <a:ext uri="{FF2B5EF4-FFF2-40B4-BE49-F238E27FC236}">
                    <a16:creationId xmlns:a16="http://schemas.microsoft.com/office/drawing/2014/main" id="{192F1A05-E71B-4C58-B78C-85DD40E70A53}"/>
                  </a:ext>
                </a:extLst>
              </p:cNvPr>
              <p:cNvSpPr>
                <a:spLocks noChangeArrowheads="1"/>
              </p:cNvSpPr>
              <p:nvPr/>
            </p:nvSpPr>
            <p:spPr bwMode="auto">
              <a:xfrm>
                <a:off x="2063145" y="2986081"/>
                <a:ext cx="253017" cy="4572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6414" name="Rectangle 55">
                <a:extLst>
                  <a:ext uri="{FF2B5EF4-FFF2-40B4-BE49-F238E27FC236}">
                    <a16:creationId xmlns:a16="http://schemas.microsoft.com/office/drawing/2014/main" id="{9A803565-2B5A-4CC2-BA50-020E81720D00}"/>
                  </a:ext>
                </a:extLst>
              </p:cNvPr>
              <p:cNvSpPr>
                <a:spLocks noChangeArrowheads="1"/>
              </p:cNvSpPr>
              <p:nvPr/>
            </p:nvSpPr>
            <p:spPr bwMode="auto">
              <a:xfrm>
                <a:off x="2315087" y="2986081"/>
                <a:ext cx="169351" cy="4572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6415" name="Oval 64">
                <a:extLst>
                  <a:ext uri="{FF2B5EF4-FFF2-40B4-BE49-F238E27FC236}">
                    <a16:creationId xmlns:a16="http://schemas.microsoft.com/office/drawing/2014/main" id="{96074D00-CFA8-40DC-820C-3E6CA6E59C0F}"/>
                  </a:ext>
                </a:extLst>
              </p:cNvPr>
              <p:cNvSpPr>
                <a:spLocks noChangeArrowheads="1"/>
              </p:cNvSpPr>
              <p:nvPr/>
            </p:nvSpPr>
            <p:spPr bwMode="auto">
              <a:xfrm>
                <a:off x="2316499" y="3138481"/>
                <a:ext cx="154836" cy="152400"/>
              </a:xfrm>
              <a:prstGeom prst="ellipse">
                <a:avLst/>
              </a:prstGeom>
              <a:solidFill>
                <a:schemeClr val="bg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grpSp>
        <p:grpSp>
          <p:nvGrpSpPr>
            <p:cNvPr id="16401" name="群組 7">
              <a:extLst>
                <a:ext uri="{FF2B5EF4-FFF2-40B4-BE49-F238E27FC236}">
                  <a16:creationId xmlns:a16="http://schemas.microsoft.com/office/drawing/2014/main" id="{0091E1CB-B1F8-4087-9806-226FE7868958}"/>
                </a:ext>
              </a:extLst>
            </p:cNvPr>
            <p:cNvGrpSpPr>
              <a:grpSpLocks/>
            </p:cNvGrpSpPr>
            <p:nvPr/>
          </p:nvGrpSpPr>
          <p:grpSpPr bwMode="auto">
            <a:xfrm>
              <a:off x="2282180" y="3505589"/>
              <a:ext cx="652532" cy="458369"/>
              <a:chOff x="2054156" y="4064943"/>
              <a:chExt cx="652532" cy="458369"/>
            </a:xfrm>
          </p:grpSpPr>
          <p:sp>
            <p:nvSpPr>
              <p:cNvPr id="16410" name="Rectangle 42">
                <a:extLst>
                  <a:ext uri="{FF2B5EF4-FFF2-40B4-BE49-F238E27FC236}">
                    <a16:creationId xmlns:a16="http://schemas.microsoft.com/office/drawing/2014/main" id="{555C6CB5-43CA-493E-805E-9A9E6BCE2FEE}"/>
                  </a:ext>
                </a:extLst>
              </p:cNvPr>
              <p:cNvSpPr>
                <a:spLocks noChangeArrowheads="1"/>
              </p:cNvSpPr>
              <p:nvPr/>
            </p:nvSpPr>
            <p:spPr bwMode="auto">
              <a:xfrm>
                <a:off x="2054156" y="4066112"/>
                <a:ext cx="264715" cy="4572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6411" name="Rectangle 43">
                <a:extLst>
                  <a:ext uri="{FF2B5EF4-FFF2-40B4-BE49-F238E27FC236}">
                    <a16:creationId xmlns:a16="http://schemas.microsoft.com/office/drawing/2014/main" id="{BA562DBB-9425-49D4-990E-D6E6B239C804}"/>
                  </a:ext>
                </a:extLst>
              </p:cNvPr>
              <p:cNvSpPr>
                <a:spLocks noChangeArrowheads="1"/>
              </p:cNvSpPr>
              <p:nvPr/>
            </p:nvSpPr>
            <p:spPr bwMode="auto">
              <a:xfrm>
                <a:off x="2317037" y="4064943"/>
                <a:ext cx="167402" cy="4572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6412" name="Line 39">
                <a:extLst>
                  <a:ext uri="{FF2B5EF4-FFF2-40B4-BE49-F238E27FC236}">
                    <a16:creationId xmlns:a16="http://schemas.microsoft.com/office/drawing/2014/main" id="{366B8DE7-2340-4EE2-99C5-87B5697E5A2D}"/>
                  </a:ext>
                </a:extLst>
              </p:cNvPr>
              <p:cNvSpPr>
                <a:spLocks noChangeShapeType="1"/>
              </p:cNvSpPr>
              <p:nvPr/>
            </p:nvSpPr>
            <p:spPr bwMode="auto">
              <a:xfrm>
                <a:off x="2381250" y="4308569"/>
                <a:ext cx="325438" cy="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6402" name="群組 8">
              <a:extLst>
                <a:ext uri="{FF2B5EF4-FFF2-40B4-BE49-F238E27FC236}">
                  <a16:creationId xmlns:a16="http://schemas.microsoft.com/office/drawing/2014/main" id="{214F9525-4CC3-44F6-B83F-4DCA41759A3C}"/>
                </a:ext>
              </a:extLst>
            </p:cNvPr>
            <p:cNvGrpSpPr>
              <a:grpSpLocks/>
            </p:cNvGrpSpPr>
            <p:nvPr/>
          </p:nvGrpSpPr>
          <p:grpSpPr bwMode="auto">
            <a:xfrm>
              <a:off x="2934712" y="3501831"/>
              <a:ext cx="658135" cy="457200"/>
              <a:chOff x="2054156" y="4607851"/>
              <a:chExt cx="658135" cy="457200"/>
            </a:xfrm>
          </p:grpSpPr>
          <p:sp>
            <p:nvSpPr>
              <p:cNvPr id="16407" name="Rectangle 46">
                <a:extLst>
                  <a:ext uri="{FF2B5EF4-FFF2-40B4-BE49-F238E27FC236}">
                    <a16:creationId xmlns:a16="http://schemas.microsoft.com/office/drawing/2014/main" id="{C6183843-FBDF-4990-83EF-5D9059BBB741}"/>
                  </a:ext>
                </a:extLst>
              </p:cNvPr>
              <p:cNvSpPr>
                <a:spLocks noChangeArrowheads="1"/>
              </p:cNvSpPr>
              <p:nvPr/>
            </p:nvSpPr>
            <p:spPr bwMode="auto">
              <a:xfrm>
                <a:off x="2054156" y="4607851"/>
                <a:ext cx="260931" cy="4572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6408" name="Rectangle 47">
                <a:extLst>
                  <a:ext uri="{FF2B5EF4-FFF2-40B4-BE49-F238E27FC236}">
                    <a16:creationId xmlns:a16="http://schemas.microsoft.com/office/drawing/2014/main" id="{2A2F0360-89CD-4E74-9773-A3E3A88F003C}"/>
                  </a:ext>
                </a:extLst>
              </p:cNvPr>
              <p:cNvSpPr>
                <a:spLocks noChangeArrowheads="1"/>
              </p:cNvSpPr>
              <p:nvPr/>
            </p:nvSpPr>
            <p:spPr bwMode="auto">
              <a:xfrm>
                <a:off x="2312186" y="4607851"/>
                <a:ext cx="167402" cy="4572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6409" name="Line 39">
                <a:extLst>
                  <a:ext uri="{FF2B5EF4-FFF2-40B4-BE49-F238E27FC236}">
                    <a16:creationId xmlns:a16="http://schemas.microsoft.com/office/drawing/2014/main" id="{DC2B9631-C26A-4637-B42F-4D5426F6DF23}"/>
                  </a:ext>
                </a:extLst>
              </p:cNvPr>
              <p:cNvSpPr>
                <a:spLocks noChangeShapeType="1"/>
              </p:cNvSpPr>
              <p:nvPr/>
            </p:nvSpPr>
            <p:spPr bwMode="auto">
              <a:xfrm>
                <a:off x="2386853" y="4837486"/>
                <a:ext cx="325438" cy="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6403" name="群組 9">
              <a:extLst>
                <a:ext uri="{FF2B5EF4-FFF2-40B4-BE49-F238E27FC236}">
                  <a16:creationId xmlns:a16="http://schemas.microsoft.com/office/drawing/2014/main" id="{31398D1D-EF8E-418A-B41E-E064BA8456A2}"/>
                </a:ext>
              </a:extLst>
            </p:cNvPr>
            <p:cNvGrpSpPr>
              <a:grpSpLocks/>
            </p:cNvGrpSpPr>
            <p:nvPr/>
          </p:nvGrpSpPr>
          <p:grpSpPr bwMode="auto">
            <a:xfrm>
              <a:off x="3592847" y="3509169"/>
              <a:ext cx="652531" cy="457200"/>
              <a:chOff x="2054157" y="5168374"/>
              <a:chExt cx="652531" cy="457200"/>
            </a:xfrm>
          </p:grpSpPr>
          <p:sp>
            <p:nvSpPr>
              <p:cNvPr id="16404" name="Rectangle 50">
                <a:extLst>
                  <a:ext uri="{FF2B5EF4-FFF2-40B4-BE49-F238E27FC236}">
                    <a16:creationId xmlns:a16="http://schemas.microsoft.com/office/drawing/2014/main" id="{45D012BF-46FD-4841-9AAA-6AE72338E5F4}"/>
                  </a:ext>
                </a:extLst>
              </p:cNvPr>
              <p:cNvSpPr>
                <a:spLocks noChangeArrowheads="1"/>
              </p:cNvSpPr>
              <p:nvPr/>
            </p:nvSpPr>
            <p:spPr bwMode="auto">
              <a:xfrm>
                <a:off x="2054157" y="5168374"/>
                <a:ext cx="258030" cy="4572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6405" name="Rectangle 51">
                <a:extLst>
                  <a:ext uri="{FF2B5EF4-FFF2-40B4-BE49-F238E27FC236}">
                    <a16:creationId xmlns:a16="http://schemas.microsoft.com/office/drawing/2014/main" id="{79ABC04B-0605-4154-8C2F-55C76D979482}"/>
                  </a:ext>
                </a:extLst>
              </p:cNvPr>
              <p:cNvSpPr>
                <a:spLocks noChangeArrowheads="1"/>
              </p:cNvSpPr>
              <p:nvPr/>
            </p:nvSpPr>
            <p:spPr bwMode="auto">
              <a:xfrm>
                <a:off x="2312362" y="5168374"/>
                <a:ext cx="169397" cy="4572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6406" name="Line 39">
                <a:extLst>
                  <a:ext uri="{FF2B5EF4-FFF2-40B4-BE49-F238E27FC236}">
                    <a16:creationId xmlns:a16="http://schemas.microsoft.com/office/drawing/2014/main" id="{A9CE87F3-58DD-4713-95E0-3B82593400C1}"/>
                  </a:ext>
                </a:extLst>
              </p:cNvPr>
              <p:cNvSpPr>
                <a:spLocks noChangeShapeType="1"/>
              </p:cNvSpPr>
              <p:nvPr/>
            </p:nvSpPr>
            <p:spPr bwMode="auto">
              <a:xfrm>
                <a:off x="2381250" y="5402263"/>
                <a:ext cx="325438" cy="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sp>
        <p:nvSpPr>
          <p:cNvPr id="16393" name="Text Box 66">
            <a:extLst>
              <a:ext uri="{FF2B5EF4-FFF2-40B4-BE49-F238E27FC236}">
                <a16:creationId xmlns:a16="http://schemas.microsoft.com/office/drawing/2014/main" id="{D0A5AFD2-CAA4-4C10-A72F-CFB5BAD5FF7D}"/>
              </a:ext>
            </a:extLst>
          </p:cNvPr>
          <p:cNvSpPr txBox="1">
            <a:spLocks noChangeArrowheads="1"/>
          </p:cNvSpPr>
          <p:nvPr/>
        </p:nvSpPr>
        <p:spPr bwMode="auto">
          <a:xfrm>
            <a:off x="187325" y="1363663"/>
            <a:ext cx="2266950" cy="522287"/>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An </a:t>
            </a:r>
            <a:r>
              <a:rPr lang="en-US" altLang="zh-TW" sz="1400" b="1">
                <a:solidFill>
                  <a:srgbClr val="FF0000"/>
                </a:solidFill>
                <a:ea typeface="新細明體" panose="02020500000000000000" pitchFamily="18" charset="-120"/>
              </a:rPr>
              <a:t>array </a:t>
            </a:r>
            <a:r>
              <a:rPr lang="en-US" altLang="zh-TW" sz="1400" b="1">
                <a:ea typeface="新細明體" panose="02020500000000000000" pitchFamily="18" charset="-120"/>
              </a:rPr>
              <a:t>of size </a:t>
            </a:r>
            <a:r>
              <a:rPr lang="en-US" altLang="zh-TW" sz="1400" b="1">
                <a:solidFill>
                  <a:schemeClr val="accent2"/>
                </a:solidFill>
                <a:ea typeface="新細明體" panose="02020500000000000000" pitchFamily="18" charset="-120"/>
              </a:rPr>
              <a:t>10</a:t>
            </a:r>
            <a:r>
              <a:rPr lang="en-US" altLang="zh-TW" sz="1400" b="1">
                <a:ea typeface="新細明體" panose="02020500000000000000" pitchFamily="18" charset="-120"/>
              </a:rPr>
              <a:t> that contains only </a:t>
            </a:r>
            <a:r>
              <a:rPr lang="en-US" altLang="zh-TW" sz="1400" b="1">
                <a:solidFill>
                  <a:srgbClr val="008000"/>
                </a:solidFill>
                <a:ea typeface="新細明體" panose="02020500000000000000" pitchFamily="18" charset="-120"/>
              </a:rPr>
              <a:t>5</a:t>
            </a:r>
            <a:r>
              <a:rPr lang="en-US" altLang="zh-TW" sz="1400" b="1">
                <a:ea typeface="新細明體" panose="02020500000000000000" pitchFamily="18" charset="-120"/>
              </a:rPr>
              <a:t> items</a:t>
            </a:r>
          </a:p>
        </p:txBody>
      </p:sp>
      <p:sp>
        <p:nvSpPr>
          <p:cNvPr id="13" name="矩形 12">
            <a:extLst>
              <a:ext uri="{FF2B5EF4-FFF2-40B4-BE49-F238E27FC236}">
                <a16:creationId xmlns:a16="http://schemas.microsoft.com/office/drawing/2014/main" id="{C5639061-6CF7-4F81-80E8-D033DAD12B84}"/>
              </a:ext>
            </a:extLst>
          </p:cNvPr>
          <p:cNvSpPr>
            <a:spLocks noChangeArrowheads="1"/>
          </p:cNvSpPr>
          <p:nvPr/>
        </p:nvSpPr>
        <p:spPr bwMode="auto">
          <a:xfrm>
            <a:off x="4540250" y="3687763"/>
            <a:ext cx="5043488" cy="56038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64" name="矩形 63">
            <a:extLst>
              <a:ext uri="{FF2B5EF4-FFF2-40B4-BE49-F238E27FC236}">
                <a16:creationId xmlns:a16="http://schemas.microsoft.com/office/drawing/2014/main" id="{E1FD2107-6A26-4316-926B-A0ACDBA81ED6}"/>
              </a:ext>
            </a:extLst>
          </p:cNvPr>
          <p:cNvSpPr>
            <a:spLocks noChangeArrowheads="1"/>
          </p:cNvSpPr>
          <p:nvPr/>
        </p:nvSpPr>
        <p:spPr bwMode="auto">
          <a:xfrm>
            <a:off x="4540250" y="4383088"/>
            <a:ext cx="5043488" cy="56038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65" name="矩形 64">
            <a:extLst>
              <a:ext uri="{FF2B5EF4-FFF2-40B4-BE49-F238E27FC236}">
                <a16:creationId xmlns:a16="http://schemas.microsoft.com/office/drawing/2014/main" id="{08E3E787-4574-4FBC-B45B-960510DE934E}"/>
              </a:ext>
            </a:extLst>
          </p:cNvPr>
          <p:cNvSpPr>
            <a:spLocks noChangeArrowheads="1"/>
          </p:cNvSpPr>
          <p:nvPr/>
        </p:nvSpPr>
        <p:spPr bwMode="auto">
          <a:xfrm>
            <a:off x="4540250" y="5078413"/>
            <a:ext cx="5043488" cy="56038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66" name="矩形 65">
            <a:extLst>
              <a:ext uri="{FF2B5EF4-FFF2-40B4-BE49-F238E27FC236}">
                <a16:creationId xmlns:a16="http://schemas.microsoft.com/office/drawing/2014/main" id="{6A61AB5E-89E3-4496-8041-3460FED7D76A}"/>
              </a:ext>
            </a:extLst>
          </p:cNvPr>
          <p:cNvSpPr>
            <a:spLocks noChangeArrowheads="1"/>
          </p:cNvSpPr>
          <p:nvPr/>
        </p:nvSpPr>
        <p:spPr bwMode="auto">
          <a:xfrm>
            <a:off x="4516438" y="5745163"/>
            <a:ext cx="5041900" cy="56038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4"/>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65"/>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4" grpId="0" animBg="1"/>
      <p:bldP spid="65" grpId="0" animBg="1"/>
      <p:bldP spid="6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投影片編號版面配置區 4">
            <a:extLst>
              <a:ext uri="{FF2B5EF4-FFF2-40B4-BE49-F238E27FC236}">
                <a16:creationId xmlns:a16="http://schemas.microsoft.com/office/drawing/2014/main" id="{BFDED493-B660-4AC7-B996-EF6E4ECC721A}"/>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4165362-6CC3-4A99-B7AB-207B4AA98036}" type="slidenum">
              <a:rPr lang="zh-TW" altLang="en-US" sz="1400" smtClean="0">
                <a:latin typeface="Times New Roman" panose="02020603050405020304" pitchFamily="18" charset="0"/>
              </a:rPr>
              <a:pPr/>
              <a:t>70</a:t>
            </a:fld>
            <a:endParaRPr lang="en-US" altLang="zh-TW" sz="1400">
              <a:latin typeface="Times New Roman" panose="02020603050405020304" pitchFamily="18" charset="0"/>
            </a:endParaRPr>
          </a:p>
        </p:txBody>
      </p:sp>
      <p:sp>
        <p:nvSpPr>
          <p:cNvPr id="142339" name="Rectangle 2">
            <a:extLst>
              <a:ext uri="{FF2B5EF4-FFF2-40B4-BE49-F238E27FC236}">
                <a16:creationId xmlns:a16="http://schemas.microsoft.com/office/drawing/2014/main" id="{7EDC984F-2106-4E70-9320-05E9533656B8}"/>
              </a:ext>
            </a:extLst>
          </p:cNvPr>
          <p:cNvSpPr>
            <a:spLocks noGrp="1" noChangeArrowheads="1"/>
          </p:cNvSpPr>
          <p:nvPr>
            <p:ph type="title"/>
          </p:nvPr>
        </p:nvSpPr>
        <p:spPr>
          <a:xfrm>
            <a:off x="581025" y="0"/>
            <a:ext cx="8775700" cy="685800"/>
          </a:xfrm>
        </p:spPr>
        <p:txBody>
          <a:bodyPr/>
          <a:lstStyle/>
          <a:p>
            <a:pPr eaLnBrk="1" hangingPunct="1"/>
            <a:r>
              <a:rPr lang="en-US" altLang="zh-TW" sz="3800">
                <a:ea typeface="新細明體" panose="02020500000000000000" pitchFamily="18" charset="-120"/>
              </a:rPr>
              <a:t>Binary Heap &amp; Dial</a:t>
            </a:r>
            <a:r>
              <a:rPr lang="en-US" altLang="zh-TW" sz="3800">
                <a:latin typeface="Times New Roman" panose="02020603050405020304" pitchFamily="18" charset="0"/>
                <a:ea typeface="新細明體" panose="02020500000000000000" pitchFamily="18" charset="-120"/>
              </a:rPr>
              <a:t>’</a:t>
            </a:r>
            <a:r>
              <a:rPr lang="en-US" altLang="zh-TW" sz="3800">
                <a:ea typeface="新細明體" panose="02020500000000000000" pitchFamily="18" charset="-120"/>
              </a:rPr>
              <a:t>s implementation-1</a:t>
            </a:r>
          </a:p>
        </p:txBody>
      </p:sp>
      <p:graphicFrame>
        <p:nvGraphicFramePr>
          <p:cNvPr id="490223" name="Group 751">
            <a:extLst>
              <a:ext uri="{FF2B5EF4-FFF2-40B4-BE49-F238E27FC236}">
                <a16:creationId xmlns:a16="http://schemas.microsoft.com/office/drawing/2014/main" id="{F31D6BE8-CBBA-4613-882F-08CFE44835C3}"/>
              </a:ext>
            </a:extLst>
          </p:cNvPr>
          <p:cNvGraphicFramePr>
            <a:graphicFrameLocks noGrp="1"/>
          </p:cNvGraphicFramePr>
          <p:nvPr>
            <p:ph sz="half" idx="1"/>
          </p:nvPr>
        </p:nvGraphicFramePr>
        <p:xfrm>
          <a:off x="5778500" y="2195513"/>
          <a:ext cx="2570163" cy="306390"/>
        </p:xfrm>
        <a:graphic>
          <a:graphicData uri="http://schemas.openxmlformats.org/drawingml/2006/table">
            <a:tbl>
              <a:tblPr/>
              <a:tblGrid>
                <a:gridCol w="323850">
                  <a:extLst>
                    <a:ext uri="{9D8B030D-6E8A-4147-A177-3AD203B41FA5}">
                      <a16:colId xmlns:a16="http://schemas.microsoft.com/office/drawing/2014/main" val="20000"/>
                    </a:ext>
                  </a:extLst>
                </a:gridCol>
                <a:gridCol w="319088">
                  <a:extLst>
                    <a:ext uri="{9D8B030D-6E8A-4147-A177-3AD203B41FA5}">
                      <a16:colId xmlns:a16="http://schemas.microsoft.com/office/drawing/2014/main" val="20001"/>
                    </a:ext>
                  </a:extLst>
                </a:gridCol>
                <a:gridCol w="322262">
                  <a:extLst>
                    <a:ext uri="{9D8B030D-6E8A-4147-A177-3AD203B41FA5}">
                      <a16:colId xmlns:a16="http://schemas.microsoft.com/office/drawing/2014/main" val="20002"/>
                    </a:ext>
                  </a:extLst>
                </a:gridCol>
                <a:gridCol w="320675">
                  <a:extLst>
                    <a:ext uri="{9D8B030D-6E8A-4147-A177-3AD203B41FA5}">
                      <a16:colId xmlns:a16="http://schemas.microsoft.com/office/drawing/2014/main" val="20003"/>
                    </a:ext>
                  </a:extLst>
                </a:gridCol>
                <a:gridCol w="319088">
                  <a:extLst>
                    <a:ext uri="{9D8B030D-6E8A-4147-A177-3AD203B41FA5}">
                      <a16:colId xmlns:a16="http://schemas.microsoft.com/office/drawing/2014/main" val="20004"/>
                    </a:ext>
                  </a:extLst>
                </a:gridCol>
                <a:gridCol w="322262">
                  <a:extLst>
                    <a:ext uri="{9D8B030D-6E8A-4147-A177-3AD203B41FA5}">
                      <a16:colId xmlns:a16="http://schemas.microsoft.com/office/drawing/2014/main" val="20005"/>
                    </a:ext>
                  </a:extLst>
                </a:gridCol>
                <a:gridCol w="319088">
                  <a:extLst>
                    <a:ext uri="{9D8B030D-6E8A-4147-A177-3AD203B41FA5}">
                      <a16:colId xmlns:a16="http://schemas.microsoft.com/office/drawing/2014/main" val="20006"/>
                    </a:ext>
                  </a:extLst>
                </a:gridCol>
                <a:gridCol w="323850">
                  <a:extLst>
                    <a:ext uri="{9D8B030D-6E8A-4147-A177-3AD203B41FA5}">
                      <a16:colId xmlns:a16="http://schemas.microsoft.com/office/drawing/2014/main" val="20007"/>
                    </a:ext>
                  </a:extLst>
                </a:gridCol>
              </a:tblGrid>
              <a:tr h="30638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s</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B</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A</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pSp>
        <p:nvGrpSpPr>
          <p:cNvPr id="489627" name="Group 155">
            <a:extLst>
              <a:ext uri="{FF2B5EF4-FFF2-40B4-BE49-F238E27FC236}">
                <a16:creationId xmlns:a16="http://schemas.microsoft.com/office/drawing/2014/main" id="{F190A923-49E6-4ACE-BA0A-08863F112F47}"/>
              </a:ext>
            </a:extLst>
          </p:cNvPr>
          <p:cNvGrpSpPr>
            <a:grpSpLocks/>
          </p:cNvGrpSpPr>
          <p:nvPr/>
        </p:nvGrpSpPr>
        <p:grpSpPr bwMode="auto">
          <a:xfrm>
            <a:off x="0" y="909638"/>
            <a:ext cx="4148138" cy="1720850"/>
            <a:chOff x="3445" y="793"/>
            <a:chExt cx="2695" cy="1262"/>
          </a:xfrm>
        </p:grpSpPr>
        <p:sp>
          <p:nvSpPr>
            <p:cNvPr id="142556" name="Text Box 121">
              <a:extLst>
                <a:ext uri="{FF2B5EF4-FFF2-40B4-BE49-F238E27FC236}">
                  <a16:creationId xmlns:a16="http://schemas.microsoft.com/office/drawing/2014/main" id="{E2BAD0C6-35D8-43C8-9BC4-727E9263196C}"/>
                </a:ext>
              </a:extLst>
            </p:cNvPr>
            <p:cNvSpPr txBox="1">
              <a:spLocks noChangeArrowheads="1"/>
            </p:cNvSpPr>
            <p:nvPr/>
          </p:nvSpPr>
          <p:spPr bwMode="auto">
            <a:xfrm>
              <a:off x="5240" y="973"/>
              <a:ext cx="900" cy="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s</a:t>
              </a:r>
            </a:p>
            <a:p>
              <a:pPr eaLnBrk="1" hangingPunct="1"/>
              <a:r>
                <a:rPr lang="en-US" altLang="zh-TW" sz="1400">
                  <a:latin typeface="Times New Roman" panose="02020603050405020304" pitchFamily="18" charset="0"/>
                  <a:ea typeface="新細明體" panose="02020500000000000000" pitchFamily="18" charset="-120"/>
                </a:rPr>
                <a:t>S={s}</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={A,B,C,D,E}</a:t>
              </a:r>
            </a:p>
            <a:p>
              <a:pPr eaLnBrk="1" hangingPunct="1"/>
              <a:r>
                <a:rPr lang="en-US" altLang="zh-TW" sz="1400">
                  <a:latin typeface="Times New Roman" panose="02020603050405020304" pitchFamily="18" charset="0"/>
                  <a:ea typeface="新細明體" panose="02020500000000000000" pitchFamily="18" charset="-120"/>
                </a:rPr>
                <a:t>Scan (s,A), (s,B)</a:t>
              </a:r>
            </a:p>
          </p:txBody>
        </p:sp>
        <p:grpSp>
          <p:nvGrpSpPr>
            <p:cNvPr id="142557" name="Group 122">
              <a:extLst>
                <a:ext uri="{FF2B5EF4-FFF2-40B4-BE49-F238E27FC236}">
                  <a16:creationId xmlns:a16="http://schemas.microsoft.com/office/drawing/2014/main" id="{60E3644B-7FC7-4451-9AE3-95C3AEC81A7D}"/>
                </a:ext>
              </a:extLst>
            </p:cNvPr>
            <p:cNvGrpSpPr>
              <a:grpSpLocks/>
            </p:cNvGrpSpPr>
            <p:nvPr/>
          </p:nvGrpSpPr>
          <p:grpSpPr bwMode="auto">
            <a:xfrm>
              <a:off x="3445" y="793"/>
              <a:ext cx="1901" cy="1262"/>
              <a:chOff x="245" y="712"/>
              <a:chExt cx="1901" cy="1262"/>
            </a:xfrm>
          </p:grpSpPr>
          <p:sp>
            <p:nvSpPr>
              <p:cNvPr id="142558" name="AutoShape 123">
                <a:extLst>
                  <a:ext uri="{FF2B5EF4-FFF2-40B4-BE49-F238E27FC236}">
                    <a16:creationId xmlns:a16="http://schemas.microsoft.com/office/drawing/2014/main" id="{EFB04A8B-16BE-4FE9-9744-67A3BB391A06}"/>
                  </a:ext>
                </a:extLst>
              </p:cNvPr>
              <p:cNvSpPr>
                <a:spLocks noChangeArrowheads="1"/>
              </p:cNvSpPr>
              <p:nvPr/>
            </p:nvSpPr>
            <p:spPr bwMode="auto">
              <a:xfrm>
                <a:off x="765" y="90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142559" name="AutoShape 124">
                <a:extLst>
                  <a:ext uri="{FF2B5EF4-FFF2-40B4-BE49-F238E27FC236}">
                    <a16:creationId xmlns:a16="http://schemas.microsoft.com/office/drawing/2014/main" id="{555B34A8-F255-4B46-8094-99F14344B59E}"/>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42560" name="AutoShape 125">
                <a:extLst>
                  <a:ext uri="{FF2B5EF4-FFF2-40B4-BE49-F238E27FC236}">
                    <a16:creationId xmlns:a16="http://schemas.microsoft.com/office/drawing/2014/main" id="{B6A67C7D-E81B-4AD3-AFB8-96D7345C9AF6}"/>
                  </a:ext>
                </a:extLst>
              </p:cNvPr>
              <p:cNvSpPr>
                <a:spLocks noChangeArrowheads="1"/>
              </p:cNvSpPr>
              <p:nvPr/>
            </p:nvSpPr>
            <p:spPr bwMode="auto">
              <a:xfrm>
                <a:off x="1411" y="89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142561" name="AutoShape 126">
                <a:extLst>
                  <a:ext uri="{FF2B5EF4-FFF2-40B4-BE49-F238E27FC236}">
                    <a16:creationId xmlns:a16="http://schemas.microsoft.com/office/drawing/2014/main" id="{786C129D-1EF4-45A7-AA9C-8452ED137942}"/>
                  </a:ext>
                </a:extLst>
              </p:cNvPr>
              <p:cNvSpPr>
                <a:spLocks noChangeArrowheads="1"/>
              </p:cNvSpPr>
              <p:nvPr/>
            </p:nvSpPr>
            <p:spPr bwMode="auto">
              <a:xfrm>
                <a:off x="789" y="1611"/>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142562" name="AutoShape 127">
                <a:extLst>
                  <a:ext uri="{FF2B5EF4-FFF2-40B4-BE49-F238E27FC236}">
                    <a16:creationId xmlns:a16="http://schemas.microsoft.com/office/drawing/2014/main" id="{A674E66D-ED4C-4454-AFF6-897B9CDF5E25}"/>
                  </a:ext>
                </a:extLst>
              </p:cNvPr>
              <p:cNvSpPr>
                <a:spLocks noChangeArrowheads="1"/>
              </p:cNvSpPr>
              <p:nvPr/>
            </p:nvSpPr>
            <p:spPr bwMode="auto">
              <a:xfrm>
                <a:off x="1430" y="161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sp>
            <p:nvSpPr>
              <p:cNvPr id="142563" name="AutoShape 128">
                <a:extLst>
                  <a:ext uri="{FF2B5EF4-FFF2-40B4-BE49-F238E27FC236}">
                    <a16:creationId xmlns:a16="http://schemas.microsoft.com/office/drawing/2014/main" id="{5090A86E-FC5E-4EDC-8888-317DB17580EB}"/>
                  </a:ext>
                </a:extLst>
              </p:cNvPr>
              <p:cNvSpPr>
                <a:spLocks noChangeArrowheads="1"/>
              </p:cNvSpPr>
              <p:nvPr/>
            </p:nvSpPr>
            <p:spPr bwMode="auto">
              <a:xfrm>
                <a:off x="1834" y="120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42564" name="AutoShape 129">
                <a:extLst>
                  <a:ext uri="{FF2B5EF4-FFF2-40B4-BE49-F238E27FC236}">
                    <a16:creationId xmlns:a16="http://schemas.microsoft.com/office/drawing/2014/main" id="{06BB968F-7026-41AC-8C2B-6525D82FF549}"/>
                  </a:ext>
                </a:extLst>
              </p:cNvPr>
              <p:cNvCxnSpPr>
                <a:cxnSpLocks noChangeShapeType="1"/>
                <a:endCxn id="142561" idx="0"/>
              </p:cNvCxnSpPr>
              <p:nvPr/>
            </p:nvCxnSpPr>
            <p:spPr bwMode="auto">
              <a:xfrm>
                <a:off x="836" y="1057"/>
                <a:ext cx="25" cy="55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65" name="AutoShape 130">
                <a:extLst>
                  <a:ext uri="{FF2B5EF4-FFF2-40B4-BE49-F238E27FC236}">
                    <a16:creationId xmlns:a16="http://schemas.microsoft.com/office/drawing/2014/main" id="{7804ECC9-33A5-4ABD-A6D4-662A5F923179}"/>
                  </a:ext>
                </a:extLst>
              </p:cNvPr>
              <p:cNvCxnSpPr>
                <a:cxnSpLocks noChangeShapeType="1"/>
                <a:stCxn id="142559" idx="5"/>
                <a:endCxn id="142561"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66" name="AutoShape 131">
                <a:extLst>
                  <a:ext uri="{FF2B5EF4-FFF2-40B4-BE49-F238E27FC236}">
                    <a16:creationId xmlns:a16="http://schemas.microsoft.com/office/drawing/2014/main" id="{F71F719F-CC64-4FB5-9F14-321FC7C0730C}"/>
                  </a:ext>
                </a:extLst>
              </p:cNvPr>
              <p:cNvCxnSpPr>
                <a:cxnSpLocks noChangeShapeType="1"/>
                <a:stCxn id="142561" idx="7"/>
                <a:endCxn id="142560" idx="3"/>
              </p:cNvCxnSpPr>
              <p:nvPr/>
            </p:nvCxnSpPr>
            <p:spPr bwMode="auto">
              <a:xfrm flipV="1">
                <a:off x="912" y="1018"/>
                <a:ext cx="520" cy="61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67" name="AutoShape 132">
                <a:extLst>
                  <a:ext uri="{FF2B5EF4-FFF2-40B4-BE49-F238E27FC236}">
                    <a16:creationId xmlns:a16="http://schemas.microsoft.com/office/drawing/2014/main" id="{01B5DADE-2252-4BA1-8C0D-A273EEBBB193}"/>
                  </a:ext>
                </a:extLst>
              </p:cNvPr>
              <p:cNvCxnSpPr>
                <a:cxnSpLocks noChangeShapeType="1"/>
                <a:stCxn id="142561" idx="6"/>
                <a:endCxn id="142562" idx="2"/>
              </p:cNvCxnSpPr>
              <p:nvPr/>
            </p:nvCxnSpPr>
            <p:spPr bwMode="auto">
              <a:xfrm>
                <a:off x="933" y="1683"/>
                <a:ext cx="497" cy="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68" name="AutoShape 133">
                <a:extLst>
                  <a:ext uri="{FF2B5EF4-FFF2-40B4-BE49-F238E27FC236}">
                    <a16:creationId xmlns:a16="http://schemas.microsoft.com/office/drawing/2014/main" id="{C210B059-8D00-4219-8F3B-0E652E786267}"/>
                  </a:ext>
                </a:extLst>
              </p:cNvPr>
              <p:cNvCxnSpPr>
                <a:cxnSpLocks noChangeShapeType="1"/>
                <a:stCxn id="142558" idx="6"/>
                <a:endCxn id="142560" idx="2"/>
              </p:cNvCxnSpPr>
              <p:nvPr/>
            </p:nvCxnSpPr>
            <p:spPr bwMode="auto">
              <a:xfrm flipV="1">
                <a:off x="909" y="967"/>
                <a:ext cx="502" cy="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69" name="AutoShape 134">
                <a:extLst>
                  <a:ext uri="{FF2B5EF4-FFF2-40B4-BE49-F238E27FC236}">
                    <a16:creationId xmlns:a16="http://schemas.microsoft.com/office/drawing/2014/main" id="{CABB03C3-8B01-4532-92CB-352547B6BB2B}"/>
                  </a:ext>
                </a:extLst>
              </p:cNvPr>
              <p:cNvCxnSpPr>
                <a:cxnSpLocks noChangeShapeType="1"/>
                <a:stCxn id="142560" idx="6"/>
                <a:endCxn id="142563" idx="1"/>
              </p:cNvCxnSpPr>
              <p:nvPr/>
            </p:nvCxnSpPr>
            <p:spPr bwMode="auto">
              <a:xfrm>
                <a:off x="1555" y="967"/>
                <a:ext cx="300" cy="25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70" name="AutoShape 135">
                <a:extLst>
                  <a:ext uri="{FF2B5EF4-FFF2-40B4-BE49-F238E27FC236}">
                    <a16:creationId xmlns:a16="http://schemas.microsoft.com/office/drawing/2014/main" id="{0610390F-D722-4330-A2D7-15E3427C89F8}"/>
                  </a:ext>
                </a:extLst>
              </p:cNvPr>
              <p:cNvCxnSpPr>
                <a:cxnSpLocks noChangeShapeType="1"/>
                <a:stCxn id="142559" idx="7"/>
                <a:endCxn id="142558"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2571" name="Text Box 136">
                <a:extLst>
                  <a:ext uri="{FF2B5EF4-FFF2-40B4-BE49-F238E27FC236}">
                    <a16:creationId xmlns:a16="http://schemas.microsoft.com/office/drawing/2014/main" id="{1EDC4265-A26B-48E0-9752-499F821D35F3}"/>
                  </a:ext>
                </a:extLst>
              </p:cNvPr>
              <p:cNvSpPr txBox="1">
                <a:spLocks noChangeArrowheads="1"/>
              </p:cNvSpPr>
              <p:nvPr/>
            </p:nvSpPr>
            <p:spPr bwMode="auto">
              <a:xfrm>
                <a:off x="707" y="1237"/>
                <a:ext cx="17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72" name="Text Box 137">
                <a:extLst>
                  <a:ext uri="{FF2B5EF4-FFF2-40B4-BE49-F238E27FC236}">
                    <a16:creationId xmlns:a16="http://schemas.microsoft.com/office/drawing/2014/main" id="{3644F542-B126-45EE-A39E-87868E9065D7}"/>
                  </a:ext>
                </a:extLst>
              </p:cNvPr>
              <p:cNvSpPr txBox="1">
                <a:spLocks noChangeArrowheads="1"/>
              </p:cNvSpPr>
              <p:nvPr/>
            </p:nvSpPr>
            <p:spPr bwMode="auto">
              <a:xfrm>
                <a:off x="1365" y="1248"/>
                <a:ext cx="178"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73" name="Text Box 138">
                <a:extLst>
                  <a:ext uri="{FF2B5EF4-FFF2-40B4-BE49-F238E27FC236}">
                    <a16:creationId xmlns:a16="http://schemas.microsoft.com/office/drawing/2014/main" id="{2CC40A99-7642-4747-B9D2-CBEEEF2A4695}"/>
                  </a:ext>
                </a:extLst>
              </p:cNvPr>
              <p:cNvSpPr txBox="1">
                <a:spLocks noChangeArrowheads="1"/>
              </p:cNvSpPr>
              <p:nvPr/>
            </p:nvSpPr>
            <p:spPr bwMode="auto">
              <a:xfrm>
                <a:off x="1035" y="1211"/>
                <a:ext cx="17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2574" name="Text Box 139">
                <a:extLst>
                  <a:ext uri="{FF2B5EF4-FFF2-40B4-BE49-F238E27FC236}">
                    <a16:creationId xmlns:a16="http://schemas.microsoft.com/office/drawing/2014/main" id="{E98A2F32-D39A-451A-8656-6F3F43AE0D08}"/>
                  </a:ext>
                </a:extLst>
              </p:cNvPr>
              <p:cNvSpPr txBox="1">
                <a:spLocks noChangeArrowheads="1"/>
              </p:cNvSpPr>
              <p:nvPr/>
            </p:nvSpPr>
            <p:spPr bwMode="auto">
              <a:xfrm>
                <a:off x="492" y="1409"/>
                <a:ext cx="177"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75" name="Text Box 140">
                <a:extLst>
                  <a:ext uri="{FF2B5EF4-FFF2-40B4-BE49-F238E27FC236}">
                    <a16:creationId xmlns:a16="http://schemas.microsoft.com/office/drawing/2014/main" id="{B4D8CB38-1E54-4056-864E-2BDDC11E2CB3}"/>
                  </a:ext>
                </a:extLst>
              </p:cNvPr>
              <p:cNvSpPr txBox="1">
                <a:spLocks noChangeArrowheads="1"/>
              </p:cNvSpPr>
              <p:nvPr/>
            </p:nvSpPr>
            <p:spPr bwMode="auto">
              <a:xfrm>
                <a:off x="1045" y="816"/>
                <a:ext cx="178"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42576" name="Text Box 141">
                <a:extLst>
                  <a:ext uri="{FF2B5EF4-FFF2-40B4-BE49-F238E27FC236}">
                    <a16:creationId xmlns:a16="http://schemas.microsoft.com/office/drawing/2014/main" id="{7A821E3E-6A9B-4F08-BD21-807529E9F3F1}"/>
                  </a:ext>
                </a:extLst>
              </p:cNvPr>
              <p:cNvSpPr txBox="1">
                <a:spLocks noChangeArrowheads="1"/>
              </p:cNvSpPr>
              <p:nvPr/>
            </p:nvSpPr>
            <p:spPr bwMode="auto">
              <a:xfrm>
                <a:off x="505" y="1024"/>
                <a:ext cx="177"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42577" name="AutoShape 142">
                <a:extLst>
                  <a:ext uri="{FF2B5EF4-FFF2-40B4-BE49-F238E27FC236}">
                    <a16:creationId xmlns:a16="http://schemas.microsoft.com/office/drawing/2014/main" id="{58F4B843-DADA-4ACF-9463-2672FE5A5790}"/>
                  </a:ext>
                </a:extLst>
              </p:cNvPr>
              <p:cNvCxnSpPr>
                <a:cxnSpLocks noChangeShapeType="1"/>
                <a:stCxn id="142560" idx="4"/>
                <a:endCxn id="142562" idx="0"/>
              </p:cNvCxnSpPr>
              <p:nvPr/>
            </p:nvCxnSpPr>
            <p:spPr bwMode="auto">
              <a:xfrm>
                <a:off x="1483" y="1039"/>
                <a:ext cx="19" cy="57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78" name="AutoShape 143">
                <a:extLst>
                  <a:ext uri="{FF2B5EF4-FFF2-40B4-BE49-F238E27FC236}">
                    <a16:creationId xmlns:a16="http://schemas.microsoft.com/office/drawing/2014/main" id="{4F9D4308-0D84-46B9-9189-29BEC49A3317}"/>
                  </a:ext>
                </a:extLst>
              </p:cNvPr>
              <p:cNvCxnSpPr>
                <a:cxnSpLocks noChangeShapeType="1"/>
                <a:stCxn id="142563" idx="3"/>
                <a:endCxn id="142562" idx="7"/>
              </p:cNvCxnSpPr>
              <p:nvPr/>
            </p:nvCxnSpPr>
            <p:spPr bwMode="auto">
              <a:xfrm flipH="1">
                <a:off x="1553" y="1328"/>
                <a:ext cx="302" cy="31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2579" name="Text Box 144">
                <a:extLst>
                  <a:ext uri="{FF2B5EF4-FFF2-40B4-BE49-F238E27FC236}">
                    <a16:creationId xmlns:a16="http://schemas.microsoft.com/office/drawing/2014/main" id="{825A2A2D-FB11-4D18-B9EF-712CEE9DE791}"/>
                  </a:ext>
                </a:extLst>
              </p:cNvPr>
              <p:cNvSpPr txBox="1">
                <a:spLocks noChangeArrowheads="1"/>
              </p:cNvSpPr>
              <p:nvPr/>
            </p:nvSpPr>
            <p:spPr bwMode="auto">
              <a:xfrm>
                <a:off x="1098" y="1512"/>
                <a:ext cx="177"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42580" name="Text Box 145">
                <a:extLst>
                  <a:ext uri="{FF2B5EF4-FFF2-40B4-BE49-F238E27FC236}">
                    <a16:creationId xmlns:a16="http://schemas.microsoft.com/office/drawing/2014/main" id="{957B3363-EBF8-48CC-9B52-05A30E328321}"/>
                  </a:ext>
                </a:extLst>
              </p:cNvPr>
              <p:cNvSpPr txBox="1">
                <a:spLocks noChangeArrowheads="1"/>
              </p:cNvSpPr>
              <p:nvPr/>
            </p:nvSpPr>
            <p:spPr bwMode="auto">
              <a:xfrm>
                <a:off x="1651" y="1452"/>
                <a:ext cx="177"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81" name="Text Box 146">
                <a:extLst>
                  <a:ext uri="{FF2B5EF4-FFF2-40B4-BE49-F238E27FC236}">
                    <a16:creationId xmlns:a16="http://schemas.microsoft.com/office/drawing/2014/main" id="{AD8745BD-A9CE-4C5A-9866-DC090C7363D0}"/>
                  </a:ext>
                </a:extLst>
              </p:cNvPr>
              <p:cNvSpPr txBox="1">
                <a:spLocks noChangeArrowheads="1"/>
              </p:cNvSpPr>
              <p:nvPr/>
            </p:nvSpPr>
            <p:spPr bwMode="auto">
              <a:xfrm>
                <a:off x="1674" y="946"/>
                <a:ext cx="177"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2582" name="Text Box 147">
                <a:extLst>
                  <a:ext uri="{FF2B5EF4-FFF2-40B4-BE49-F238E27FC236}">
                    <a16:creationId xmlns:a16="http://schemas.microsoft.com/office/drawing/2014/main" id="{79C45627-24AA-4EA8-82A4-AB4A93D7ED99}"/>
                  </a:ext>
                </a:extLst>
              </p:cNvPr>
              <p:cNvSpPr txBox="1">
                <a:spLocks noChangeArrowheads="1"/>
              </p:cNvSpPr>
              <p:nvPr/>
            </p:nvSpPr>
            <p:spPr bwMode="auto">
              <a:xfrm>
                <a:off x="245" y="1074"/>
                <a:ext cx="32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42583" name="Text Box 148">
                <a:extLst>
                  <a:ext uri="{FF2B5EF4-FFF2-40B4-BE49-F238E27FC236}">
                    <a16:creationId xmlns:a16="http://schemas.microsoft.com/office/drawing/2014/main" id="{82CB13D7-1ADC-4CE2-90F6-492C6BAEB01C}"/>
                  </a:ext>
                </a:extLst>
              </p:cNvPr>
              <p:cNvSpPr txBox="1">
                <a:spLocks noChangeArrowheads="1"/>
              </p:cNvSpPr>
              <p:nvPr/>
            </p:nvSpPr>
            <p:spPr bwMode="auto">
              <a:xfrm>
                <a:off x="1301" y="712"/>
                <a:ext cx="379"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 [-]</a:t>
                </a:r>
              </a:p>
            </p:txBody>
          </p:sp>
          <p:sp>
            <p:nvSpPr>
              <p:cNvPr id="142584" name="Text Box 149">
                <a:extLst>
                  <a:ext uri="{FF2B5EF4-FFF2-40B4-BE49-F238E27FC236}">
                    <a16:creationId xmlns:a16="http://schemas.microsoft.com/office/drawing/2014/main" id="{3F81AD59-7112-4F89-809D-12A65F284ADD}"/>
                  </a:ext>
                </a:extLst>
              </p:cNvPr>
              <p:cNvSpPr txBox="1">
                <a:spLocks noChangeArrowheads="1"/>
              </p:cNvSpPr>
              <p:nvPr/>
            </p:nvSpPr>
            <p:spPr bwMode="auto">
              <a:xfrm>
                <a:off x="657" y="727"/>
                <a:ext cx="32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3 [s]</a:t>
                </a:r>
              </a:p>
            </p:txBody>
          </p:sp>
          <p:sp>
            <p:nvSpPr>
              <p:cNvPr id="142585" name="Text Box 150">
                <a:extLst>
                  <a:ext uri="{FF2B5EF4-FFF2-40B4-BE49-F238E27FC236}">
                    <a16:creationId xmlns:a16="http://schemas.microsoft.com/office/drawing/2014/main" id="{0C2BE54A-DD3B-433B-B32B-F90886F36234}"/>
                  </a:ext>
                </a:extLst>
              </p:cNvPr>
              <p:cNvSpPr txBox="1">
                <a:spLocks noChangeArrowheads="1"/>
              </p:cNvSpPr>
              <p:nvPr/>
            </p:nvSpPr>
            <p:spPr bwMode="auto">
              <a:xfrm>
                <a:off x="1350" y="1750"/>
                <a:ext cx="37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 [-]</a:t>
                </a:r>
              </a:p>
            </p:txBody>
          </p:sp>
          <p:sp>
            <p:nvSpPr>
              <p:cNvPr id="142586" name="Text Box 151">
                <a:extLst>
                  <a:ext uri="{FF2B5EF4-FFF2-40B4-BE49-F238E27FC236}">
                    <a16:creationId xmlns:a16="http://schemas.microsoft.com/office/drawing/2014/main" id="{54AB4A7C-F5EA-425A-A3C9-DB7218C3EE62}"/>
                  </a:ext>
                </a:extLst>
              </p:cNvPr>
              <p:cNvSpPr txBox="1">
                <a:spLocks noChangeArrowheads="1"/>
              </p:cNvSpPr>
              <p:nvPr/>
            </p:nvSpPr>
            <p:spPr bwMode="auto">
              <a:xfrm>
                <a:off x="1767" y="1033"/>
                <a:ext cx="379"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 [-]</a:t>
                </a:r>
              </a:p>
            </p:txBody>
          </p:sp>
          <p:sp>
            <p:nvSpPr>
              <p:cNvPr id="142587" name="Text Box 152">
                <a:extLst>
                  <a:ext uri="{FF2B5EF4-FFF2-40B4-BE49-F238E27FC236}">
                    <a16:creationId xmlns:a16="http://schemas.microsoft.com/office/drawing/2014/main" id="{EE9B116B-7907-426C-A989-308F6FE7C9C6}"/>
                  </a:ext>
                </a:extLst>
              </p:cNvPr>
              <p:cNvSpPr txBox="1">
                <a:spLocks noChangeArrowheads="1"/>
              </p:cNvSpPr>
              <p:nvPr/>
            </p:nvSpPr>
            <p:spPr bwMode="auto">
              <a:xfrm>
                <a:off x="693" y="1750"/>
                <a:ext cx="32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1 [s]</a:t>
                </a:r>
              </a:p>
            </p:txBody>
          </p:sp>
        </p:grpSp>
      </p:grpSp>
      <p:grpSp>
        <p:nvGrpSpPr>
          <p:cNvPr id="489626" name="Group 154">
            <a:extLst>
              <a:ext uri="{FF2B5EF4-FFF2-40B4-BE49-F238E27FC236}">
                <a16:creationId xmlns:a16="http://schemas.microsoft.com/office/drawing/2014/main" id="{9E319701-C701-479D-BA60-3546015C344C}"/>
              </a:ext>
            </a:extLst>
          </p:cNvPr>
          <p:cNvGrpSpPr>
            <a:grpSpLocks/>
          </p:cNvGrpSpPr>
          <p:nvPr/>
        </p:nvGrpSpPr>
        <p:grpSpPr bwMode="auto">
          <a:xfrm>
            <a:off x="0" y="2686050"/>
            <a:ext cx="4862513" cy="1733550"/>
            <a:chOff x="276" y="1940"/>
            <a:chExt cx="3100" cy="1261"/>
          </a:xfrm>
        </p:grpSpPr>
        <p:grpSp>
          <p:nvGrpSpPr>
            <p:cNvPr id="142524" name="Group 89">
              <a:extLst>
                <a:ext uri="{FF2B5EF4-FFF2-40B4-BE49-F238E27FC236}">
                  <a16:creationId xmlns:a16="http://schemas.microsoft.com/office/drawing/2014/main" id="{978DEF2C-1175-4203-94BD-354F403185F4}"/>
                </a:ext>
              </a:extLst>
            </p:cNvPr>
            <p:cNvGrpSpPr>
              <a:grpSpLocks/>
            </p:cNvGrpSpPr>
            <p:nvPr/>
          </p:nvGrpSpPr>
          <p:grpSpPr bwMode="auto">
            <a:xfrm>
              <a:off x="276" y="1940"/>
              <a:ext cx="1893" cy="1261"/>
              <a:chOff x="245" y="712"/>
              <a:chExt cx="1893" cy="1261"/>
            </a:xfrm>
          </p:grpSpPr>
          <p:sp>
            <p:nvSpPr>
              <p:cNvPr id="142526" name="AutoShape 90">
                <a:extLst>
                  <a:ext uri="{FF2B5EF4-FFF2-40B4-BE49-F238E27FC236}">
                    <a16:creationId xmlns:a16="http://schemas.microsoft.com/office/drawing/2014/main" id="{006DCECC-EFAC-41D9-B0B3-9E32F62CC6BB}"/>
                  </a:ext>
                </a:extLst>
              </p:cNvPr>
              <p:cNvSpPr>
                <a:spLocks noChangeArrowheads="1"/>
              </p:cNvSpPr>
              <p:nvPr/>
            </p:nvSpPr>
            <p:spPr bwMode="auto">
              <a:xfrm>
                <a:off x="765" y="90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142527" name="AutoShape 91">
                <a:extLst>
                  <a:ext uri="{FF2B5EF4-FFF2-40B4-BE49-F238E27FC236}">
                    <a16:creationId xmlns:a16="http://schemas.microsoft.com/office/drawing/2014/main" id="{9B02B5D7-B082-46C6-8528-50D0E0534D1C}"/>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42528" name="AutoShape 92">
                <a:extLst>
                  <a:ext uri="{FF2B5EF4-FFF2-40B4-BE49-F238E27FC236}">
                    <a16:creationId xmlns:a16="http://schemas.microsoft.com/office/drawing/2014/main" id="{FA9D91CF-169A-4E38-944D-F1DDFC0FA92B}"/>
                  </a:ext>
                </a:extLst>
              </p:cNvPr>
              <p:cNvSpPr>
                <a:spLocks noChangeArrowheads="1"/>
              </p:cNvSpPr>
              <p:nvPr/>
            </p:nvSpPr>
            <p:spPr bwMode="auto">
              <a:xfrm>
                <a:off x="1411" y="89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142529" name="AutoShape 93">
                <a:extLst>
                  <a:ext uri="{FF2B5EF4-FFF2-40B4-BE49-F238E27FC236}">
                    <a16:creationId xmlns:a16="http://schemas.microsoft.com/office/drawing/2014/main" id="{A455BA21-1477-4006-BD2D-3ACBFAD8A102}"/>
                  </a:ext>
                </a:extLst>
              </p:cNvPr>
              <p:cNvSpPr>
                <a:spLocks noChangeArrowheads="1"/>
              </p:cNvSpPr>
              <p:nvPr/>
            </p:nvSpPr>
            <p:spPr bwMode="auto">
              <a:xfrm>
                <a:off x="789" y="1611"/>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B</a:t>
                </a:r>
              </a:p>
            </p:txBody>
          </p:sp>
          <p:sp>
            <p:nvSpPr>
              <p:cNvPr id="142530" name="AutoShape 94">
                <a:extLst>
                  <a:ext uri="{FF2B5EF4-FFF2-40B4-BE49-F238E27FC236}">
                    <a16:creationId xmlns:a16="http://schemas.microsoft.com/office/drawing/2014/main" id="{73C4E758-84E0-46EC-841C-6DFAE3A08FCA}"/>
                  </a:ext>
                </a:extLst>
              </p:cNvPr>
              <p:cNvSpPr>
                <a:spLocks noChangeArrowheads="1"/>
              </p:cNvSpPr>
              <p:nvPr/>
            </p:nvSpPr>
            <p:spPr bwMode="auto">
              <a:xfrm>
                <a:off x="1430" y="161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sp>
            <p:nvSpPr>
              <p:cNvPr id="142531" name="AutoShape 95">
                <a:extLst>
                  <a:ext uri="{FF2B5EF4-FFF2-40B4-BE49-F238E27FC236}">
                    <a16:creationId xmlns:a16="http://schemas.microsoft.com/office/drawing/2014/main" id="{0102617C-934F-4603-A297-8EC25E5DC75B}"/>
                  </a:ext>
                </a:extLst>
              </p:cNvPr>
              <p:cNvSpPr>
                <a:spLocks noChangeArrowheads="1"/>
              </p:cNvSpPr>
              <p:nvPr/>
            </p:nvSpPr>
            <p:spPr bwMode="auto">
              <a:xfrm>
                <a:off x="1834" y="120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42532" name="AutoShape 96">
                <a:extLst>
                  <a:ext uri="{FF2B5EF4-FFF2-40B4-BE49-F238E27FC236}">
                    <a16:creationId xmlns:a16="http://schemas.microsoft.com/office/drawing/2014/main" id="{C71D728E-7ED3-4D6F-AC14-920F19864431}"/>
                  </a:ext>
                </a:extLst>
              </p:cNvPr>
              <p:cNvCxnSpPr>
                <a:cxnSpLocks noChangeShapeType="1"/>
                <a:endCxn id="142529" idx="0"/>
              </p:cNvCxnSpPr>
              <p:nvPr/>
            </p:nvCxnSpPr>
            <p:spPr bwMode="auto">
              <a:xfrm>
                <a:off x="836" y="1057"/>
                <a:ext cx="25" cy="55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33" name="AutoShape 97">
                <a:extLst>
                  <a:ext uri="{FF2B5EF4-FFF2-40B4-BE49-F238E27FC236}">
                    <a16:creationId xmlns:a16="http://schemas.microsoft.com/office/drawing/2014/main" id="{0B8A4907-BF28-457A-BF67-F14E0DD5EDD5}"/>
                  </a:ext>
                </a:extLst>
              </p:cNvPr>
              <p:cNvCxnSpPr>
                <a:cxnSpLocks noChangeShapeType="1"/>
                <a:stCxn id="142527" idx="5"/>
                <a:endCxn id="142529"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34" name="AutoShape 98">
                <a:extLst>
                  <a:ext uri="{FF2B5EF4-FFF2-40B4-BE49-F238E27FC236}">
                    <a16:creationId xmlns:a16="http://schemas.microsoft.com/office/drawing/2014/main" id="{51B46DC2-78F1-4FBB-BAD7-0EA804FEE580}"/>
                  </a:ext>
                </a:extLst>
              </p:cNvPr>
              <p:cNvCxnSpPr>
                <a:cxnSpLocks noChangeShapeType="1"/>
                <a:stCxn id="142529" idx="7"/>
                <a:endCxn id="142528" idx="3"/>
              </p:cNvCxnSpPr>
              <p:nvPr/>
            </p:nvCxnSpPr>
            <p:spPr bwMode="auto">
              <a:xfrm flipV="1">
                <a:off x="912" y="1018"/>
                <a:ext cx="520" cy="61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35" name="AutoShape 99">
                <a:extLst>
                  <a:ext uri="{FF2B5EF4-FFF2-40B4-BE49-F238E27FC236}">
                    <a16:creationId xmlns:a16="http://schemas.microsoft.com/office/drawing/2014/main" id="{C38AB801-20CD-466D-A536-BC1408A191E3}"/>
                  </a:ext>
                </a:extLst>
              </p:cNvPr>
              <p:cNvCxnSpPr>
                <a:cxnSpLocks noChangeShapeType="1"/>
                <a:stCxn id="142529" idx="6"/>
                <a:endCxn id="142530" idx="2"/>
              </p:cNvCxnSpPr>
              <p:nvPr/>
            </p:nvCxnSpPr>
            <p:spPr bwMode="auto">
              <a:xfrm>
                <a:off x="933" y="1683"/>
                <a:ext cx="497" cy="6"/>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36" name="AutoShape 100">
                <a:extLst>
                  <a:ext uri="{FF2B5EF4-FFF2-40B4-BE49-F238E27FC236}">
                    <a16:creationId xmlns:a16="http://schemas.microsoft.com/office/drawing/2014/main" id="{A8C278B6-E4E0-4409-AFB6-345B5CBE57C7}"/>
                  </a:ext>
                </a:extLst>
              </p:cNvPr>
              <p:cNvCxnSpPr>
                <a:cxnSpLocks noChangeShapeType="1"/>
                <a:stCxn id="142526" idx="6"/>
                <a:endCxn id="142528" idx="2"/>
              </p:cNvCxnSpPr>
              <p:nvPr/>
            </p:nvCxnSpPr>
            <p:spPr bwMode="auto">
              <a:xfrm flipV="1">
                <a:off x="909" y="967"/>
                <a:ext cx="502" cy="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37" name="AutoShape 101">
                <a:extLst>
                  <a:ext uri="{FF2B5EF4-FFF2-40B4-BE49-F238E27FC236}">
                    <a16:creationId xmlns:a16="http://schemas.microsoft.com/office/drawing/2014/main" id="{62E06757-E5E6-417D-8F2D-71F1615A0378}"/>
                  </a:ext>
                </a:extLst>
              </p:cNvPr>
              <p:cNvCxnSpPr>
                <a:cxnSpLocks noChangeShapeType="1"/>
                <a:stCxn id="142528" idx="6"/>
                <a:endCxn id="142531" idx="1"/>
              </p:cNvCxnSpPr>
              <p:nvPr/>
            </p:nvCxnSpPr>
            <p:spPr bwMode="auto">
              <a:xfrm>
                <a:off x="1555" y="967"/>
                <a:ext cx="300" cy="25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38" name="AutoShape 102">
                <a:extLst>
                  <a:ext uri="{FF2B5EF4-FFF2-40B4-BE49-F238E27FC236}">
                    <a16:creationId xmlns:a16="http://schemas.microsoft.com/office/drawing/2014/main" id="{7579B120-6426-40CA-8B6C-A855FAC86E11}"/>
                  </a:ext>
                </a:extLst>
              </p:cNvPr>
              <p:cNvCxnSpPr>
                <a:cxnSpLocks noChangeShapeType="1"/>
                <a:stCxn id="142527" idx="7"/>
                <a:endCxn id="142526"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2539" name="Text Box 103">
                <a:extLst>
                  <a:ext uri="{FF2B5EF4-FFF2-40B4-BE49-F238E27FC236}">
                    <a16:creationId xmlns:a16="http://schemas.microsoft.com/office/drawing/2014/main" id="{097F5BA4-1402-41F9-913D-8D352E85B2EA}"/>
                  </a:ext>
                </a:extLst>
              </p:cNvPr>
              <p:cNvSpPr txBox="1">
                <a:spLocks noChangeArrowheads="1"/>
              </p:cNvSpPr>
              <p:nvPr/>
            </p:nvSpPr>
            <p:spPr bwMode="auto">
              <a:xfrm>
                <a:off x="706" y="1236"/>
                <a:ext cx="175"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40" name="Text Box 104">
                <a:extLst>
                  <a:ext uri="{FF2B5EF4-FFF2-40B4-BE49-F238E27FC236}">
                    <a16:creationId xmlns:a16="http://schemas.microsoft.com/office/drawing/2014/main" id="{EC4F5179-683C-43B6-B224-B8D5C277DC33}"/>
                  </a:ext>
                </a:extLst>
              </p:cNvPr>
              <p:cNvSpPr txBox="1">
                <a:spLocks noChangeArrowheads="1"/>
              </p:cNvSpPr>
              <p:nvPr/>
            </p:nvSpPr>
            <p:spPr bwMode="auto">
              <a:xfrm>
                <a:off x="1365" y="1246"/>
                <a:ext cx="174"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41" name="Text Box 105">
                <a:extLst>
                  <a:ext uri="{FF2B5EF4-FFF2-40B4-BE49-F238E27FC236}">
                    <a16:creationId xmlns:a16="http://schemas.microsoft.com/office/drawing/2014/main" id="{8159C000-DC83-476E-91DE-D72E952238D3}"/>
                  </a:ext>
                </a:extLst>
              </p:cNvPr>
              <p:cNvSpPr txBox="1">
                <a:spLocks noChangeArrowheads="1"/>
              </p:cNvSpPr>
              <p:nvPr/>
            </p:nvSpPr>
            <p:spPr bwMode="auto">
              <a:xfrm>
                <a:off x="1034" y="1212"/>
                <a:ext cx="174"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2542" name="Text Box 106">
                <a:extLst>
                  <a:ext uri="{FF2B5EF4-FFF2-40B4-BE49-F238E27FC236}">
                    <a16:creationId xmlns:a16="http://schemas.microsoft.com/office/drawing/2014/main" id="{06C8CE44-2FC2-45DC-8DDB-52E0ED3F91D9}"/>
                  </a:ext>
                </a:extLst>
              </p:cNvPr>
              <p:cNvSpPr txBox="1">
                <a:spLocks noChangeArrowheads="1"/>
              </p:cNvSpPr>
              <p:nvPr/>
            </p:nvSpPr>
            <p:spPr bwMode="auto">
              <a:xfrm>
                <a:off x="493" y="1409"/>
                <a:ext cx="174"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43" name="Text Box 107">
                <a:extLst>
                  <a:ext uri="{FF2B5EF4-FFF2-40B4-BE49-F238E27FC236}">
                    <a16:creationId xmlns:a16="http://schemas.microsoft.com/office/drawing/2014/main" id="{45630A6E-4C5D-467F-8E67-37C60AFBE2FA}"/>
                  </a:ext>
                </a:extLst>
              </p:cNvPr>
              <p:cNvSpPr txBox="1">
                <a:spLocks noChangeArrowheads="1"/>
              </p:cNvSpPr>
              <p:nvPr/>
            </p:nvSpPr>
            <p:spPr bwMode="auto">
              <a:xfrm>
                <a:off x="1044" y="815"/>
                <a:ext cx="175"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42544" name="Text Box 108">
                <a:extLst>
                  <a:ext uri="{FF2B5EF4-FFF2-40B4-BE49-F238E27FC236}">
                    <a16:creationId xmlns:a16="http://schemas.microsoft.com/office/drawing/2014/main" id="{D9878A84-7D57-4AC4-89D2-1DFCB74E2EED}"/>
                  </a:ext>
                </a:extLst>
              </p:cNvPr>
              <p:cNvSpPr txBox="1">
                <a:spLocks noChangeArrowheads="1"/>
              </p:cNvSpPr>
              <p:nvPr/>
            </p:nvSpPr>
            <p:spPr bwMode="auto">
              <a:xfrm>
                <a:off x="505" y="1024"/>
                <a:ext cx="174"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42545" name="AutoShape 109">
                <a:extLst>
                  <a:ext uri="{FF2B5EF4-FFF2-40B4-BE49-F238E27FC236}">
                    <a16:creationId xmlns:a16="http://schemas.microsoft.com/office/drawing/2014/main" id="{EF9DC38C-845C-4BFC-A2EB-60393425F551}"/>
                  </a:ext>
                </a:extLst>
              </p:cNvPr>
              <p:cNvCxnSpPr>
                <a:cxnSpLocks noChangeShapeType="1"/>
                <a:stCxn id="142528" idx="4"/>
                <a:endCxn id="142530" idx="0"/>
              </p:cNvCxnSpPr>
              <p:nvPr/>
            </p:nvCxnSpPr>
            <p:spPr bwMode="auto">
              <a:xfrm>
                <a:off x="1483" y="1039"/>
                <a:ext cx="19" cy="57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46" name="AutoShape 110">
                <a:extLst>
                  <a:ext uri="{FF2B5EF4-FFF2-40B4-BE49-F238E27FC236}">
                    <a16:creationId xmlns:a16="http://schemas.microsoft.com/office/drawing/2014/main" id="{137D29E6-2F66-421E-9B5A-86A755768C5A}"/>
                  </a:ext>
                </a:extLst>
              </p:cNvPr>
              <p:cNvCxnSpPr>
                <a:cxnSpLocks noChangeShapeType="1"/>
                <a:stCxn id="142531" idx="3"/>
                <a:endCxn id="142530" idx="7"/>
              </p:cNvCxnSpPr>
              <p:nvPr/>
            </p:nvCxnSpPr>
            <p:spPr bwMode="auto">
              <a:xfrm flipH="1">
                <a:off x="1553" y="1328"/>
                <a:ext cx="302" cy="31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2547" name="Text Box 111">
                <a:extLst>
                  <a:ext uri="{FF2B5EF4-FFF2-40B4-BE49-F238E27FC236}">
                    <a16:creationId xmlns:a16="http://schemas.microsoft.com/office/drawing/2014/main" id="{C272D9F7-B7C6-42F2-8790-D4BD7216A118}"/>
                  </a:ext>
                </a:extLst>
              </p:cNvPr>
              <p:cNvSpPr txBox="1">
                <a:spLocks noChangeArrowheads="1"/>
              </p:cNvSpPr>
              <p:nvPr/>
            </p:nvSpPr>
            <p:spPr bwMode="auto">
              <a:xfrm>
                <a:off x="1097" y="1515"/>
                <a:ext cx="174"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42548" name="Text Box 112">
                <a:extLst>
                  <a:ext uri="{FF2B5EF4-FFF2-40B4-BE49-F238E27FC236}">
                    <a16:creationId xmlns:a16="http://schemas.microsoft.com/office/drawing/2014/main" id="{5173CAB6-9D27-4B4D-801D-D246510759F0}"/>
                  </a:ext>
                </a:extLst>
              </p:cNvPr>
              <p:cNvSpPr txBox="1">
                <a:spLocks noChangeArrowheads="1"/>
              </p:cNvSpPr>
              <p:nvPr/>
            </p:nvSpPr>
            <p:spPr bwMode="auto">
              <a:xfrm>
                <a:off x="1650" y="1455"/>
                <a:ext cx="174"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49" name="Text Box 113">
                <a:extLst>
                  <a:ext uri="{FF2B5EF4-FFF2-40B4-BE49-F238E27FC236}">
                    <a16:creationId xmlns:a16="http://schemas.microsoft.com/office/drawing/2014/main" id="{BF31A780-9634-4129-BACF-5AEC01A04920}"/>
                  </a:ext>
                </a:extLst>
              </p:cNvPr>
              <p:cNvSpPr txBox="1">
                <a:spLocks noChangeArrowheads="1"/>
              </p:cNvSpPr>
              <p:nvPr/>
            </p:nvSpPr>
            <p:spPr bwMode="auto">
              <a:xfrm>
                <a:off x="1675" y="946"/>
                <a:ext cx="174"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2550" name="Text Box 114">
                <a:extLst>
                  <a:ext uri="{FF2B5EF4-FFF2-40B4-BE49-F238E27FC236}">
                    <a16:creationId xmlns:a16="http://schemas.microsoft.com/office/drawing/2014/main" id="{CD68B28C-AC71-4476-9661-DB342C8B367F}"/>
                  </a:ext>
                </a:extLst>
              </p:cNvPr>
              <p:cNvSpPr txBox="1">
                <a:spLocks noChangeArrowheads="1"/>
              </p:cNvSpPr>
              <p:nvPr/>
            </p:nvSpPr>
            <p:spPr bwMode="auto">
              <a:xfrm>
                <a:off x="245" y="1073"/>
                <a:ext cx="315"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42551" name="Text Box 115">
                <a:extLst>
                  <a:ext uri="{FF2B5EF4-FFF2-40B4-BE49-F238E27FC236}">
                    <a16:creationId xmlns:a16="http://schemas.microsoft.com/office/drawing/2014/main" id="{3A1733B8-3ACC-4976-918B-A3483C10E220}"/>
                  </a:ext>
                </a:extLst>
              </p:cNvPr>
              <p:cNvSpPr txBox="1">
                <a:spLocks noChangeArrowheads="1"/>
              </p:cNvSpPr>
              <p:nvPr/>
            </p:nvSpPr>
            <p:spPr bwMode="auto">
              <a:xfrm>
                <a:off x="1301" y="712"/>
                <a:ext cx="354"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4 [B]</a:t>
                </a:r>
              </a:p>
            </p:txBody>
          </p:sp>
          <p:sp>
            <p:nvSpPr>
              <p:cNvPr id="142552" name="Text Box 116">
                <a:extLst>
                  <a:ext uri="{FF2B5EF4-FFF2-40B4-BE49-F238E27FC236}">
                    <a16:creationId xmlns:a16="http://schemas.microsoft.com/office/drawing/2014/main" id="{066F1B9E-A99C-4B07-8D6B-BEFA0493C156}"/>
                  </a:ext>
                </a:extLst>
              </p:cNvPr>
              <p:cNvSpPr txBox="1">
                <a:spLocks noChangeArrowheads="1"/>
              </p:cNvSpPr>
              <p:nvPr/>
            </p:nvSpPr>
            <p:spPr bwMode="auto">
              <a:xfrm>
                <a:off x="657" y="726"/>
                <a:ext cx="353"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2 [B]</a:t>
                </a:r>
              </a:p>
            </p:txBody>
          </p:sp>
          <p:sp>
            <p:nvSpPr>
              <p:cNvPr id="142553" name="Text Box 117">
                <a:extLst>
                  <a:ext uri="{FF2B5EF4-FFF2-40B4-BE49-F238E27FC236}">
                    <a16:creationId xmlns:a16="http://schemas.microsoft.com/office/drawing/2014/main" id="{F66CAB74-B7F2-4CFB-956F-1303DC7CE397}"/>
                  </a:ext>
                </a:extLst>
              </p:cNvPr>
              <p:cNvSpPr txBox="1">
                <a:spLocks noChangeArrowheads="1"/>
              </p:cNvSpPr>
              <p:nvPr/>
            </p:nvSpPr>
            <p:spPr bwMode="auto">
              <a:xfrm>
                <a:off x="1350" y="1751"/>
                <a:ext cx="353"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6 [B]</a:t>
                </a:r>
              </a:p>
            </p:txBody>
          </p:sp>
          <p:sp>
            <p:nvSpPr>
              <p:cNvPr id="142554" name="Text Box 118">
                <a:extLst>
                  <a:ext uri="{FF2B5EF4-FFF2-40B4-BE49-F238E27FC236}">
                    <a16:creationId xmlns:a16="http://schemas.microsoft.com/office/drawing/2014/main" id="{527A7458-D2D2-456D-A5BA-7C91A164228B}"/>
                  </a:ext>
                </a:extLst>
              </p:cNvPr>
              <p:cNvSpPr txBox="1">
                <a:spLocks noChangeArrowheads="1"/>
              </p:cNvSpPr>
              <p:nvPr/>
            </p:nvSpPr>
            <p:spPr bwMode="auto">
              <a:xfrm>
                <a:off x="1767" y="1034"/>
                <a:ext cx="371"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 [-]</a:t>
                </a:r>
              </a:p>
            </p:txBody>
          </p:sp>
          <p:sp>
            <p:nvSpPr>
              <p:cNvPr id="142555" name="Text Box 119">
                <a:extLst>
                  <a:ext uri="{FF2B5EF4-FFF2-40B4-BE49-F238E27FC236}">
                    <a16:creationId xmlns:a16="http://schemas.microsoft.com/office/drawing/2014/main" id="{0C4EE8AC-9BD4-4E4A-81C4-0F7FA7B7BB9F}"/>
                  </a:ext>
                </a:extLst>
              </p:cNvPr>
              <p:cNvSpPr txBox="1">
                <a:spLocks noChangeArrowheads="1"/>
              </p:cNvSpPr>
              <p:nvPr/>
            </p:nvSpPr>
            <p:spPr bwMode="auto">
              <a:xfrm>
                <a:off x="693" y="1751"/>
                <a:ext cx="322"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 [s]</a:t>
                </a:r>
              </a:p>
            </p:txBody>
          </p:sp>
        </p:grpSp>
        <p:sp>
          <p:nvSpPr>
            <p:cNvPr id="142525" name="Text Box 153">
              <a:extLst>
                <a:ext uri="{FF2B5EF4-FFF2-40B4-BE49-F238E27FC236}">
                  <a16:creationId xmlns:a16="http://schemas.microsoft.com/office/drawing/2014/main" id="{C641F908-E3D4-46AD-95B0-F9466A18F00F}"/>
                </a:ext>
              </a:extLst>
            </p:cNvPr>
            <p:cNvSpPr txBox="1">
              <a:spLocks noChangeArrowheads="1"/>
            </p:cNvSpPr>
            <p:nvPr/>
          </p:nvSpPr>
          <p:spPr bwMode="auto">
            <a:xfrm>
              <a:off x="2191" y="2029"/>
              <a:ext cx="1185" cy="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B</a:t>
              </a:r>
            </a:p>
            <a:p>
              <a:pPr eaLnBrk="1" hangingPunct="1"/>
              <a:r>
                <a:rPr lang="en-US" altLang="zh-TW" sz="1400">
                  <a:latin typeface="Times New Roman" panose="02020603050405020304" pitchFamily="18" charset="0"/>
                  <a:ea typeface="新細明體" panose="02020500000000000000" pitchFamily="18" charset="-120"/>
                </a:rPr>
                <a:t>S={s,B}</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={A,C,D,E}</a:t>
              </a:r>
            </a:p>
            <a:p>
              <a:pPr eaLnBrk="1" hangingPunct="1"/>
              <a:r>
                <a:rPr lang="en-US" altLang="zh-TW" sz="1400">
                  <a:latin typeface="Times New Roman" panose="02020603050405020304" pitchFamily="18" charset="0"/>
                  <a:ea typeface="新細明體" panose="02020500000000000000" pitchFamily="18" charset="-120"/>
                </a:rPr>
                <a:t>Scan (B,A),(B,C),(B,D)</a:t>
              </a:r>
            </a:p>
          </p:txBody>
        </p:sp>
      </p:grpSp>
      <p:grpSp>
        <p:nvGrpSpPr>
          <p:cNvPr id="489629" name="Group 157">
            <a:extLst>
              <a:ext uri="{FF2B5EF4-FFF2-40B4-BE49-F238E27FC236}">
                <a16:creationId xmlns:a16="http://schemas.microsoft.com/office/drawing/2014/main" id="{EEF25F3D-D236-4A7A-B090-12B8FBE685AE}"/>
              </a:ext>
            </a:extLst>
          </p:cNvPr>
          <p:cNvGrpSpPr>
            <a:grpSpLocks/>
          </p:cNvGrpSpPr>
          <p:nvPr/>
        </p:nvGrpSpPr>
        <p:grpSpPr bwMode="auto">
          <a:xfrm>
            <a:off x="0" y="4483100"/>
            <a:ext cx="4087813" cy="1776413"/>
            <a:chOff x="276" y="1940"/>
            <a:chExt cx="2575" cy="1254"/>
          </a:xfrm>
        </p:grpSpPr>
        <p:grpSp>
          <p:nvGrpSpPr>
            <p:cNvPr id="142492" name="Group 158">
              <a:extLst>
                <a:ext uri="{FF2B5EF4-FFF2-40B4-BE49-F238E27FC236}">
                  <a16:creationId xmlns:a16="http://schemas.microsoft.com/office/drawing/2014/main" id="{E974DDAB-C56D-4A39-9BE7-2CB064792096}"/>
                </a:ext>
              </a:extLst>
            </p:cNvPr>
            <p:cNvGrpSpPr>
              <a:grpSpLocks/>
            </p:cNvGrpSpPr>
            <p:nvPr/>
          </p:nvGrpSpPr>
          <p:grpSpPr bwMode="auto">
            <a:xfrm>
              <a:off x="276" y="1940"/>
              <a:ext cx="1889" cy="1254"/>
              <a:chOff x="245" y="712"/>
              <a:chExt cx="1889" cy="1254"/>
            </a:xfrm>
          </p:grpSpPr>
          <p:sp>
            <p:nvSpPr>
              <p:cNvPr id="142494" name="AutoShape 159">
                <a:extLst>
                  <a:ext uri="{FF2B5EF4-FFF2-40B4-BE49-F238E27FC236}">
                    <a16:creationId xmlns:a16="http://schemas.microsoft.com/office/drawing/2014/main" id="{190991AF-B432-46D8-A4C6-E798C9942625}"/>
                  </a:ext>
                </a:extLst>
              </p:cNvPr>
              <p:cNvSpPr>
                <a:spLocks noChangeArrowheads="1"/>
              </p:cNvSpPr>
              <p:nvPr/>
            </p:nvSpPr>
            <p:spPr bwMode="auto">
              <a:xfrm>
                <a:off x="765" y="904"/>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A</a:t>
                </a:r>
              </a:p>
            </p:txBody>
          </p:sp>
          <p:sp>
            <p:nvSpPr>
              <p:cNvPr id="142495" name="AutoShape 160">
                <a:extLst>
                  <a:ext uri="{FF2B5EF4-FFF2-40B4-BE49-F238E27FC236}">
                    <a16:creationId xmlns:a16="http://schemas.microsoft.com/office/drawing/2014/main" id="{4A37A791-3853-4CAB-8C1F-83F2F31CCEDC}"/>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42496" name="AutoShape 161">
                <a:extLst>
                  <a:ext uri="{FF2B5EF4-FFF2-40B4-BE49-F238E27FC236}">
                    <a16:creationId xmlns:a16="http://schemas.microsoft.com/office/drawing/2014/main" id="{17571E95-AD32-4861-97E5-BE3FF753AE1C}"/>
                  </a:ext>
                </a:extLst>
              </p:cNvPr>
              <p:cNvSpPr>
                <a:spLocks noChangeArrowheads="1"/>
              </p:cNvSpPr>
              <p:nvPr/>
            </p:nvSpPr>
            <p:spPr bwMode="auto">
              <a:xfrm>
                <a:off x="1411" y="89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142497" name="AutoShape 162">
                <a:extLst>
                  <a:ext uri="{FF2B5EF4-FFF2-40B4-BE49-F238E27FC236}">
                    <a16:creationId xmlns:a16="http://schemas.microsoft.com/office/drawing/2014/main" id="{1E7FFD94-C70F-459A-98E7-18C355245CAF}"/>
                  </a:ext>
                </a:extLst>
              </p:cNvPr>
              <p:cNvSpPr>
                <a:spLocks noChangeArrowheads="1"/>
              </p:cNvSpPr>
              <p:nvPr/>
            </p:nvSpPr>
            <p:spPr bwMode="auto">
              <a:xfrm>
                <a:off x="789" y="1611"/>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B</a:t>
                </a:r>
              </a:p>
            </p:txBody>
          </p:sp>
          <p:sp>
            <p:nvSpPr>
              <p:cNvPr id="142498" name="AutoShape 163">
                <a:extLst>
                  <a:ext uri="{FF2B5EF4-FFF2-40B4-BE49-F238E27FC236}">
                    <a16:creationId xmlns:a16="http://schemas.microsoft.com/office/drawing/2014/main" id="{40FE7A2E-B30E-433C-84E8-93544AC7DF5D}"/>
                  </a:ext>
                </a:extLst>
              </p:cNvPr>
              <p:cNvSpPr>
                <a:spLocks noChangeArrowheads="1"/>
              </p:cNvSpPr>
              <p:nvPr/>
            </p:nvSpPr>
            <p:spPr bwMode="auto">
              <a:xfrm>
                <a:off x="1430" y="161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sp>
            <p:nvSpPr>
              <p:cNvPr id="142499" name="AutoShape 164">
                <a:extLst>
                  <a:ext uri="{FF2B5EF4-FFF2-40B4-BE49-F238E27FC236}">
                    <a16:creationId xmlns:a16="http://schemas.microsoft.com/office/drawing/2014/main" id="{A9800597-378D-49C0-98B3-3508433736D0}"/>
                  </a:ext>
                </a:extLst>
              </p:cNvPr>
              <p:cNvSpPr>
                <a:spLocks noChangeArrowheads="1"/>
              </p:cNvSpPr>
              <p:nvPr/>
            </p:nvSpPr>
            <p:spPr bwMode="auto">
              <a:xfrm>
                <a:off x="1834" y="120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42500" name="AutoShape 165">
                <a:extLst>
                  <a:ext uri="{FF2B5EF4-FFF2-40B4-BE49-F238E27FC236}">
                    <a16:creationId xmlns:a16="http://schemas.microsoft.com/office/drawing/2014/main" id="{FFEBEBAA-F497-443D-BE20-9AEBF046EAAD}"/>
                  </a:ext>
                </a:extLst>
              </p:cNvPr>
              <p:cNvCxnSpPr>
                <a:cxnSpLocks noChangeShapeType="1"/>
                <a:endCxn id="142497" idx="0"/>
              </p:cNvCxnSpPr>
              <p:nvPr/>
            </p:nvCxnSpPr>
            <p:spPr bwMode="auto">
              <a:xfrm>
                <a:off x="836" y="1057"/>
                <a:ext cx="25" cy="55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01" name="AutoShape 166">
                <a:extLst>
                  <a:ext uri="{FF2B5EF4-FFF2-40B4-BE49-F238E27FC236}">
                    <a16:creationId xmlns:a16="http://schemas.microsoft.com/office/drawing/2014/main" id="{DD4445C1-DD56-4BC4-A0F7-378A791AF00F}"/>
                  </a:ext>
                </a:extLst>
              </p:cNvPr>
              <p:cNvCxnSpPr>
                <a:cxnSpLocks noChangeShapeType="1"/>
                <a:stCxn id="142495" idx="5"/>
                <a:endCxn id="142497"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02" name="AutoShape 167">
                <a:extLst>
                  <a:ext uri="{FF2B5EF4-FFF2-40B4-BE49-F238E27FC236}">
                    <a16:creationId xmlns:a16="http://schemas.microsoft.com/office/drawing/2014/main" id="{26A18A46-A88B-4CC4-BE6B-467AEFB035E3}"/>
                  </a:ext>
                </a:extLst>
              </p:cNvPr>
              <p:cNvCxnSpPr>
                <a:cxnSpLocks noChangeShapeType="1"/>
                <a:stCxn id="142497" idx="7"/>
                <a:endCxn id="142496" idx="3"/>
              </p:cNvCxnSpPr>
              <p:nvPr/>
            </p:nvCxnSpPr>
            <p:spPr bwMode="auto">
              <a:xfrm flipV="1">
                <a:off x="912" y="1018"/>
                <a:ext cx="520" cy="61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03" name="AutoShape 168">
                <a:extLst>
                  <a:ext uri="{FF2B5EF4-FFF2-40B4-BE49-F238E27FC236}">
                    <a16:creationId xmlns:a16="http://schemas.microsoft.com/office/drawing/2014/main" id="{F3C9AB79-8B21-4D18-8463-7F095A0E8979}"/>
                  </a:ext>
                </a:extLst>
              </p:cNvPr>
              <p:cNvCxnSpPr>
                <a:cxnSpLocks noChangeShapeType="1"/>
                <a:stCxn id="142497" idx="6"/>
                <a:endCxn id="142498" idx="2"/>
              </p:cNvCxnSpPr>
              <p:nvPr/>
            </p:nvCxnSpPr>
            <p:spPr bwMode="auto">
              <a:xfrm>
                <a:off x="933" y="1683"/>
                <a:ext cx="497" cy="6"/>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04" name="AutoShape 169">
                <a:extLst>
                  <a:ext uri="{FF2B5EF4-FFF2-40B4-BE49-F238E27FC236}">
                    <a16:creationId xmlns:a16="http://schemas.microsoft.com/office/drawing/2014/main" id="{C4ECFCE8-9581-49FC-9B98-3D04227757B0}"/>
                  </a:ext>
                </a:extLst>
              </p:cNvPr>
              <p:cNvCxnSpPr>
                <a:cxnSpLocks noChangeShapeType="1"/>
                <a:stCxn id="142494" idx="6"/>
                <a:endCxn id="142496" idx="2"/>
              </p:cNvCxnSpPr>
              <p:nvPr/>
            </p:nvCxnSpPr>
            <p:spPr bwMode="auto">
              <a:xfrm flipV="1">
                <a:off x="909" y="967"/>
                <a:ext cx="502" cy="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05" name="AutoShape 170">
                <a:extLst>
                  <a:ext uri="{FF2B5EF4-FFF2-40B4-BE49-F238E27FC236}">
                    <a16:creationId xmlns:a16="http://schemas.microsoft.com/office/drawing/2014/main" id="{E5EBB450-56C0-400A-9041-1B1779547814}"/>
                  </a:ext>
                </a:extLst>
              </p:cNvPr>
              <p:cNvCxnSpPr>
                <a:cxnSpLocks noChangeShapeType="1"/>
                <a:stCxn id="142496" idx="6"/>
                <a:endCxn id="142499" idx="1"/>
              </p:cNvCxnSpPr>
              <p:nvPr/>
            </p:nvCxnSpPr>
            <p:spPr bwMode="auto">
              <a:xfrm>
                <a:off x="1555" y="967"/>
                <a:ext cx="300" cy="25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06" name="AutoShape 171">
                <a:extLst>
                  <a:ext uri="{FF2B5EF4-FFF2-40B4-BE49-F238E27FC236}">
                    <a16:creationId xmlns:a16="http://schemas.microsoft.com/office/drawing/2014/main" id="{38C6445E-A941-4F00-9158-19A18B5B12B1}"/>
                  </a:ext>
                </a:extLst>
              </p:cNvPr>
              <p:cNvCxnSpPr>
                <a:cxnSpLocks noChangeShapeType="1"/>
                <a:stCxn id="142495" idx="7"/>
                <a:endCxn id="142494"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2507" name="Text Box 172">
                <a:extLst>
                  <a:ext uri="{FF2B5EF4-FFF2-40B4-BE49-F238E27FC236}">
                    <a16:creationId xmlns:a16="http://schemas.microsoft.com/office/drawing/2014/main" id="{4D620B88-E1C3-48E8-8CDF-EACCC52B4BDB}"/>
                  </a:ext>
                </a:extLst>
              </p:cNvPr>
              <p:cNvSpPr txBox="1">
                <a:spLocks noChangeArrowheads="1"/>
              </p:cNvSpPr>
              <p:nvPr/>
            </p:nvSpPr>
            <p:spPr bwMode="auto">
              <a:xfrm>
                <a:off x="707" y="1236"/>
                <a:ext cx="172"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08" name="Text Box 173">
                <a:extLst>
                  <a:ext uri="{FF2B5EF4-FFF2-40B4-BE49-F238E27FC236}">
                    <a16:creationId xmlns:a16="http://schemas.microsoft.com/office/drawing/2014/main" id="{A682F538-01C5-4BD4-8405-186807C80021}"/>
                  </a:ext>
                </a:extLst>
              </p:cNvPr>
              <p:cNvSpPr txBox="1">
                <a:spLocks noChangeArrowheads="1"/>
              </p:cNvSpPr>
              <p:nvPr/>
            </p:nvSpPr>
            <p:spPr bwMode="auto">
              <a:xfrm>
                <a:off x="1365" y="1248"/>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09" name="Text Box 174">
                <a:extLst>
                  <a:ext uri="{FF2B5EF4-FFF2-40B4-BE49-F238E27FC236}">
                    <a16:creationId xmlns:a16="http://schemas.microsoft.com/office/drawing/2014/main" id="{144F4276-1458-4C4C-AE76-EDC59D24BC07}"/>
                  </a:ext>
                </a:extLst>
              </p:cNvPr>
              <p:cNvSpPr txBox="1">
                <a:spLocks noChangeArrowheads="1"/>
              </p:cNvSpPr>
              <p:nvPr/>
            </p:nvSpPr>
            <p:spPr bwMode="auto">
              <a:xfrm>
                <a:off x="1034" y="1211"/>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2510" name="Text Box 175">
                <a:extLst>
                  <a:ext uri="{FF2B5EF4-FFF2-40B4-BE49-F238E27FC236}">
                    <a16:creationId xmlns:a16="http://schemas.microsoft.com/office/drawing/2014/main" id="{7DDCA7DC-1DBE-4532-B436-A78B2CF374FB}"/>
                  </a:ext>
                </a:extLst>
              </p:cNvPr>
              <p:cNvSpPr txBox="1">
                <a:spLocks noChangeArrowheads="1"/>
              </p:cNvSpPr>
              <p:nvPr/>
            </p:nvSpPr>
            <p:spPr bwMode="auto">
              <a:xfrm>
                <a:off x="493" y="1408"/>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11" name="Text Box 176">
                <a:extLst>
                  <a:ext uri="{FF2B5EF4-FFF2-40B4-BE49-F238E27FC236}">
                    <a16:creationId xmlns:a16="http://schemas.microsoft.com/office/drawing/2014/main" id="{7D8DB214-079E-49BA-A109-A89E0F78BCFA}"/>
                  </a:ext>
                </a:extLst>
              </p:cNvPr>
              <p:cNvSpPr txBox="1">
                <a:spLocks noChangeArrowheads="1"/>
              </p:cNvSpPr>
              <p:nvPr/>
            </p:nvSpPr>
            <p:spPr bwMode="auto">
              <a:xfrm>
                <a:off x="1045" y="816"/>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42512" name="Text Box 177">
                <a:extLst>
                  <a:ext uri="{FF2B5EF4-FFF2-40B4-BE49-F238E27FC236}">
                    <a16:creationId xmlns:a16="http://schemas.microsoft.com/office/drawing/2014/main" id="{C0A37C6A-D1A1-41B4-AE47-FE28DA05B14F}"/>
                  </a:ext>
                </a:extLst>
              </p:cNvPr>
              <p:cNvSpPr txBox="1">
                <a:spLocks noChangeArrowheads="1"/>
              </p:cNvSpPr>
              <p:nvPr/>
            </p:nvSpPr>
            <p:spPr bwMode="auto">
              <a:xfrm>
                <a:off x="505" y="1024"/>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42513" name="AutoShape 178">
                <a:extLst>
                  <a:ext uri="{FF2B5EF4-FFF2-40B4-BE49-F238E27FC236}">
                    <a16:creationId xmlns:a16="http://schemas.microsoft.com/office/drawing/2014/main" id="{2214819C-4877-45AC-BB84-4FEFB9684E78}"/>
                  </a:ext>
                </a:extLst>
              </p:cNvPr>
              <p:cNvCxnSpPr>
                <a:cxnSpLocks noChangeShapeType="1"/>
                <a:stCxn id="142496" idx="4"/>
                <a:endCxn id="142498" idx="0"/>
              </p:cNvCxnSpPr>
              <p:nvPr/>
            </p:nvCxnSpPr>
            <p:spPr bwMode="auto">
              <a:xfrm>
                <a:off x="1483" y="1039"/>
                <a:ext cx="19" cy="57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14" name="AutoShape 179">
                <a:extLst>
                  <a:ext uri="{FF2B5EF4-FFF2-40B4-BE49-F238E27FC236}">
                    <a16:creationId xmlns:a16="http://schemas.microsoft.com/office/drawing/2014/main" id="{6CA248A9-7EE8-4063-8896-58D038AE304B}"/>
                  </a:ext>
                </a:extLst>
              </p:cNvPr>
              <p:cNvCxnSpPr>
                <a:cxnSpLocks noChangeShapeType="1"/>
                <a:stCxn id="142499" idx="3"/>
                <a:endCxn id="142498" idx="7"/>
              </p:cNvCxnSpPr>
              <p:nvPr/>
            </p:nvCxnSpPr>
            <p:spPr bwMode="auto">
              <a:xfrm flipH="1">
                <a:off x="1553" y="1328"/>
                <a:ext cx="302" cy="31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2515" name="Text Box 180">
                <a:extLst>
                  <a:ext uri="{FF2B5EF4-FFF2-40B4-BE49-F238E27FC236}">
                    <a16:creationId xmlns:a16="http://schemas.microsoft.com/office/drawing/2014/main" id="{76F67462-4B67-4567-9E7A-E65448A6EADF}"/>
                  </a:ext>
                </a:extLst>
              </p:cNvPr>
              <p:cNvSpPr txBox="1">
                <a:spLocks noChangeArrowheads="1"/>
              </p:cNvSpPr>
              <p:nvPr/>
            </p:nvSpPr>
            <p:spPr bwMode="auto">
              <a:xfrm>
                <a:off x="1098" y="1512"/>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42516" name="Text Box 181">
                <a:extLst>
                  <a:ext uri="{FF2B5EF4-FFF2-40B4-BE49-F238E27FC236}">
                    <a16:creationId xmlns:a16="http://schemas.microsoft.com/office/drawing/2014/main" id="{15628971-E2DB-4CB9-9421-5F43184BE689}"/>
                  </a:ext>
                </a:extLst>
              </p:cNvPr>
              <p:cNvSpPr txBox="1">
                <a:spLocks noChangeArrowheads="1"/>
              </p:cNvSpPr>
              <p:nvPr/>
            </p:nvSpPr>
            <p:spPr bwMode="auto">
              <a:xfrm>
                <a:off x="1650" y="1453"/>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17" name="Text Box 182">
                <a:extLst>
                  <a:ext uri="{FF2B5EF4-FFF2-40B4-BE49-F238E27FC236}">
                    <a16:creationId xmlns:a16="http://schemas.microsoft.com/office/drawing/2014/main" id="{88AF42E9-152A-421F-9FC9-F52C8521CA6A}"/>
                  </a:ext>
                </a:extLst>
              </p:cNvPr>
              <p:cNvSpPr txBox="1">
                <a:spLocks noChangeArrowheads="1"/>
              </p:cNvSpPr>
              <p:nvPr/>
            </p:nvSpPr>
            <p:spPr bwMode="auto">
              <a:xfrm>
                <a:off x="1674" y="947"/>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2518" name="Text Box 183">
                <a:extLst>
                  <a:ext uri="{FF2B5EF4-FFF2-40B4-BE49-F238E27FC236}">
                    <a16:creationId xmlns:a16="http://schemas.microsoft.com/office/drawing/2014/main" id="{9E8EE505-A8EC-41A5-83D7-7DAC10DF7F2B}"/>
                  </a:ext>
                </a:extLst>
              </p:cNvPr>
              <p:cNvSpPr txBox="1">
                <a:spLocks noChangeArrowheads="1"/>
              </p:cNvSpPr>
              <p:nvPr/>
            </p:nvSpPr>
            <p:spPr bwMode="auto">
              <a:xfrm>
                <a:off x="245" y="1074"/>
                <a:ext cx="311"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42519" name="Text Box 184">
                <a:extLst>
                  <a:ext uri="{FF2B5EF4-FFF2-40B4-BE49-F238E27FC236}">
                    <a16:creationId xmlns:a16="http://schemas.microsoft.com/office/drawing/2014/main" id="{1FF2AE42-6BF1-4D65-8D61-0D21ECD3509A}"/>
                  </a:ext>
                </a:extLst>
              </p:cNvPr>
              <p:cNvSpPr txBox="1">
                <a:spLocks noChangeArrowheads="1"/>
              </p:cNvSpPr>
              <p:nvPr/>
            </p:nvSpPr>
            <p:spPr bwMode="auto">
              <a:xfrm>
                <a:off x="1301" y="712"/>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4 [B]</a:t>
                </a:r>
              </a:p>
            </p:txBody>
          </p:sp>
          <p:sp>
            <p:nvSpPr>
              <p:cNvPr id="142520" name="Text Box 185">
                <a:extLst>
                  <a:ext uri="{FF2B5EF4-FFF2-40B4-BE49-F238E27FC236}">
                    <a16:creationId xmlns:a16="http://schemas.microsoft.com/office/drawing/2014/main" id="{94BBAD5A-1FCA-45BE-AEE9-7E869606BA4E}"/>
                  </a:ext>
                </a:extLst>
              </p:cNvPr>
              <p:cNvSpPr txBox="1">
                <a:spLocks noChangeArrowheads="1"/>
              </p:cNvSpPr>
              <p:nvPr/>
            </p:nvSpPr>
            <p:spPr bwMode="auto">
              <a:xfrm>
                <a:off x="657" y="727"/>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2 [B]</a:t>
                </a:r>
              </a:p>
            </p:txBody>
          </p:sp>
          <p:sp>
            <p:nvSpPr>
              <p:cNvPr id="142521" name="Text Box 186">
                <a:extLst>
                  <a:ext uri="{FF2B5EF4-FFF2-40B4-BE49-F238E27FC236}">
                    <a16:creationId xmlns:a16="http://schemas.microsoft.com/office/drawing/2014/main" id="{9F54513F-1C13-4414-8F19-6EEC839BD11E}"/>
                  </a:ext>
                </a:extLst>
              </p:cNvPr>
              <p:cNvSpPr txBox="1">
                <a:spLocks noChangeArrowheads="1"/>
              </p:cNvSpPr>
              <p:nvPr/>
            </p:nvSpPr>
            <p:spPr bwMode="auto">
              <a:xfrm>
                <a:off x="1350" y="1751"/>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6 [B]</a:t>
                </a:r>
              </a:p>
            </p:txBody>
          </p:sp>
          <p:sp>
            <p:nvSpPr>
              <p:cNvPr id="142522" name="Text Box 187">
                <a:extLst>
                  <a:ext uri="{FF2B5EF4-FFF2-40B4-BE49-F238E27FC236}">
                    <a16:creationId xmlns:a16="http://schemas.microsoft.com/office/drawing/2014/main" id="{95F9E0A7-40DD-458D-AEC5-D266C1454B39}"/>
                  </a:ext>
                </a:extLst>
              </p:cNvPr>
              <p:cNvSpPr txBox="1">
                <a:spLocks noChangeArrowheads="1"/>
              </p:cNvSpPr>
              <p:nvPr/>
            </p:nvSpPr>
            <p:spPr bwMode="auto">
              <a:xfrm>
                <a:off x="1767" y="1034"/>
                <a:ext cx="367"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 [-]</a:t>
                </a:r>
              </a:p>
            </p:txBody>
          </p:sp>
          <p:sp>
            <p:nvSpPr>
              <p:cNvPr id="142523" name="Text Box 188">
                <a:extLst>
                  <a:ext uri="{FF2B5EF4-FFF2-40B4-BE49-F238E27FC236}">
                    <a16:creationId xmlns:a16="http://schemas.microsoft.com/office/drawing/2014/main" id="{76A2C57B-7DE8-4CF9-B10D-CDB4E0115D96}"/>
                  </a:ext>
                </a:extLst>
              </p:cNvPr>
              <p:cNvSpPr txBox="1">
                <a:spLocks noChangeArrowheads="1"/>
              </p:cNvSpPr>
              <p:nvPr/>
            </p:nvSpPr>
            <p:spPr bwMode="auto">
              <a:xfrm>
                <a:off x="693" y="1751"/>
                <a:ext cx="318"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 [s]</a:t>
                </a:r>
              </a:p>
            </p:txBody>
          </p:sp>
        </p:grpSp>
        <p:sp>
          <p:nvSpPr>
            <p:cNvPr id="142493" name="Text Box 189">
              <a:extLst>
                <a:ext uri="{FF2B5EF4-FFF2-40B4-BE49-F238E27FC236}">
                  <a16:creationId xmlns:a16="http://schemas.microsoft.com/office/drawing/2014/main" id="{54275F4F-C7CD-41FB-A12A-439C934E9CE9}"/>
                </a:ext>
              </a:extLst>
            </p:cNvPr>
            <p:cNvSpPr txBox="1">
              <a:spLocks noChangeArrowheads="1"/>
            </p:cNvSpPr>
            <p:nvPr/>
          </p:nvSpPr>
          <p:spPr bwMode="auto">
            <a:xfrm>
              <a:off x="2190" y="2029"/>
              <a:ext cx="661" cy="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A</a:t>
              </a:r>
            </a:p>
            <a:p>
              <a:pPr eaLnBrk="1" hangingPunct="1"/>
              <a:r>
                <a:rPr lang="en-US" altLang="zh-TW" sz="1400">
                  <a:latin typeface="Times New Roman" panose="02020603050405020304" pitchFamily="18" charset="0"/>
                  <a:ea typeface="新細明體" panose="02020500000000000000" pitchFamily="18" charset="-120"/>
                </a:rPr>
                <a:t>S={s,B,A}</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={C,D,E}</a:t>
              </a:r>
            </a:p>
            <a:p>
              <a:pPr eaLnBrk="1" hangingPunct="1"/>
              <a:r>
                <a:rPr lang="en-US" altLang="zh-TW" sz="1400">
                  <a:latin typeface="Times New Roman" panose="02020603050405020304" pitchFamily="18" charset="0"/>
                  <a:ea typeface="新細明體" panose="02020500000000000000" pitchFamily="18" charset="-120"/>
                </a:rPr>
                <a:t>Scan (A,C)</a:t>
              </a:r>
            </a:p>
          </p:txBody>
        </p:sp>
      </p:grpSp>
      <p:grpSp>
        <p:nvGrpSpPr>
          <p:cNvPr id="489857" name="Group 385">
            <a:extLst>
              <a:ext uri="{FF2B5EF4-FFF2-40B4-BE49-F238E27FC236}">
                <a16:creationId xmlns:a16="http://schemas.microsoft.com/office/drawing/2014/main" id="{35CB3CE9-4452-4DEE-8C81-0062E13343B1}"/>
              </a:ext>
            </a:extLst>
          </p:cNvPr>
          <p:cNvGrpSpPr>
            <a:grpSpLocks/>
          </p:cNvGrpSpPr>
          <p:nvPr/>
        </p:nvGrpSpPr>
        <p:grpSpPr bwMode="auto">
          <a:xfrm>
            <a:off x="5160963" y="1443038"/>
            <a:ext cx="3402012" cy="731837"/>
            <a:chOff x="2867" y="746"/>
            <a:chExt cx="2143" cy="461"/>
          </a:xfrm>
        </p:grpSpPr>
        <p:grpSp>
          <p:nvGrpSpPr>
            <p:cNvPr id="142468" name="Group 330">
              <a:extLst>
                <a:ext uri="{FF2B5EF4-FFF2-40B4-BE49-F238E27FC236}">
                  <a16:creationId xmlns:a16="http://schemas.microsoft.com/office/drawing/2014/main" id="{850D6F2F-25D4-45C3-99B2-D51CEADFD370}"/>
                </a:ext>
              </a:extLst>
            </p:cNvPr>
            <p:cNvGrpSpPr>
              <a:grpSpLocks/>
            </p:cNvGrpSpPr>
            <p:nvPr/>
          </p:nvGrpSpPr>
          <p:grpSpPr bwMode="auto">
            <a:xfrm>
              <a:off x="2867" y="751"/>
              <a:ext cx="469" cy="453"/>
              <a:chOff x="2858" y="741"/>
              <a:chExt cx="469" cy="453"/>
            </a:xfrm>
          </p:grpSpPr>
          <p:sp>
            <p:nvSpPr>
              <p:cNvPr id="142487" name="Text Box 294">
                <a:extLst>
                  <a:ext uri="{FF2B5EF4-FFF2-40B4-BE49-F238E27FC236}">
                    <a16:creationId xmlns:a16="http://schemas.microsoft.com/office/drawing/2014/main" id="{D710D507-BE35-48A4-A1AA-AF46119AD23A}"/>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a:t>
                </a:r>
              </a:p>
            </p:txBody>
          </p:sp>
          <p:sp>
            <p:nvSpPr>
              <p:cNvPr id="142488" name="Text Box 295">
                <a:extLst>
                  <a:ext uri="{FF2B5EF4-FFF2-40B4-BE49-F238E27FC236}">
                    <a16:creationId xmlns:a16="http://schemas.microsoft.com/office/drawing/2014/main" id="{B6D46601-FBFB-4E41-BEE3-74BE44BFDCE8}"/>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89" name="Text Box 296">
                <a:extLst>
                  <a:ext uri="{FF2B5EF4-FFF2-40B4-BE49-F238E27FC236}">
                    <a16:creationId xmlns:a16="http://schemas.microsoft.com/office/drawing/2014/main" id="{C473F413-FFDE-47D9-8778-A7D7CFBA7537}"/>
                  </a:ext>
                </a:extLst>
              </p:cNvPr>
              <p:cNvSpPr txBox="1">
                <a:spLocks noChangeArrowheads="1"/>
              </p:cNvSpPr>
              <p:nvPr/>
            </p:nvSpPr>
            <p:spPr bwMode="auto">
              <a:xfrm>
                <a:off x="2858" y="997"/>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90" name="Line 297">
                <a:extLst>
                  <a:ext uri="{FF2B5EF4-FFF2-40B4-BE49-F238E27FC236}">
                    <a16:creationId xmlns:a16="http://schemas.microsoft.com/office/drawing/2014/main" id="{1F06DDCD-7AD6-41F1-8B38-76D9168C718C}"/>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2491" name="Line 298">
                <a:extLst>
                  <a:ext uri="{FF2B5EF4-FFF2-40B4-BE49-F238E27FC236}">
                    <a16:creationId xmlns:a16="http://schemas.microsoft.com/office/drawing/2014/main" id="{14862865-AC37-4B4C-9748-9B454E801526}"/>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42469" name="Group 331">
              <a:extLst>
                <a:ext uri="{FF2B5EF4-FFF2-40B4-BE49-F238E27FC236}">
                  <a16:creationId xmlns:a16="http://schemas.microsoft.com/office/drawing/2014/main" id="{4124DB91-D5ED-4328-828D-108C5113EFE6}"/>
                </a:ext>
              </a:extLst>
            </p:cNvPr>
            <p:cNvGrpSpPr>
              <a:grpSpLocks/>
            </p:cNvGrpSpPr>
            <p:nvPr/>
          </p:nvGrpSpPr>
          <p:grpSpPr bwMode="auto">
            <a:xfrm>
              <a:off x="3439" y="746"/>
              <a:ext cx="469" cy="453"/>
              <a:chOff x="2858" y="741"/>
              <a:chExt cx="469" cy="453"/>
            </a:xfrm>
          </p:grpSpPr>
          <p:sp>
            <p:nvSpPr>
              <p:cNvPr id="142482" name="Text Box 332">
                <a:extLst>
                  <a:ext uri="{FF2B5EF4-FFF2-40B4-BE49-F238E27FC236}">
                    <a16:creationId xmlns:a16="http://schemas.microsoft.com/office/drawing/2014/main" id="{37B85D9E-172A-405A-A7D6-D7ECD6ACE9D6}"/>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2483" name="Text Box 333">
                <a:extLst>
                  <a:ext uri="{FF2B5EF4-FFF2-40B4-BE49-F238E27FC236}">
                    <a16:creationId xmlns:a16="http://schemas.microsoft.com/office/drawing/2014/main" id="{B36D9563-E817-445D-908D-B7F6A6AD93D2}"/>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84" name="Text Box 334">
                <a:extLst>
                  <a:ext uri="{FF2B5EF4-FFF2-40B4-BE49-F238E27FC236}">
                    <a16:creationId xmlns:a16="http://schemas.microsoft.com/office/drawing/2014/main" id="{C59D9C8F-F406-41BA-A908-6E8F6DFF5290}"/>
                  </a:ext>
                </a:extLst>
              </p:cNvPr>
              <p:cNvSpPr txBox="1">
                <a:spLocks noChangeArrowheads="1"/>
              </p:cNvSpPr>
              <p:nvPr/>
            </p:nvSpPr>
            <p:spPr bwMode="auto">
              <a:xfrm>
                <a:off x="2858" y="997"/>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85" name="Line 335">
                <a:extLst>
                  <a:ext uri="{FF2B5EF4-FFF2-40B4-BE49-F238E27FC236}">
                    <a16:creationId xmlns:a16="http://schemas.microsoft.com/office/drawing/2014/main" id="{8294E5EB-1933-42FD-938B-86D6606EF7A0}"/>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2486" name="Line 336">
                <a:extLst>
                  <a:ext uri="{FF2B5EF4-FFF2-40B4-BE49-F238E27FC236}">
                    <a16:creationId xmlns:a16="http://schemas.microsoft.com/office/drawing/2014/main" id="{4D35FE4D-3743-41B1-8750-A8AC142DA131}"/>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42470" name="Group 343">
              <a:extLst>
                <a:ext uri="{FF2B5EF4-FFF2-40B4-BE49-F238E27FC236}">
                  <a16:creationId xmlns:a16="http://schemas.microsoft.com/office/drawing/2014/main" id="{6F6A0C63-B94A-457E-8585-7D7B9531C5F2}"/>
                </a:ext>
              </a:extLst>
            </p:cNvPr>
            <p:cNvGrpSpPr>
              <a:grpSpLocks/>
            </p:cNvGrpSpPr>
            <p:nvPr/>
          </p:nvGrpSpPr>
          <p:grpSpPr bwMode="auto">
            <a:xfrm>
              <a:off x="3997" y="754"/>
              <a:ext cx="469" cy="453"/>
              <a:chOff x="2858" y="741"/>
              <a:chExt cx="469" cy="453"/>
            </a:xfrm>
          </p:grpSpPr>
          <p:sp>
            <p:nvSpPr>
              <p:cNvPr id="142477" name="Text Box 344">
                <a:extLst>
                  <a:ext uri="{FF2B5EF4-FFF2-40B4-BE49-F238E27FC236}">
                    <a16:creationId xmlns:a16="http://schemas.microsoft.com/office/drawing/2014/main" id="{4B196612-3DA0-4612-BE67-8F8AFEB009F7}"/>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2478" name="Text Box 345">
                <a:extLst>
                  <a:ext uri="{FF2B5EF4-FFF2-40B4-BE49-F238E27FC236}">
                    <a16:creationId xmlns:a16="http://schemas.microsoft.com/office/drawing/2014/main" id="{08580371-6356-4EE2-8B0C-6A7FB6550F27}"/>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79" name="Text Box 346">
                <a:extLst>
                  <a:ext uri="{FF2B5EF4-FFF2-40B4-BE49-F238E27FC236}">
                    <a16:creationId xmlns:a16="http://schemas.microsoft.com/office/drawing/2014/main" id="{C1323568-31C4-4616-B019-6C5C3547FA00}"/>
                  </a:ext>
                </a:extLst>
              </p:cNvPr>
              <p:cNvSpPr txBox="1">
                <a:spLocks noChangeArrowheads="1"/>
              </p:cNvSpPr>
              <p:nvPr/>
            </p:nvSpPr>
            <p:spPr bwMode="auto">
              <a:xfrm>
                <a:off x="2858" y="997"/>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480" name="Line 347">
                <a:extLst>
                  <a:ext uri="{FF2B5EF4-FFF2-40B4-BE49-F238E27FC236}">
                    <a16:creationId xmlns:a16="http://schemas.microsoft.com/office/drawing/2014/main" id="{1F291BAD-2057-4653-8355-DB0CF576F261}"/>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2481" name="Line 348">
                <a:extLst>
                  <a:ext uri="{FF2B5EF4-FFF2-40B4-BE49-F238E27FC236}">
                    <a16:creationId xmlns:a16="http://schemas.microsoft.com/office/drawing/2014/main" id="{25ADE8F5-2467-47B7-ABFB-39AC29E5843C}"/>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42471" name="Group 349">
              <a:extLst>
                <a:ext uri="{FF2B5EF4-FFF2-40B4-BE49-F238E27FC236}">
                  <a16:creationId xmlns:a16="http://schemas.microsoft.com/office/drawing/2014/main" id="{605D272E-D777-43ED-BF2D-5197F1ED1CC0}"/>
                </a:ext>
              </a:extLst>
            </p:cNvPr>
            <p:cNvGrpSpPr>
              <a:grpSpLocks/>
            </p:cNvGrpSpPr>
            <p:nvPr/>
          </p:nvGrpSpPr>
          <p:grpSpPr bwMode="auto">
            <a:xfrm>
              <a:off x="4541" y="750"/>
              <a:ext cx="469" cy="453"/>
              <a:chOff x="2858" y="741"/>
              <a:chExt cx="469" cy="453"/>
            </a:xfrm>
          </p:grpSpPr>
          <p:sp>
            <p:nvSpPr>
              <p:cNvPr id="142472" name="Text Box 350">
                <a:extLst>
                  <a:ext uri="{FF2B5EF4-FFF2-40B4-BE49-F238E27FC236}">
                    <a16:creationId xmlns:a16="http://schemas.microsoft.com/office/drawing/2014/main" id="{E4F9CE74-4764-4260-8744-D2C4C7087AD9}"/>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a:t>
                </a:r>
              </a:p>
            </p:txBody>
          </p:sp>
          <p:sp>
            <p:nvSpPr>
              <p:cNvPr id="142473" name="Text Box 351">
                <a:extLst>
                  <a:ext uri="{FF2B5EF4-FFF2-40B4-BE49-F238E27FC236}">
                    <a16:creationId xmlns:a16="http://schemas.microsoft.com/office/drawing/2014/main" id="{4C4CD465-8E7B-4188-A277-461C0217C6A0}"/>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74" name="Text Box 352">
                <a:extLst>
                  <a:ext uri="{FF2B5EF4-FFF2-40B4-BE49-F238E27FC236}">
                    <a16:creationId xmlns:a16="http://schemas.microsoft.com/office/drawing/2014/main" id="{521860FF-A065-4D88-82F6-3C9AB155F1EB}"/>
                  </a:ext>
                </a:extLst>
              </p:cNvPr>
              <p:cNvSpPr txBox="1">
                <a:spLocks noChangeArrowheads="1"/>
              </p:cNvSpPr>
              <p:nvPr/>
            </p:nvSpPr>
            <p:spPr bwMode="auto">
              <a:xfrm>
                <a:off x="2858" y="997"/>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2475" name="Line 353">
                <a:extLst>
                  <a:ext uri="{FF2B5EF4-FFF2-40B4-BE49-F238E27FC236}">
                    <a16:creationId xmlns:a16="http://schemas.microsoft.com/office/drawing/2014/main" id="{A1E85140-15B4-4281-889D-75541AA13EAF}"/>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2476" name="Line 354">
                <a:extLst>
                  <a:ext uri="{FF2B5EF4-FFF2-40B4-BE49-F238E27FC236}">
                    <a16:creationId xmlns:a16="http://schemas.microsoft.com/office/drawing/2014/main" id="{78702504-4B8F-42D8-B764-ADB8032AD672}"/>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grpSp>
        <p:nvGrpSpPr>
          <p:cNvPr id="489858" name="Group 386">
            <a:extLst>
              <a:ext uri="{FF2B5EF4-FFF2-40B4-BE49-F238E27FC236}">
                <a16:creationId xmlns:a16="http://schemas.microsoft.com/office/drawing/2014/main" id="{871A077B-34F5-4D7B-A26B-3F9458D37651}"/>
              </a:ext>
            </a:extLst>
          </p:cNvPr>
          <p:cNvGrpSpPr>
            <a:grpSpLocks/>
          </p:cNvGrpSpPr>
          <p:nvPr/>
        </p:nvGrpSpPr>
        <p:grpSpPr bwMode="auto">
          <a:xfrm>
            <a:off x="5713413" y="3055938"/>
            <a:ext cx="2363787" cy="725487"/>
            <a:chOff x="3078" y="1706"/>
            <a:chExt cx="1489" cy="457"/>
          </a:xfrm>
        </p:grpSpPr>
        <p:grpSp>
          <p:nvGrpSpPr>
            <p:cNvPr id="142450" name="Group 337">
              <a:extLst>
                <a:ext uri="{FF2B5EF4-FFF2-40B4-BE49-F238E27FC236}">
                  <a16:creationId xmlns:a16="http://schemas.microsoft.com/office/drawing/2014/main" id="{F95F488F-0050-48DC-BD86-1F42C99EA8DB}"/>
                </a:ext>
              </a:extLst>
            </p:cNvPr>
            <p:cNvGrpSpPr>
              <a:grpSpLocks/>
            </p:cNvGrpSpPr>
            <p:nvPr/>
          </p:nvGrpSpPr>
          <p:grpSpPr bwMode="auto">
            <a:xfrm>
              <a:off x="3078" y="1710"/>
              <a:ext cx="469" cy="453"/>
              <a:chOff x="2858" y="741"/>
              <a:chExt cx="469" cy="453"/>
            </a:xfrm>
          </p:grpSpPr>
          <p:sp>
            <p:nvSpPr>
              <p:cNvPr id="142463" name="Text Box 338">
                <a:extLst>
                  <a:ext uri="{FF2B5EF4-FFF2-40B4-BE49-F238E27FC236}">
                    <a16:creationId xmlns:a16="http://schemas.microsoft.com/office/drawing/2014/main" id="{55A50312-864A-43F4-9E04-40F578B26A53}"/>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2464" name="Text Box 339">
                <a:extLst>
                  <a:ext uri="{FF2B5EF4-FFF2-40B4-BE49-F238E27FC236}">
                    <a16:creationId xmlns:a16="http://schemas.microsoft.com/office/drawing/2014/main" id="{37BA333B-EB6D-4DA7-ABBD-7F78C415CFC4}"/>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65" name="Text Box 340">
                <a:extLst>
                  <a:ext uri="{FF2B5EF4-FFF2-40B4-BE49-F238E27FC236}">
                    <a16:creationId xmlns:a16="http://schemas.microsoft.com/office/drawing/2014/main" id="{7C48A623-6A6C-4F0E-83CA-A5A5E90B66D7}"/>
                  </a:ext>
                </a:extLst>
              </p:cNvPr>
              <p:cNvSpPr txBox="1">
                <a:spLocks noChangeArrowheads="1"/>
              </p:cNvSpPr>
              <p:nvPr/>
            </p:nvSpPr>
            <p:spPr bwMode="auto">
              <a:xfrm>
                <a:off x="2858" y="997"/>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66" name="Line 341">
                <a:extLst>
                  <a:ext uri="{FF2B5EF4-FFF2-40B4-BE49-F238E27FC236}">
                    <a16:creationId xmlns:a16="http://schemas.microsoft.com/office/drawing/2014/main" id="{B99E3424-A0BC-48EF-86A2-7B38160575A9}"/>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2467" name="Line 342">
                <a:extLst>
                  <a:ext uri="{FF2B5EF4-FFF2-40B4-BE49-F238E27FC236}">
                    <a16:creationId xmlns:a16="http://schemas.microsoft.com/office/drawing/2014/main" id="{C268DD01-C46A-4DE0-AC57-A842EA198639}"/>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42451" name="Group 355">
              <a:extLst>
                <a:ext uri="{FF2B5EF4-FFF2-40B4-BE49-F238E27FC236}">
                  <a16:creationId xmlns:a16="http://schemas.microsoft.com/office/drawing/2014/main" id="{F8DA168E-2B4A-4194-A138-6F76797389EA}"/>
                </a:ext>
              </a:extLst>
            </p:cNvPr>
            <p:cNvGrpSpPr>
              <a:grpSpLocks/>
            </p:cNvGrpSpPr>
            <p:nvPr/>
          </p:nvGrpSpPr>
          <p:grpSpPr bwMode="auto">
            <a:xfrm>
              <a:off x="4116" y="1706"/>
              <a:ext cx="451" cy="453"/>
              <a:chOff x="2858" y="741"/>
              <a:chExt cx="451" cy="453"/>
            </a:xfrm>
          </p:grpSpPr>
          <p:sp>
            <p:nvSpPr>
              <p:cNvPr id="142458" name="Text Box 356">
                <a:extLst>
                  <a:ext uri="{FF2B5EF4-FFF2-40B4-BE49-F238E27FC236}">
                    <a16:creationId xmlns:a16="http://schemas.microsoft.com/office/drawing/2014/main" id="{437D5382-0984-4E5B-A7C4-716D6699BE65}"/>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2</a:t>
                </a:r>
              </a:p>
            </p:txBody>
          </p:sp>
          <p:sp>
            <p:nvSpPr>
              <p:cNvPr id="142459" name="Text Box 357">
                <a:extLst>
                  <a:ext uri="{FF2B5EF4-FFF2-40B4-BE49-F238E27FC236}">
                    <a16:creationId xmlns:a16="http://schemas.microsoft.com/office/drawing/2014/main" id="{9AE71923-C31F-4779-B04E-5C42C2CDC1C1}"/>
                  </a:ext>
                </a:extLst>
              </p:cNvPr>
              <p:cNvSpPr txBox="1">
                <a:spLocks noChangeArrowheads="1"/>
              </p:cNvSpPr>
              <p:nvPr/>
            </p:nvSpPr>
            <p:spPr bwMode="auto">
              <a:xfrm>
                <a:off x="3137" y="1002"/>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6</a:t>
                </a:r>
              </a:p>
            </p:txBody>
          </p:sp>
          <p:sp>
            <p:nvSpPr>
              <p:cNvPr id="142460" name="Text Box 358">
                <a:extLst>
                  <a:ext uri="{FF2B5EF4-FFF2-40B4-BE49-F238E27FC236}">
                    <a16:creationId xmlns:a16="http://schemas.microsoft.com/office/drawing/2014/main" id="{3D22901D-F507-4122-8080-4EF9A4C10A53}"/>
                  </a:ext>
                </a:extLst>
              </p:cNvPr>
              <p:cNvSpPr txBox="1">
                <a:spLocks noChangeArrowheads="1"/>
              </p:cNvSpPr>
              <p:nvPr/>
            </p:nvSpPr>
            <p:spPr bwMode="auto">
              <a:xfrm>
                <a:off x="2858" y="997"/>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a:t>
                </a:r>
              </a:p>
            </p:txBody>
          </p:sp>
          <p:sp>
            <p:nvSpPr>
              <p:cNvPr id="142461" name="Line 359">
                <a:extLst>
                  <a:ext uri="{FF2B5EF4-FFF2-40B4-BE49-F238E27FC236}">
                    <a16:creationId xmlns:a16="http://schemas.microsoft.com/office/drawing/2014/main" id="{603E9535-BC8F-451E-8426-376E8031DE41}"/>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2462" name="Line 360">
                <a:extLst>
                  <a:ext uri="{FF2B5EF4-FFF2-40B4-BE49-F238E27FC236}">
                    <a16:creationId xmlns:a16="http://schemas.microsoft.com/office/drawing/2014/main" id="{AAB7BF7F-D17E-4315-8768-FC8C419806C2}"/>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42452" name="Group 367">
              <a:extLst>
                <a:ext uri="{FF2B5EF4-FFF2-40B4-BE49-F238E27FC236}">
                  <a16:creationId xmlns:a16="http://schemas.microsoft.com/office/drawing/2014/main" id="{AB643800-556E-45F2-A68A-02713C5F2362}"/>
                </a:ext>
              </a:extLst>
            </p:cNvPr>
            <p:cNvGrpSpPr>
              <a:grpSpLocks/>
            </p:cNvGrpSpPr>
            <p:nvPr/>
          </p:nvGrpSpPr>
          <p:grpSpPr bwMode="auto">
            <a:xfrm>
              <a:off x="3594" y="1706"/>
              <a:ext cx="469" cy="453"/>
              <a:chOff x="2858" y="741"/>
              <a:chExt cx="469" cy="453"/>
            </a:xfrm>
          </p:grpSpPr>
          <p:sp>
            <p:nvSpPr>
              <p:cNvPr id="142453" name="Text Box 368">
                <a:extLst>
                  <a:ext uri="{FF2B5EF4-FFF2-40B4-BE49-F238E27FC236}">
                    <a16:creationId xmlns:a16="http://schemas.microsoft.com/office/drawing/2014/main" id="{B94D20D5-9C5D-4021-9239-7C59347067D6}"/>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42454" name="Text Box 369">
                <a:extLst>
                  <a:ext uri="{FF2B5EF4-FFF2-40B4-BE49-F238E27FC236}">
                    <a16:creationId xmlns:a16="http://schemas.microsoft.com/office/drawing/2014/main" id="{D3CFB425-7C33-42D6-8B31-4DA57F055F1A}"/>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55" name="Text Box 370">
                <a:extLst>
                  <a:ext uri="{FF2B5EF4-FFF2-40B4-BE49-F238E27FC236}">
                    <a16:creationId xmlns:a16="http://schemas.microsoft.com/office/drawing/2014/main" id="{A446C0D7-66EE-4C0B-878F-C5E91C07B5BE}"/>
                  </a:ext>
                </a:extLst>
              </p:cNvPr>
              <p:cNvSpPr txBox="1">
                <a:spLocks noChangeArrowheads="1"/>
              </p:cNvSpPr>
              <p:nvPr/>
            </p:nvSpPr>
            <p:spPr bwMode="auto">
              <a:xfrm>
                <a:off x="2858" y="997"/>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56" name="Line 371">
                <a:extLst>
                  <a:ext uri="{FF2B5EF4-FFF2-40B4-BE49-F238E27FC236}">
                    <a16:creationId xmlns:a16="http://schemas.microsoft.com/office/drawing/2014/main" id="{D0529797-3230-4448-9A4F-01EB8C1C1C25}"/>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2457" name="Line 372">
                <a:extLst>
                  <a:ext uri="{FF2B5EF4-FFF2-40B4-BE49-F238E27FC236}">
                    <a16:creationId xmlns:a16="http://schemas.microsoft.com/office/drawing/2014/main" id="{1B347DC3-07CB-4857-9AE1-F1124F2E8654}"/>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grpSp>
        <p:nvGrpSpPr>
          <p:cNvPr id="489859" name="Group 387">
            <a:extLst>
              <a:ext uri="{FF2B5EF4-FFF2-40B4-BE49-F238E27FC236}">
                <a16:creationId xmlns:a16="http://schemas.microsoft.com/office/drawing/2014/main" id="{BF41112E-36F3-4D77-BB49-9EE32B559409}"/>
              </a:ext>
            </a:extLst>
          </p:cNvPr>
          <p:cNvGrpSpPr>
            <a:grpSpLocks/>
          </p:cNvGrpSpPr>
          <p:nvPr/>
        </p:nvGrpSpPr>
        <p:grpSpPr bwMode="auto">
          <a:xfrm>
            <a:off x="6192838" y="4705350"/>
            <a:ext cx="1617662" cy="719138"/>
            <a:chOff x="3151" y="2872"/>
            <a:chExt cx="1019" cy="453"/>
          </a:xfrm>
        </p:grpSpPr>
        <p:grpSp>
          <p:nvGrpSpPr>
            <p:cNvPr id="142438" name="Group 361">
              <a:extLst>
                <a:ext uri="{FF2B5EF4-FFF2-40B4-BE49-F238E27FC236}">
                  <a16:creationId xmlns:a16="http://schemas.microsoft.com/office/drawing/2014/main" id="{76112F04-8E39-4A1E-9DF0-B9A068BD9C07}"/>
                </a:ext>
              </a:extLst>
            </p:cNvPr>
            <p:cNvGrpSpPr>
              <a:grpSpLocks/>
            </p:cNvGrpSpPr>
            <p:nvPr/>
          </p:nvGrpSpPr>
          <p:grpSpPr bwMode="auto">
            <a:xfrm>
              <a:off x="3151" y="2872"/>
              <a:ext cx="469" cy="453"/>
              <a:chOff x="2858" y="741"/>
              <a:chExt cx="469" cy="453"/>
            </a:xfrm>
          </p:grpSpPr>
          <p:sp>
            <p:nvSpPr>
              <p:cNvPr id="142445" name="Text Box 362">
                <a:extLst>
                  <a:ext uri="{FF2B5EF4-FFF2-40B4-BE49-F238E27FC236}">
                    <a16:creationId xmlns:a16="http://schemas.microsoft.com/office/drawing/2014/main" id="{03A6846D-8C26-4267-81AC-8CB7298241BB}"/>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6</a:t>
                </a:r>
              </a:p>
            </p:txBody>
          </p:sp>
          <p:sp>
            <p:nvSpPr>
              <p:cNvPr id="142446" name="Text Box 363">
                <a:extLst>
                  <a:ext uri="{FF2B5EF4-FFF2-40B4-BE49-F238E27FC236}">
                    <a16:creationId xmlns:a16="http://schemas.microsoft.com/office/drawing/2014/main" id="{CE541232-8952-4143-80E2-87C037DEAED6}"/>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47" name="Text Box 364">
                <a:extLst>
                  <a:ext uri="{FF2B5EF4-FFF2-40B4-BE49-F238E27FC236}">
                    <a16:creationId xmlns:a16="http://schemas.microsoft.com/office/drawing/2014/main" id="{229623A3-2A94-4AAE-AFE7-A8E346607234}"/>
                  </a:ext>
                </a:extLst>
              </p:cNvPr>
              <p:cNvSpPr txBox="1">
                <a:spLocks noChangeArrowheads="1"/>
              </p:cNvSpPr>
              <p:nvPr/>
            </p:nvSpPr>
            <p:spPr bwMode="auto">
              <a:xfrm>
                <a:off x="2858" y="997"/>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a:t>
                </a:r>
              </a:p>
            </p:txBody>
          </p:sp>
          <p:sp>
            <p:nvSpPr>
              <p:cNvPr id="142448" name="Line 365">
                <a:extLst>
                  <a:ext uri="{FF2B5EF4-FFF2-40B4-BE49-F238E27FC236}">
                    <a16:creationId xmlns:a16="http://schemas.microsoft.com/office/drawing/2014/main" id="{456D5CA2-8C75-4557-B2AA-596DB3557AD2}"/>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2449" name="Line 366">
                <a:extLst>
                  <a:ext uri="{FF2B5EF4-FFF2-40B4-BE49-F238E27FC236}">
                    <a16:creationId xmlns:a16="http://schemas.microsoft.com/office/drawing/2014/main" id="{9DFF4A4F-D868-452F-96DF-BD007D96A62C}"/>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42439" name="Group 373">
              <a:extLst>
                <a:ext uri="{FF2B5EF4-FFF2-40B4-BE49-F238E27FC236}">
                  <a16:creationId xmlns:a16="http://schemas.microsoft.com/office/drawing/2014/main" id="{BF7F5AE8-1911-48F6-ABBB-5A0102084F0A}"/>
                </a:ext>
              </a:extLst>
            </p:cNvPr>
            <p:cNvGrpSpPr>
              <a:grpSpLocks/>
            </p:cNvGrpSpPr>
            <p:nvPr/>
          </p:nvGrpSpPr>
          <p:grpSpPr bwMode="auto">
            <a:xfrm>
              <a:off x="3701" y="2872"/>
              <a:ext cx="469" cy="453"/>
              <a:chOff x="2858" y="741"/>
              <a:chExt cx="469" cy="453"/>
            </a:xfrm>
          </p:grpSpPr>
          <p:sp>
            <p:nvSpPr>
              <p:cNvPr id="142440" name="Text Box 374">
                <a:extLst>
                  <a:ext uri="{FF2B5EF4-FFF2-40B4-BE49-F238E27FC236}">
                    <a16:creationId xmlns:a16="http://schemas.microsoft.com/office/drawing/2014/main" id="{9EE3539C-5323-4FFD-9DA1-F9EF88ADD157}"/>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4</a:t>
                </a:r>
              </a:p>
            </p:txBody>
          </p:sp>
          <p:sp>
            <p:nvSpPr>
              <p:cNvPr id="142441" name="Text Box 375">
                <a:extLst>
                  <a:ext uri="{FF2B5EF4-FFF2-40B4-BE49-F238E27FC236}">
                    <a16:creationId xmlns:a16="http://schemas.microsoft.com/office/drawing/2014/main" id="{577B6C74-22A9-43C9-8599-18F24B826C00}"/>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42" name="Text Box 376">
                <a:extLst>
                  <a:ext uri="{FF2B5EF4-FFF2-40B4-BE49-F238E27FC236}">
                    <a16:creationId xmlns:a16="http://schemas.microsoft.com/office/drawing/2014/main" id="{5DCC4E27-7883-4A7D-9F21-B4B6ECD7BA04}"/>
                  </a:ext>
                </a:extLst>
              </p:cNvPr>
              <p:cNvSpPr txBox="1">
                <a:spLocks noChangeArrowheads="1"/>
              </p:cNvSpPr>
              <p:nvPr/>
            </p:nvSpPr>
            <p:spPr bwMode="auto">
              <a:xfrm>
                <a:off x="2858" y="997"/>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6</a:t>
                </a:r>
              </a:p>
            </p:txBody>
          </p:sp>
          <p:sp>
            <p:nvSpPr>
              <p:cNvPr id="142443" name="Line 377">
                <a:extLst>
                  <a:ext uri="{FF2B5EF4-FFF2-40B4-BE49-F238E27FC236}">
                    <a16:creationId xmlns:a16="http://schemas.microsoft.com/office/drawing/2014/main" id="{4E9C69F9-8394-4AA4-BA67-2D5C7A448630}"/>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2444" name="Line 378">
                <a:extLst>
                  <a:ext uri="{FF2B5EF4-FFF2-40B4-BE49-F238E27FC236}">
                    <a16:creationId xmlns:a16="http://schemas.microsoft.com/office/drawing/2014/main" id="{ADAE6A0B-27A7-45D5-80B6-56296B5A8154}"/>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sp>
        <p:nvSpPr>
          <p:cNvPr id="489860" name="Text Box 388">
            <a:extLst>
              <a:ext uri="{FF2B5EF4-FFF2-40B4-BE49-F238E27FC236}">
                <a16:creationId xmlns:a16="http://schemas.microsoft.com/office/drawing/2014/main" id="{A49B9B24-A8E3-43BB-A38A-9B08C43AEFB2}"/>
              </a:ext>
            </a:extLst>
          </p:cNvPr>
          <p:cNvSpPr txBox="1">
            <a:spLocks noChangeArrowheads="1"/>
          </p:cNvSpPr>
          <p:nvPr/>
        </p:nvSpPr>
        <p:spPr bwMode="auto">
          <a:xfrm>
            <a:off x="4857750" y="892175"/>
            <a:ext cx="3994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800">
                <a:latin typeface="Times New Roman" panose="02020603050405020304" pitchFamily="18" charset="0"/>
                <a:ea typeface="新細明體" panose="02020500000000000000" pitchFamily="18" charset="-120"/>
              </a:rPr>
              <a:t>Binary min-heap: parent.key ≦ child.key</a:t>
            </a:r>
            <a:br>
              <a:rPr lang="en-US" altLang="zh-TW" sz="1800">
                <a:latin typeface="Times New Roman" panose="02020603050405020304" pitchFamily="18" charset="0"/>
                <a:ea typeface="新細明體" panose="02020500000000000000" pitchFamily="18" charset="-120"/>
              </a:rPr>
            </a:br>
            <a:r>
              <a:rPr lang="en-US" altLang="zh-TW" sz="1800">
                <a:latin typeface="Times New Roman" panose="02020603050405020304" pitchFamily="18" charset="0"/>
                <a:ea typeface="新細明體" panose="02020500000000000000" pitchFamily="18" charset="-120"/>
              </a:rPr>
              <a:t>key: distance label</a:t>
            </a:r>
          </a:p>
        </p:txBody>
      </p:sp>
      <p:sp>
        <p:nvSpPr>
          <p:cNvPr id="489879" name="Text Box 407">
            <a:extLst>
              <a:ext uri="{FF2B5EF4-FFF2-40B4-BE49-F238E27FC236}">
                <a16:creationId xmlns:a16="http://schemas.microsoft.com/office/drawing/2014/main" id="{3A37264A-B020-4F5F-8E29-AABFFC30187F}"/>
              </a:ext>
            </a:extLst>
          </p:cNvPr>
          <p:cNvSpPr txBox="1">
            <a:spLocks noChangeArrowheads="1"/>
          </p:cNvSpPr>
          <p:nvPr/>
        </p:nvSpPr>
        <p:spPr bwMode="auto">
          <a:xfrm>
            <a:off x="4622800" y="2203450"/>
            <a:ext cx="1198563"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Bucket</a:t>
            </a:r>
          </a:p>
          <a:p>
            <a:pPr eaLnBrk="1" hangingPunct="1"/>
            <a:r>
              <a:rPr lang="en-US" altLang="zh-TW" sz="800">
                <a:latin typeface="Times New Roman" panose="02020603050405020304" pitchFamily="18" charset="0"/>
                <a:ea typeface="新細明體" panose="02020500000000000000" pitchFamily="18" charset="-120"/>
              </a:rPr>
              <a:t> </a:t>
            </a:r>
          </a:p>
          <a:p>
            <a:pPr eaLnBrk="1" hangingPunct="1"/>
            <a:r>
              <a:rPr lang="en-US" altLang="zh-TW" sz="1400">
                <a:latin typeface="Times New Roman" panose="02020603050405020304" pitchFamily="18" charset="0"/>
                <a:ea typeface="新細明體" panose="02020500000000000000" pitchFamily="18" charset="-120"/>
              </a:rPr>
              <a:t>Distance label</a:t>
            </a:r>
          </a:p>
        </p:txBody>
      </p:sp>
      <p:graphicFrame>
        <p:nvGraphicFramePr>
          <p:cNvPr id="490224" name="Group 752">
            <a:extLst>
              <a:ext uri="{FF2B5EF4-FFF2-40B4-BE49-F238E27FC236}">
                <a16:creationId xmlns:a16="http://schemas.microsoft.com/office/drawing/2014/main" id="{07949E17-C88D-4888-906A-F0DB974A2910}"/>
              </a:ext>
            </a:extLst>
          </p:cNvPr>
          <p:cNvGraphicFramePr>
            <a:graphicFrameLocks noGrp="1"/>
          </p:cNvGraphicFramePr>
          <p:nvPr>
            <p:ph sz="half" idx="2"/>
          </p:nvPr>
        </p:nvGraphicFramePr>
        <p:xfrm>
          <a:off x="5802313" y="2552700"/>
          <a:ext cx="2533650" cy="306390"/>
        </p:xfrm>
        <a:graphic>
          <a:graphicData uri="http://schemas.openxmlformats.org/drawingml/2006/table">
            <a:tbl>
              <a:tblPr/>
              <a:tblGrid>
                <a:gridCol w="317500">
                  <a:extLst>
                    <a:ext uri="{9D8B030D-6E8A-4147-A177-3AD203B41FA5}">
                      <a16:colId xmlns:a16="http://schemas.microsoft.com/office/drawing/2014/main" val="20000"/>
                    </a:ext>
                  </a:extLst>
                </a:gridCol>
                <a:gridCol w="315912">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5913">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5912">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5913">
                  <a:extLst>
                    <a:ext uri="{9D8B030D-6E8A-4147-A177-3AD203B41FA5}">
                      <a16:colId xmlns:a16="http://schemas.microsoft.com/office/drawing/2014/main" val="20007"/>
                    </a:ext>
                  </a:extLst>
                </a:gridCol>
              </a:tblGrid>
              <a:tr h="3063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0</a:t>
                      </a:r>
                    </a:p>
                  </a:txBody>
                  <a:tcPr marL="90000" marR="90000" marT="46515" marB="46515" anchor="ctr" anchorCtr="1" horzOverflow="overflow">
                    <a:lnL cap="flat">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1</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2</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3</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4</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5</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6</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7</a:t>
                      </a:r>
                    </a:p>
                  </a:txBody>
                  <a:tcPr marL="90000" marR="90000" marT="46515" marB="46515" anchor="ctr" anchorCtr="1"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490225" name="Group 753">
            <a:extLst>
              <a:ext uri="{FF2B5EF4-FFF2-40B4-BE49-F238E27FC236}">
                <a16:creationId xmlns:a16="http://schemas.microsoft.com/office/drawing/2014/main" id="{CE19F385-DDF4-473E-8337-C7A2B7CA9F56}"/>
              </a:ext>
            </a:extLst>
          </p:cNvPr>
          <p:cNvGraphicFramePr>
            <a:graphicFrameLocks noGrp="1"/>
          </p:cNvGraphicFramePr>
          <p:nvPr/>
        </p:nvGraphicFramePr>
        <p:xfrm>
          <a:off x="5830888" y="3786188"/>
          <a:ext cx="2570162" cy="306390"/>
        </p:xfrm>
        <a:graphic>
          <a:graphicData uri="http://schemas.openxmlformats.org/drawingml/2006/table">
            <a:tbl>
              <a:tblPr/>
              <a:tblGrid>
                <a:gridCol w="323850">
                  <a:extLst>
                    <a:ext uri="{9D8B030D-6E8A-4147-A177-3AD203B41FA5}">
                      <a16:colId xmlns:a16="http://schemas.microsoft.com/office/drawing/2014/main" val="20000"/>
                    </a:ext>
                  </a:extLst>
                </a:gridCol>
                <a:gridCol w="319087">
                  <a:extLst>
                    <a:ext uri="{9D8B030D-6E8A-4147-A177-3AD203B41FA5}">
                      <a16:colId xmlns:a16="http://schemas.microsoft.com/office/drawing/2014/main" val="20001"/>
                    </a:ext>
                  </a:extLst>
                </a:gridCol>
                <a:gridCol w="322263">
                  <a:extLst>
                    <a:ext uri="{9D8B030D-6E8A-4147-A177-3AD203B41FA5}">
                      <a16:colId xmlns:a16="http://schemas.microsoft.com/office/drawing/2014/main" val="20002"/>
                    </a:ext>
                  </a:extLst>
                </a:gridCol>
                <a:gridCol w="320675">
                  <a:extLst>
                    <a:ext uri="{9D8B030D-6E8A-4147-A177-3AD203B41FA5}">
                      <a16:colId xmlns:a16="http://schemas.microsoft.com/office/drawing/2014/main" val="20003"/>
                    </a:ext>
                  </a:extLst>
                </a:gridCol>
                <a:gridCol w="319087">
                  <a:extLst>
                    <a:ext uri="{9D8B030D-6E8A-4147-A177-3AD203B41FA5}">
                      <a16:colId xmlns:a16="http://schemas.microsoft.com/office/drawing/2014/main" val="20004"/>
                    </a:ext>
                  </a:extLst>
                </a:gridCol>
                <a:gridCol w="322263">
                  <a:extLst>
                    <a:ext uri="{9D8B030D-6E8A-4147-A177-3AD203B41FA5}">
                      <a16:colId xmlns:a16="http://schemas.microsoft.com/office/drawing/2014/main" val="20005"/>
                    </a:ext>
                  </a:extLst>
                </a:gridCol>
                <a:gridCol w="319087">
                  <a:extLst>
                    <a:ext uri="{9D8B030D-6E8A-4147-A177-3AD203B41FA5}">
                      <a16:colId xmlns:a16="http://schemas.microsoft.com/office/drawing/2014/main" val="20006"/>
                    </a:ext>
                  </a:extLst>
                </a:gridCol>
                <a:gridCol w="323850">
                  <a:extLst>
                    <a:ext uri="{9D8B030D-6E8A-4147-A177-3AD203B41FA5}">
                      <a16:colId xmlns:a16="http://schemas.microsoft.com/office/drawing/2014/main" val="20007"/>
                    </a:ext>
                  </a:extLst>
                </a:gridCol>
              </a:tblGrid>
              <a:tr h="30638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A</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C</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D</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90245" name="Text Box 773">
            <a:extLst>
              <a:ext uri="{FF2B5EF4-FFF2-40B4-BE49-F238E27FC236}">
                <a16:creationId xmlns:a16="http://schemas.microsoft.com/office/drawing/2014/main" id="{47CF1D64-482E-4CBE-81D9-21F0E7488F0B}"/>
              </a:ext>
            </a:extLst>
          </p:cNvPr>
          <p:cNvSpPr txBox="1">
            <a:spLocks noChangeArrowheads="1"/>
          </p:cNvSpPr>
          <p:nvPr/>
        </p:nvSpPr>
        <p:spPr bwMode="auto">
          <a:xfrm>
            <a:off x="4675188" y="3794125"/>
            <a:ext cx="1198562"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Bucket</a:t>
            </a:r>
          </a:p>
          <a:p>
            <a:pPr eaLnBrk="1" hangingPunct="1"/>
            <a:r>
              <a:rPr lang="en-US" altLang="zh-TW" sz="800">
                <a:latin typeface="Times New Roman" panose="02020603050405020304" pitchFamily="18" charset="0"/>
                <a:ea typeface="新細明體" panose="02020500000000000000" pitchFamily="18" charset="-120"/>
              </a:rPr>
              <a:t> </a:t>
            </a:r>
          </a:p>
          <a:p>
            <a:pPr eaLnBrk="1" hangingPunct="1"/>
            <a:r>
              <a:rPr lang="en-US" altLang="zh-TW" sz="1400">
                <a:latin typeface="Times New Roman" panose="02020603050405020304" pitchFamily="18" charset="0"/>
                <a:ea typeface="新細明體" panose="02020500000000000000" pitchFamily="18" charset="-120"/>
              </a:rPr>
              <a:t>Distance label</a:t>
            </a:r>
          </a:p>
        </p:txBody>
      </p:sp>
      <p:graphicFrame>
        <p:nvGraphicFramePr>
          <p:cNvPr id="490246" name="Group 774">
            <a:extLst>
              <a:ext uri="{FF2B5EF4-FFF2-40B4-BE49-F238E27FC236}">
                <a16:creationId xmlns:a16="http://schemas.microsoft.com/office/drawing/2014/main" id="{8E0F1531-5AD6-455E-887E-A044FD82EDB9}"/>
              </a:ext>
            </a:extLst>
          </p:cNvPr>
          <p:cNvGraphicFramePr>
            <a:graphicFrameLocks noGrp="1"/>
          </p:cNvGraphicFramePr>
          <p:nvPr/>
        </p:nvGraphicFramePr>
        <p:xfrm>
          <a:off x="5854700" y="4143375"/>
          <a:ext cx="2533650" cy="306390"/>
        </p:xfrm>
        <a:graphic>
          <a:graphicData uri="http://schemas.openxmlformats.org/drawingml/2006/table">
            <a:tbl>
              <a:tblPr/>
              <a:tblGrid>
                <a:gridCol w="317500">
                  <a:extLst>
                    <a:ext uri="{9D8B030D-6E8A-4147-A177-3AD203B41FA5}">
                      <a16:colId xmlns:a16="http://schemas.microsoft.com/office/drawing/2014/main" val="20000"/>
                    </a:ext>
                  </a:extLst>
                </a:gridCol>
                <a:gridCol w="315913">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5912">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5913">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5912">
                  <a:extLst>
                    <a:ext uri="{9D8B030D-6E8A-4147-A177-3AD203B41FA5}">
                      <a16:colId xmlns:a16="http://schemas.microsoft.com/office/drawing/2014/main" val="20007"/>
                    </a:ext>
                  </a:extLst>
                </a:gridCol>
              </a:tblGrid>
              <a:tr h="3063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0</a:t>
                      </a:r>
                    </a:p>
                  </a:txBody>
                  <a:tcPr marL="90000" marR="90000" marT="46515" marB="46515" anchor="ctr" anchorCtr="1" horzOverflow="overflow">
                    <a:lnL cap="flat">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1</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2</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3</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4</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5</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6</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7</a:t>
                      </a:r>
                    </a:p>
                  </a:txBody>
                  <a:tcPr marL="90000" marR="90000" marT="46515" marB="46515" anchor="ctr" anchorCtr="1"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490273" name="Group 801">
            <a:extLst>
              <a:ext uri="{FF2B5EF4-FFF2-40B4-BE49-F238E27FC236}">
                <a16:creationId xmlns:a16="http://schemas.microsoft.com/office/drawing/2014/main" id="{B5DACF75-1D8C-42B2-AABF-C74D72F4950C}"/>
              </a:ext>
            </a:extLst>
          </p:cNvPr>
          <p:cNvGraphicFramePr>
            <a:graphicFrameLocks noGrp="1"/>
          </p:cNvGraphicFramePr>
          <p:nvPr/>
        </p:nvGraphicFramePr>
        <p:xfrm>
          <a:off x="5900738" y="5440363"/>
          <a:ext cx="2570162" cy="306390"/>
        </p:xfrm>
        <a:graphic>
          <a:graphicData uri="http://schemas.openxmlformats.org/drawingml/2006/table">
            <a:tbl>
              <a:tblPr/>
              <a:tblGrid>
                <a:gridCol w="323850">
                  <a:extLst>
                    <a:ext uri="{9D8B030D-6E8A-4147-A177-3AD203B41FA5}">
                      <a16:colId xmlns:a16="http://schemas.microsoft.com/office/drawing/2014/main" val="20000"/>
                    </a:ext>
                  </a:extLst>
                </a:gridCol>
                <a:gridCol w="319087">
                  <a:extLst>
                    <a:ext uri="{9D8B030D-6E8A-4147-A177-3AD203B41FA5}">
                      <a16:colId xmlns:a16="http://schemas.microsoft.com/office/drawing/2014/main" val="20001"/>
                    </a:ext>
                  </a:extLst>
                </a:gridCol>
                <a:gridCol w="322263">
                  <a:extLst>
                    <a:ext uri="{9D8B030D-6E8A-4147-A177-3AD203B41FA5}">
                      <a16:colId xmlns:a16="http://schemas.microsoft.com/office/drawing/2014/main" val="20002"/>
                    </a:ext>
                  </a:extLst>
                </a:gridCol>
                <a:gridCol w="320675">
                  <a:extLst>
                    <a:ext uri="{9D8B030D-6E8A-4147-A177-3AD203B41FA5}">
                      <a16:colId xmlns:a16="http://schemas.microsoft.com/office/drawing/2014/main" val="20003"/>
                    </a:ext>
                  </a:extLst>
                </a:gridCol>
                <a:gridCol w="319087">
                  <a:extLst>
                    <a:ext uri="{9D8B030D-6E8A-4147-A177-3AD203B41FA5}">
                      <a16:colId xmlns:a16="http://schemas.microsoft.com/office/drawing/2014/main" val="20004"/>
                    </a:ext>
                  </a:extLst>
                </a:gridCol>
                <a:gridCol w="322263">
                  <a:extLst>
                    <a:ext uri="{9D8B030D-6E8A-4147-A177-3AD203B41FA5}">
                      <a16:colId xmlns:a16="http://schemas.microsoft.com/office/drawing/2014/main" val="20005"/>
                    </a:ext>
                  </a:extLst>
                </a:gridCol>
                <a:gridCol w="319087">
                  <a:extLst>
                    <a:ext uri="{9D8B030D-6E8A-4147-A177-3AD203B41FA5}">
                      <a16:colId xmlns:a16="http://schemas.microsoft.com/office/drawing/2014/main" val="20006"/>
                    </a:ext>
                  </a:extLst>
                </a:gridCol>
                <a:gridCol w="323850">
                  <a:extLst>
                    <a:ext uri="{9D8B030D-6E8A-4147-A177-3AD203B41FA5}">
                      <a16:colId xmlns:a16="http://schemas.microsoft.com/office/drawing/2014/main" val="20007"/>
                    </a:ext>
                  </a:extLst>
                </a:gridCol>
              </a:tblGrid>
              <a:tr h="30638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C</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D</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90293" name="Text Box 821">
            <a:extLst>
              <a:ext uri="{FF2B5EF4-FFF2-40B4-BE49-F238E27FC236}">
                <a16:creationId xmlns:a16="http://schemas.microsoft.com/office/drawing/2014/main" id="{1FFD48AF-26FE-4262-A4B7-C390B2DA1B17}"/>
              </a:ext>
            </a:extLst>
          </p:cNvPr>
          <p:cNvSpPr txBox="1">
            <a:spLocks noChangeArrowheads="1"/>
          </p:cNvSpPr>
          <p:nvPr/>
        </p:nvSpPr>
        <p:spPr bwMode="auto">
          <a:xfrm>
            <a:off x="4745038" y="5448300"/>
            <a:ext cx="1198562"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Bucket</a:t>
            </a:r>
          </a:p>
          <a:p>
            <a:pPr eaLnBrk="1" hangingPunct="1"/>
            <a:r>
              <a:rPr lang="en-US" altLang="zh-TW" sz="800">
                <a:latin typeface="Times New Roman" panose="02020603050405020304" pitchFamily="18" charset="0"/>
                <a:ea typeface="新細明體" panose="02020500000000000000" pitchFamily="18" charset="-120"/>
              </a:rPr>
              <a:t> </a:t>
            </a:r>
          </a:p>
          <a:p>
            <a:pPr eaLnBrk="1" hangingPunct="1"/>
            <a:r>
              <a:rPr lang="en-US" altLang="zh-TW" sz="1400">
                <a:latin typeface="Times New Roman" panose="02020603050405020304" pitchFamily="18" charset="0"/>
                <a:ea typeface="新細明體" panose="02020500000000000000" pitchFamily="18" charset="-120"/>
              </a:rPr>
              <a:t>Distance label</a:t>
            </a:r>
          </a:p>
        </p:txBody>
      </p:sp>
      <p:graphicFrame>
        <p:nvGraphicFramePr>
          <p:cNvPr id="490294" name="Group 822">
            <a:extLst>
              <a:ext uri="{FF2B5EF4-FFF2-40B4-BE49-F238E27FC236}">
                <a16:creationId xmlns:a16="http://schemas.microsoft.com/office/drawing/2014/main" id="{F8A59A49-CD0A-4DD6-81E6-D55E1CD27191}"/>
              </a:ext>
            </a:extLst>
          </p:cNvPr>
          <p:cNvGraphicFramePr>
            <a:graphicFrameLocks noGrp="1"/>
          </p:cNvGraphicFramePr>
          <p:nvPr/>
        </p:nvGraphicFramePr>
        <p:xfrm>
          <a:off x="5924550" y="5797550"/>
          <a:ext cx="2533650" cy="306390"/>
        </p:xfrm>
        <a:graphic>
          <a:graphicData uri="http://schemas.openxmlformats.org/drawingml/2006/table">
            <a:tbl>
              <a:tblPr/>
              <a:tblGrid>
                <a:gridCol w="317500">
                  <a:extLst>
                    <a:ext uri="{9D8B030D-6E8A-4147-A177-3AD203B41FA5}">
                      <a16:colId xmlns:a16="http://schemas.microsoft.com/office/drawing/2014/main" val="20000"/>
                    </a:ext>
                  </a:extLst>
                </a:gridCol>
                <a:gridCol w="315913">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5912">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5913">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5912">
                  <a:extLst>
                    <a:ext uri="{9D8B030D-6E8A-4147-A177-3AD203B41FA5}">
                      <a16:colId xmlns:a16="http://schemas.microsoft.com/office/drawing/2014/main" val="20007"/>
                    </a:ext>
                  </a:extLst>
                </a:gridCol>
              </a:tblGrid>
              <a:tr h="3063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0</a:t>
                      </a:r>
                    </a:p>
                  </a:txBody>
                  <a:tcPr marL="90000" marR="90000" marT="46515" marB="46515" anchor="ctr" anchorCtr="1" horzOverflow="overflow">
                    <a:lnL cap="flat">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1</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2</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3</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4</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5</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6</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7</a:t>
                      </a:r>
                    </a:p>
                  </a:txBody>
                  <a:tcPr marL="90000" marR="90000" marT="46515" marB="46515" anchor="ctr" anchorCtr="1"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42437" name="Text Box 850">
            <a:extLst>
              <a:ext uri="{FF2B5EF4-FFF2-40B4-BE49-F238E27FC236}">
                <a16:creationId xmlns:a16="http://schemas.microsoft.com/office/drawing/2014/main" id="{DA10CEF7-D045-44F7-9FB9-901E70908FA5}"/>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902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96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985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986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987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022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4896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985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02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02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0246"/>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4896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898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9027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029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02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860" grpId="0"/>
      <p:bldP spid="489879" grpId="0"/>
      <p:bldP spid="490245" grpId="0"/>
      <p:bldP spid="49029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投影片編號版面配置區 3">
            <a:extLst>
              <a:ext uri="{FF2B5EF4-FFF2-40B4-BE49-F238E27FC236}">
                <a16:creationId xmlns:a16="http://schemas.microsoft.com/office/drawing/2014/main" id="{643D2F89-BFFB-44DD-8574-B9E15AF8B4B7}"/>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F18DE9D9-C8B9-4608-8F8F-7F2EC3260AEB}" type="slidenum">
              <a:rPr lang="zh-TW" altLang="en-US" sz="1400" smtClean="0">
                <a:latin typeface="Times New Roman" panose="02020603050405020304" pitchFamily="18" charset="0"/>
              </a:rPr>
              <a:pPr/>
              <a:t>71</a:t>
            </a:fld>
            <a:endParaRPr lang="en-US" altLang="zh-TW" sz="1400">
              <a:latin typeface="Times New Roman" panose="02020603050405020304" pitchFamily="18" charset="0"/>
            </a:endParaRPr>
          </a:p>
        </p:txBody>
      </p:sp>
      <p:grpSp>
        <p:nvGrpSpPr>
          <p:cNvPr id="491623" name="Group 103">
            <a:extLst>
              <a:ext uri="{FF2B5EF4-FFF2-40B4-BE49-F238E27FC236}">
                <a16:creationId xmlns:a16="http://schemas.microsoft.com/office/drawing/2014/main" id="{7EA9CD9B-1D72-42E6-A260-5B73D5D71B30}"/>
              </a:ext>
            </a:extLst>
          </p:cNvPr>
          <p:cNvGrpSpPr>
            <a:grpSpLocks/>
          </p:cNvGrpSpPr>
          <p:nvPr/>
        </p:nvGrpSpPr>
        <p:grpSpPr bwMode="auto">
          <a:xfrm>
            <a:off x="0" y="930275"/>
            <a:ext cx="4456113" cy="1739900"/>
            <a:chOff x="276" y="1940"/>
            <a:chExt cx="2807" cy="1260"/>
          </a:xfrm>
        </p:grpSpPr>
        <p:grpSp>
          <p:nvGrpSpPr>
            <p:cNvPr id="144586" name="Group 104">
              <a:extLst>
                <a:ext uri="{FF2B5EF4-FFF2-40B4-BE49-F238E27FC236}">
                  <a16:creationId xmlns:a16="http://schemas.microsoft.com/office/drawing/2014/main" id="{A6ADA281-B672-44A5-924D-D411F5C8303D}"/>
                </a:ext>
              </a:extLst>
            </p:cNvPr>
            <p:cNvGrpSpPr>
              <a:grpSpLocks/>
            </p:cNvGrpSpPr>
            <p:nvPr/>
          </p:nvGrpSpPr>
          <p:grpSpPr bwMode="auto">
            <a:xfrm>
              <a:off x="276" y="1940"/>
              <a:ext cx="1871" cy="1260"/>
              <a:chOff x="245" y="712"/>
              <a:chExt cx="1871" cy="1260"/>
            </a:xfrm>
          </p:grpSpPr>
          <p:sp>
            <p:nvSpPr>
              <p:cNvPr id="144588" name="AutoShape 105">
                <a:extLst>
                  <a:ext uri="{FF2B5EF4-FFF2-40B4-BE49-F238E27FC236}">
                    <a16:creationId xmlns:a16="http://schemas.microsoft.com/office/drawing/2014/main" id="{1C2B8A52-E3ED-4780-8439-BEC9DABE5140}"/>
                  </a:ext>
                </a:extLst>
              </p:cNvPr>
              <p:cNvSpPr>
                <a:spLocks noChangeArrowheads="1"/>
              </p:cNvSpPr>
              <p:nvPr/>
            </p:nvSpPr>
            <p:spPr bwMode="auto">
              <a:xfrm>
                <a:off x="765" y="904"/>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A</a:t>
                </a:r>
              </a:p>
            </p:txBody>
          </p:sp>
          <p:sp>
            <p:nvSpPr>
              <p:cNvPr id="144589" name="AutoShape 106">
                <a:extLst>
                  <a:ext uri="{FF2B5EF4-FFF2-40B4-BE49-F238E27FC236}">
                    <a16:creationId xmlns:a16="http://schemas.microsoft.com/office/drawing/2014/main" id="{7194AE00-B470-4834-8A33-84638ADC4EA4}"/>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44590" name="AutoShape 107">
                <a:extLst>
                  <a:ext uri="{FF2B5EF4-FFF2-40B4-BE49-F238E27FC236}">
                    <a16:creationId xmlns:a16="http://schemas.microsoft.com/office/drawing/2014/main" id="{294F6993-CD3C-43C3-9E7D-6D3128A209E6}"/>
                  </a:ext>
                </a:extLst>
              </p:cNvPr>
              <p:cNvSpPr>
                <a:spLocks noChangeArrowheads="1"/>
              </p:cNvSpPr>
              <p:nvPr/>
            </p:nvSpPr>
            <p:spPr bwMode="auto">
              <a:xfrm>
                <a:off x="1411" y="89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C</a:t>
                </a:r>
              </a:p>
            </p:txBody>
          </p:sp>
          <p:sp>
            <p:nvSpPr>
              <p:cNvPr id="144591" name="AutoShape 108">
                <a:extLst>
                  <a:ext uri="{FF2B5EF4-FFF2-40B4-BE49-F238E27FC236}">
                    <a16:creationId xmlns:a16="http://schemas.microsoft.com/office/drawing/2014/main" id="{E4BC8CBD-27CD-482A-8EF6-A18C1ED8FFAD}"/>
                  </a:ext>
                </a:extLst>
              </p:cNvPr>
              <p:cNvSpPr>
                <a:spLocks noChangeArrowheads="1"/>
              </p:cNvSpPr>
              <p:nvPr/>
            </p:nvSpPr>
            <p:spPr bwMode="auto">
              <a:xfrm>
                <a:off x="789" y="1611"/>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B</a:t>
                </a:r>
              </a:p>
            </p:txBody>
          </p:sp>
          <p:sp>
            <p:nvSpPr>
              <p:cNvPr id="144592" name="AutoShape 109">
                <a:extLst>
                  <a:ext uri="{FF2B5EF4-FFF2-40B4-BE49-F238E27FC236}">
                    <a16:creationId xmlns:a16="http://schemas.microsoft.com/office/drawing/2014/main" id="{08561A7F-E3C6-4C66-9481-47B4D08C9742}"/>
                  </a:ext>
                </a:extLst>
              </p:cNvPr>
              <p:cNvSpPr>
                <a:spLocks noChangeArrowheads="1"/>
              </p:cNvSpPr>
              <p:nvPr/>
            </p:nvSpPr>
            <p:spPr bwMode="auto">
              <a:xfrm>
                <a:off x="1430" y="161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sp>
            <p:nvSpPr>
              <p:cNvPr id="144593" name="AutoShape 110">
                <a:extLst>
                  <a:ext uri="{FF2B5EF4-FFF2-40B4-BE49-F238E27FC236}">
                    <a16:creationId xmlns:a16="http://schemas.microsoft.com/office/drawing/2014/main" id="{3D2E9E60-F879-462F-8164-9CC4BCD034C2}"/>
                  </a:ext>
                </a:extLst>
              </p:cNvPr>
              <p:cNvSpPr>
                <a:spLocks noChangeArrowheads="1"/>
              </p:cNvSpPr>
              <p:nvPr/>
            </p:nvSpPr>
            <p:spPr bwMode="auto">
              <a:xfrm>
                <a:off x="1834" y="120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44594" name="AutoShape 111">
                <a:extLst>
                  <a:ext uri="{FF2B5EF4-FFF2-40B4-BE49-F238E27FC236}">
                    <a16:creationId xmlns:a16="http://schemas.microsoft.com/office/drawing/2014/main" id="{12A6906F-45D4-4907-89C1-A3FA4AD2253C}"/>
                  </a:ext>
                </a:extLst>
              </p:cNvPr>
              <p:cNvCxnSpPr>
                <a:cxnSpLocks noChangeShapeType="1"/>
                <a:endCxn id="144591" idx="0"/>
              </p:cNvCxnSpPr>
              <p:nvPr/>
            </p:nvCxnSpPr>
            <p:spPr bwMode="auto">
              <a:xfrm>
                <a:off x="836" y="1057"/>
                <a:ext cx="25" cy="55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95" name="AutoShape 112">
                <a:extLst>
                  <a:ext uri="{FF2B5EF4-FFF2-40B4-BE49-F238E27FC236}">
                    <a16:creationId xmlns:a16="http://schemas.microsoft.com/office/drawing/2014/main" id="{1F633F0B-BDA7-4880-9870-91BDA67825AC}"/>
                  </a:ext>
                </a:extLst>
              </p:cNvPr>
              <p:cNvCxnSpPr>
                <a:cxnSpLocks noChangeShapeType="1"/>
                <a:stCxn id="144589" idx="5"/>
                <a:endCxn id="144591"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96" name="AutoShape 113">
                <a:extLst>
                  <a:ext uri="{FF2B5EF4-FFF2-40B4-BE49-F238E27FC236}">
                    <a16:creationId xmlns:a16="http://schemas.microsoft.com/office/drawing/2014/main" id="{5CD01415-781B-4328-A2AA-0595FE3ACE4A}"/>
                  </a:ext>
                </a:extLst>
              </p:cNvPr>
              <p:cNvCxnSpPr>
                <a:cxnSpLocks noChangeShapeType="1"/>
                <a:stCxn id="144591" idx="7"/>
                <a:endCxn id="144590" idx="3"/>
              </p:cNvCxnSpPr>
              <p:nvPr/>
            </p:nvCxnSpPr>
            <p:spPr bwMode="auto">
              <a:xfrm flipV="1">
                <a:off x="912" y="1018"/>
                <a:ext cx="520" cy="61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97" name="AutoShape 114">
                <a:extLst>
                  <a:ext uri="{FF2B5EF4-FFF2-40B4-BE49-F238E27FC236}">
                    <a16:creationId xmlns:a16="http://schemas.microsoft.com/office/drawing/2014/main" id="{017051D2-D2CF-47CA-ABC5-E439A36C593B}"/>
                  </a:ext>
                </a:extLst>
              </p:cNvPr>
              <p:cNvCxnSpPr>
                <a:cxnSpLocks noChangeShapeType="1"/>
                <a:stCxn id="144591" idx="6"/>
                <a:endCxn id="144592" idx="2"/>
              </p:cNvCxnSpPr>
              <p:nvPr/>
            </p:nvCxnSpPr>
            <p:spPr bwMode="auto">
              <a:xfrm>
                <a:off x="933" y="1683"/>
                <a:ext cx="497" cy="6"/>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98" name="AutoShape 115">
                <a:extLst>
                  <a:ext uri="{FF2B5EF4-FFF2-40B4-BE49-F238E27FC236}">
                    <a16:creationId xmlns:a16="http://schemas.microsoft.com/office/drawing/2014/main" id="{AD745268-D270-4037-AAB9-1755045039C5}"/>
                  </a:ext>
                </a:extLst>
              </p:cNvPr>
              <p:cNvCxnSpPr>
                <a:cxnSpLocks noChangeShapeType="1"/>
                <a:stCxn id="144588" idx="6"/>
                <a:endCxn id="144590" idx="2"/>
              </p:cNvCxnSpPr>
              <p:nvPr/>
            </p:nvCxnSpPr>
            <p:spPr bwMode="auto">
              <a:xfrm flipV="1">
                <a:off x="909" y="967"/>
                <a:ext cx="502" cy="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99" name="AutoShape 116">
                <a:extLst>
                  <a:ext uri="{FF2B5EF4-FFF2-40B4-BE49-F238E27FC236}">
                    <a16:creationId xmlns:a16="http://schemas.microsoft.com/office/drawing/2014/main" id="{AD98A414-0496-4BC1-A503-25632CF12F5F}"/>
                  </a:ext>
                </a:extLst>
              </p:cNvPr>
              <p:cNvCxnSpPr>
                <a:cxnSpLocks noChangeShapeType="1"/>
                <a:stCxn id="144590" idx="6"/>
                <a:endCxn id="144593" idx="1"/>
              </p:cNvCxnSpPr>
              <p:nvPr/>
            </p:nvCxnSpPr>
            <p:spPr bwMode="auto">
              <a:xfrm>
                <a:off x="1555" y="967"/>
                <a:ext cx="300" cy="25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600" name="AutoShape 117">
                <a:extLst>
                  <a:ext uri="{FF2B5EF4-FFF2-40B4-BE49-F238E27FC236}">
                    <a16:creationId xmlns:a16="http://schemas.microsoft.com/office/drawing/2014/main" id="{86074092-A600-46D5-8E1D-1766168DF1A8}"/>
                  </a:ext>
                </a:extLst>
              </p:cNvPr>
              <p:cNvCxnSpPr>
                <a:cxnSpLocks noChangeShapeType="1"/>
                <a:stCxn id="144589" idx="7"/>
                <a:endCxn id="144588"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4601" name="Text Box 118">
                <a:extLst>
                  <a:ext uri="{FF2B5EF4-FFF2-40B4-BE49-F238E27FC236}">
                    <a16:creationId xmlns:a16="http://schemas.microsoft.com/office/drawing/2014/main" id="{C933BA5D-7C2F-4EAA-A9B6-CC0D61E7EFA9}"/>
                  </a:ext>
                </a:extLst>
              </p:cNvPr>
              <p:cNvSpPr txBox="1">
                <a:spLocks noChangeArrowheads="1"/>
              </p:cNvSpPr>
              <p:nvPr/>
            </p:nvSpPr>
            <p:spPr bwMode="auto">
              <a:xfrm>
                <a:off x="707" y="1235"/>
                <a:ext cx="172"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602" name="Text Box 119">
                <a:extLst>
                  <a:ext uri="{FF2B5EF4-FFF2-40B4-BE49-F238E27FC236}">
                    <a16:creationId xmlns:a16="http://schemas.microsoft.com/office/drawing/2014/main" id="{BD28E462-0448-437C-870E-2D6CCFCD3161}"/>
                  </a:ext>
                </a:extLst>
              </p:cNvPr>
              <p:cNvSpPr txBox="1">
                <a:spLocks noChangeArrowheads="1"/>
              </p:cNvSpPr>
              <p:nvPr/>
            </p:nvSpPr>
            <p:spPr bwMode="auto">
              <a:xfrm>
                <a:off x="1365" y="1247"/>
                <a:ext cx="172"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603" name="Text Box 120">
                <a:extLst>
                  <a:ext uri="{FF2B5EF4-FFF2-40B4-BE49-F238E27FC236}">
                    <a16:creationId xmlns:a16="http://schemas.microsoft.com/office/drawing/2014/main" id="{76631D68-D0A1-4A16-8C7C-A4C3B4BEF4CF}"/>
                  </a:ext>
                </a:extLst>
              </p:cNvPr>
              <p:cNvSpPr txBox="1">
                <a:spLocks noChangeArrowheads="1"/>
              </p:cNvSpPr>
              <p:nvPr/>
            </p:nvSpPr>
            <p:spPr bwMode="auto">
              <a:xfrm>
                <a:off x="1034" y="1211"/>
                <a:ext cx="172"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4604" name="Text Box 121">
                <a:extLst>
                  <a:ext uri="{FF2B5EF4-FFF2-40B4-BE49-F238E27FC236}">
                    <a16:creationId xmlns:a16="http://schemas.microsoft.com/office/drawing/2014/main" id="{41171C4B-FE16-481D-98FD-4302C362F849}"/>
                  </a:ext>
                </a:extLst>
              </p:cNvPr>
              <p:cNvSpPr txBox="1">
                <a:spLocks noChangeArrowheads="1"/>
              </p:cNvSpPr>
              <p:nvPr/>
            </p:nvSpPr>
            <p:spPr bwMode="auto">
              <a:xfrm>
                <a:off x="493" y="1409"/>
                <a:ext cx="172"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605" name="Text Box 122">
                <a:extLst>
                  <a:ext uri="{FF2B5EF4-FFF2-40B4-BE49-F238E27FC236}">
                    <a16:creationId xmlns:a16="http://schemas.microsoft.com/office/drawing/2014/main" id="{BA960465-C6DC-4D51-8EE8-0AFDBB7EFC9A}"/>
                  </a:ext>
                </a:extLst>
              </p:cNvPr>
              <p:cNvSpPr txBox="1">
                <a:spLocks noChangeArrowheads="1"/>
              </p:cNvSpPr>
              <p:nvPr/>
            </p:nvSpPr>
            <p:spPr bwMode="auto">
              <a:xfrm>
                <a:off x="1045" y="815"/>
                <a:ext cx="172"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44606" name="Text Box 123">
                <a:extLst>
                  <a:ext uri="{FF2B5EF4-FFF2-40B4-BE49-F238E27FC236}">
                    <a16:creationId xmlns:a16="http://schemas.microsoft.com/office/drawing/2014/main" id="{852903BC-9123-498D-97EB-A14974E4486D}"/>
                  </a:ext>
                </a:extLst>
              </p:cNvPr>
              <p:cNvSpPr txBox="1">
                <a:spLocks noChangeArrowheads="1"/>
              </p:cNvSpPr>
              <p:nvPr/>
            </p:nvSpPr>
            <p:spPr bwMode="auto">
              <a:xfrm>
                <a:off x="505" y="1024"/>
                <a:ext cx="172"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44607" name="AutoShape 124">
                <a:extLst>
                  <a:ext uri="{FF2B5EF4-FFF2-40B4-BE49-F238E27FC236}">
                    <a16:creationId xmlns:a16="http://schemas.microsoft.com/office/drawing/2014/main" id="{FB01E4A2-E3D6-4DC1-9F96-F8B9DFBB9EA5}"/>
                  </a:ext>
                </a:extLst>
              </p:cNvPr>
              <p:cNvCxnSpPr>
                <a:cxnSpLocks noChangeShapeType="1"/>
                <a:stCxn id="144590" idx="4"/>
                <a:endCxn id="144592" idx="0"/>
              </p:cNvCxnSpPr>
              <p:nvPr/>
            </p:nvCxnSpPr>
            <p:spPr bwMode="auto">
              <a:xfrm>
                <a:off x="1483" y="1039"/>
                <a:ext cx="19" cy="578"/>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608" name="AutoShape 125">
                <a:extLst>
                  <a:ext uri="{FF2B5EF4-FFF2-40B4-BE49-F238E27FC236}">
                    <a16:creationId xmlns:a16="http://schemas.microsoft.com/office/drawing/2014/main" id="{54EE495E-C4CC-435E-A3BC-B89ED07BF4A0}"/>
                  </a:ext>
                </a:extLst>
              </p:cNvPr>
              <p:cNvCxnSpPr>
                <a:cxnSpLocks noChangeShapeType="1"/>
                <a:stCxn id="144593" idx="3"/>
                <a:endCxn id="144592" idx="7"/>
              </p:cNvCxnSpPr>
              <p:nvPr/>
            </p:nvCxnSpPr>
            <p:spPr bwMode="auto">
              <a:xfrm flipH="1">
                <a:off x="1553" y="1328"/>
                <a:ext cx="302" cy="31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4609" name="Text Box 126">
                <a:extLst>
                  <a:ext uri="{FF2B5EF4-FFF2-40B4-BE49-F238E27FC236}">
                    <a16:creationId xmlns:a16="http://schemas.microsoft.com/office/drawing/2014/main" id="{B2609863-CF73-4210-97CF-53C3221993D7}"/>
                  </a:ext>
                </a:extLst>
              </p:cNvPr>
              <p:cNvSpPr txBox="1">
                <a:spLocks noChangeArrowheads="1"/>
              </p:cNvSpPr>
              <p:nvPr/>
            </p:nvSpPr>
            <p:spPr bwMode="auto">
              <a:xfrm>
                <a:off x="1098" y="1512"/>
                <a:ext cx="172"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44610" name="Text Box 127">
                <a:extLst>
                  <a:ext uri="{FF2B5EF4-FFF2-40B4-BE49-F238E27FC236}">
                    <a16:creationId xmlns:a16="http://schemas.microsoft.com/office/drawing/2014/main" id="{B26949C7-7442-4805-977C-E9927D7F6E19}"/>
                  </a:ext>
                </a:extLst>
              </p:cNvPr>
              <p:cNvSpPr txBox="1">
                <a:spLocks noChangeArrowheads="1"/>
              </p:cNvSpPr>
              <p:nvPr/>
            </p:nvSpPr>
            <p:spPr bwMode="auto">
              <a:xfrm>
                <a:off x="1650" y="1454"/>
                <a:ext cx="172"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611" name="Text Box 128">
                <a:extLst>
                  <a:ext uri="{FF2B5EF4-FFF2-40B4-BE49-F238E27FC236}">
                    <a16:creationId xmlns:a16="http://schemas.microsoft.com/office/drawing/2014/main" id="{2AACB25C-DBA1-4A48-A60C-BBE3EDA36477}"/>
                  </a:ext>
                </a:extLst>
              </p:cNvPr>
              <p:cNvSpPr txBox="1">
                <a:spLocks noChangeArrowheads="1"/>
              </p:cNvSpPr>
              <p:nvPr/>
            </p:nvSpPr>
            <p:spPr bwMode="auto">
              <a:xfrm>
                <a:off x="1674" y="947"/>
                <a:ext cx="172"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4612" name="Text Box 129">
                <a:extLst>
                  <a:ext uri="{FF2B5EF4-FFF2-40B4-BE49-F238E27FC236}">
                    <a16:creationId xmlns:a16="http://schemas.microsoft.com/office/drawing/2014/main" id="{2E371661-2962-499B-AFB8-C7AEFA0AC02A}"/>
                  </a:ext>
                </a:extLst>
              </p:cNvPr>
              <p:cNvSpPr txBox="1">
                <a:spLocks noChangeArrowheads="1"/>
              </p:cNvSpPr>
              <p:nvPr/>
            </p:nvSpPr>
            <p:spPr bwMode="auto">
              <a:xfrm>
                <a:off x="245" y="1073"/>
                <a:ext cx="311"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44613" name="Text Box 130">
                <a:extLst>
                  <a:ext uri="{FF2B5EF4-FFF2-40B4-BE49-F238E27FC236}">
                    <a16:creationId xmlns:a16="http://schemas.microsoft.com/office/drawing/2014/main" id="{84B2E4C8-42B3-4B80-9A3C-5EABCC685926}"/>
                  </a:ext>
                </a:extLst>
              </p:cNvPr>
              <p:cNvSpPr txBox="1">
                <a:spLocks noChangeArrowheads="1"/>
              </p:cNvSpPr>
              <p:nvPr/>
            </p:nvSpPr>
            <p:spPr bwMode="auto">
              <a:xfrm>
                <a:off x="1301" y="712"/>
                <a:ext cx="349"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4 [B]</a:t>
                </a:r>
              </a:p>
            </p:txBody>
          </p:sp>
          <p:sp>
            <p:nvSpPr>
              <p:cNvPr id="144614" name="Text Box 131">
                <a:extLst>
                  <a:ext uri="{FF2B5EF4-FFF2-40B4-BE49-F238E27FC236}">
                    <a16:creationId xmlns:a16="http://schemas.microsoft.com/office/drawing/2014/main" id="{A3C069F4-040A-4C86-8B9B-5805D4CB093B}"/>
                  </a:ext>
                </a:extLst>
              </p:cNvPr>
              <p:cNvSpPr txBox="1">
                <a:spLocks noChangeArrowheads="1"/>
              </p:cNvSpPr>
              <p:nvPr/>
            </p:nvSpPr>
            <p:spPr bwMode="auto">
              <a:xfrm>
                <a:off x="657" y="727"/>
                <a:ext cx="349"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2 [B]</a:t>
                </a:r>
                <a:endParaRPr lang="en-US" altLang="zh-TW" sz="1400">
                  <a:solidFill>
                    <a:srgbClr val="008000"/>
                  </a:solidFill>
                  <a:latin typeface="Times New Roman" panose="02020603050405020304" pitchFamily="18" charset="0"/>
                  <a:ea typeface="新細明體" panose="02020500000000000000" pitchFamily="18" charset="-120"/>
                </a:endParaRPr>
              </a:p>
            </p:txBody>
          </p:sp>
          <p:sp>
            <p:nvSpPr>
              <p:cNvPr id="144615" name="Text Box 132">
                <a:extLst>
                  <a:ext uri="{FF2B5EF4-FFF2-40B4-BE49-F238E27FC236}">
                    <a16:creationId xmlns:a16="http://schemas.microsoft.com/office/drawing/2014/main" id="{F6B9BD52-068F-41AB-92C9-1960A6E00A7E}"/>
                  </a:ext>
                </a:extLst>
              </p:cNvPr>
              <p:cNvSpPr txBox="1">
                <a:spLocks noChangeArrowheads="1"/>
              </p:cNvSpPr>
              <p:nvPr/>
            </p:nvSpPr>
            <p:spPr bwMode="auto">
              <a:xfrm>
                <a:off x="1350" y="1751"/>
                <a:ext cx="349"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5 [C]</a:t>
                </a:r>
              </a:p>
            </p:txBody>
          </p:sp>
          <p:sp>
            <p:nvSpPr>
              <p:cNvPr id="144616" name="Text Box 133">
                <a:extLst>
                  <a:ext uri="{FF2B5EF4-FFF2-40B4-BE49-F238E27FC236}">
                    <a16:creationId xmlns:a16="http://schemas.microsoft.com/office/drawing/2014/main" id="{BE898238-92AF-42AA-BF4E-71D298915A9F}"/>
                  </a:ext>
                </a:extLst>
              </p:cNvPr>
              <p:cNvSpPr txBox="1">
                <a:spLocks noChangeArrowheads="1"/>
              </p:cNvSpPr>
              <p:nvPr/>
            </p:nvSpPr>
            <p:spPr bwMode="auto">
              <a:xfrm>
                <a:off x="1767" y="1034"/>
                <a:ext cx="349"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7 [C]</a:t>
                </a:r>
              </a:p>
            </p:txBody>
          </p:sp>
          <p:sp>
            <p:nvSpPr>
              <p:cNvPr id="144617" name="Text Box 134">
                <a:extLst>
                  <a:ext uri="{FF2B5EF4-FFF2-40B4-BE49-F238E27FC236}">
                    <a16:creationId xmlns:a16="http://schemas.microsoft.com/office/drawing/2014/main" id="{20072198-B3DD-431C-BE6C-0659B8BF355D}"/>
                  </a:ext>
                </a:extLst>
              </p:cNvPr>
              <p:cNvSpPr txBox="1">
                <a:spLocks noChangeArrowheads="1"/>
              </p:cNvSpPr>
              <p:nvPr/>
            </p:nvSpPr>
            <p:spPr bwMode="auto">
              <a:xfrm>
                <a:off x="693" y="1751"/>
                <a:ext cx="318"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 [s]</a:t>
                </a:r>
              </a:p>
            </p:txBody>
          </p:sp>
        </p:grpSp>
        <p:sp>
          <p:nvSpPr>
            <p:cNvPr id="144587" name="Text Box 135">
              <a:extLst>
                <a:ext uri="{FF2B5EF4-FFF2-40B4-BE49-F238E27FC236}">
                  <a16:creationId xmlns:a16="http://schemas.microsoft.com/office/drawing/2014/main" id="{0CF4B79E-EB2D-40C5-91E3-0B3EF6C3CD77}"/>
                </a:ext>
              </a:extLst>
            </p:cNvPr>
            <p:cNvSpPr txBox="1">
              <a:spLocks noChangeArrowheads="1"/>
            </p:cNvSpPr>
            <p:nvPr/>
          </p:nvSpPr>
          <p:spPr bwMode="auto">
            <a:xfrm>
              <a:off x="2190" y="2029"/>
              <a:ext cx="893" cy="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C</a:t>
              </a:r>
            </a:p>
            <a:p>
              <a:pPr eaLnBrk="1" hangingPunct="1"/>
              <a:r>
                <a:rPr lang="en-US" altLang="zh-TW" sz="1400">
                  <a:latin typeface="Times New Roman" panose="02020603050405020304" pitchFamily="18" charset="0"/>
                  <a:ea typeface="新細明體" panose="02020500000000000000" pitchFamily="18" charset="-120"/>
                </a:rPr>
                <a:t>S={s,B,A,C}</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={D,E}</a:t>
              </a:r>
            </a:p>
            <a:p>
              <a:pPr eaLnBrk="1" hangingPunct="1"/>
              <a:r>
                <a:rPr lang="en-US" altLang="zh-TW" sz="1400">
                  <a:latin typeface="Times New Roman" panose="02020603050405020304" pitchFamily="18" charset="0"/>
                  <a:ea typeface="新細明體" panose="02020500000000000000" pitchFamily="18" charset="-120"/>
                </a:rPr>
                <a:t>Scan (C,D),(C,E)</a:t>
              </a:r>
            </a:p>
          </p:txBody>
        </p:sp>
      </p:grpSp>
      <p:grpSp>
        <p:nvGrpSpPr>
          <p:cNvPr id="491656" name="Group 136">
            <a:extLst>
              <a:ext uri="{FF2B5EF4-FFF2-40B4-BE49-F238E27FC236}">
                <a16:creationId xmlns:a16="http://schemas.microsoft.com/office/drawing/2014/main" id="{C7987788-CBB7-415C-8A10-C28E6CD4B11A}"/>
              </a:ext>
            </a:extLst>
          </p:cNvPr>
          <p:cNvGrpSpPr>
            <a:grpSpLocks/>
          </p:cNvGrpSpPr>
          <p:nvPr/>
        </p:nvGrpSpPr>
        <p:grpSpPr bwMode="auto">
          <a:xfrm>
            <a:off x="0" y="2708275"/>
            <a:ext cx="4335463" cy="1776413"/>
            <a:chOff x="276" y="1940"/>
            <a:chExt cx="2731" cy="1254"/>
          </a:xfrm>
        </p:grpSpPr>
        <p:grpSp>
          <p:nvGrpSpPr>
            <p:cNvPr id="144554" name="Group 137">
              <a:extLst>
                <a:ext uri="{FF2B5EF4-FFF2-40B4-BE49-F238E27FC236}">
                  <a16:creationId xmlns:a16="http://schemas.microsoft.com/office/drawing/2014/main" id="{AE2E2016-81E1-443F-A3A7-5DA22DAA05D3}"/>
                </a:ext>
              </a:extLst>
            </p:cNvPr>
            <p:cNvGrpSpPr>
              <a:grpSpLocks/>
            </p:cNvGrpSpPr>
            <p:nvPr/>
          </p:nvGrpSpPr>
          <p:grpSpPr bwMode="auto">
            <a:xfrm>
              <a:off x="276" y="1940"/>
              <a:ext cx="1877" cy="1254"/>
              <a:chOff x="245" y="712"/>
              <a:chExt cx="1877" cy="1254"/>
            </a:xfrm>
          </p:grpSpPr>
          <p:sp>
            <p:nvSpPr>
              <p:cNvPr id="144556" name="AutoShape 138">
                <a:extLst>
                  <a:ext uri="{FF2B5EF4-FFF2-40B4-BE49-F238E27FC236}">
                    <a16:creationId xmlns:a16="http://schemas.microsoft.com/office/drawing/2014/main" id="{8082F9BD-7DAD-4680-A528-8FB2D838F4CE}"/>
                  </a:ext>
                </a:extLst>
              </p:cNvPr>
              <p:cNvSpPr>
                <a:spLocks noChangeArrowheads="1"/>
              </p:cNvSpPr>
              <p:nvPr/>
            </p:nvSpPr>
            <p:spPr bwMode="auto">
              <a:xfrm>
                <a:off x="765" y="904"/>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A</a:t>
                </a:r>
              </a:p>
            </p:txBody>
          </p:sp>
          <p:sp>
            <p:nvSpPr>
              <p:cNvPr id="144557" name="AutoShape 139">
                <a:extLst>
                  <a:ext uri="{FF2B5EF4-FFF2-40B4-BE49-F238E27FC236}">
                    <a16:creationId xmlns:a16="http://schemas.microsoft.com/office/drawing/2014/main" id="{48007E0E-2A75-4E7C-BC18-7636AC06790C}"/>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44558" name="AutoShape 140">
                <a:extLst>
                  <a:ext uri="{FF2B5EF4-FFF2-40B4-BE49-F238E27FC236}">
                    <a16:creationId xmlns:a16="http://schemas.microsoft.com/office/drawing/2014/main" id="{215A4C2B-FA78-40AC-A55D-7EFCE197D635}"/>
                  </a:ext>
                </a:extLst>
              </p:cNvPr>
              <p:cNvSpPr>
                <a:spLocks noChangeArrowheads="1"/>
              </p:cNvSpPr>
              <p:nvPr/>
            </p:nvSpPr>
            <p:spPr bwMode="auto">
              <a:xfrm>
                <a:off x="1411" y="89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C</a:t>
                </a:r>
              </a:p>
            </p:txBody>
          </p:sp>
          <p:sp>
            <p:nvSpPr>
              <p:cNvPr id="144559" name="AutoShape 141">
                <a:extLst>
                  <a:ext uri="{FF2B5EF4-FFF2-40B4-BE49-F238E27FC236}">
                    <a16:creationId xmlns:a16="http://schemas.microsoft.com/office/drawing/2014/main" id="{7DEC24B6-8C2E-4BC5-84EB-78CA30C82C40}"/>
                  </a:ext>
                </a:extLst>
              </p:cNvPr>
              <p:cNvSpPr>
                <a:spLocks noChangeArrowheads="1"/>
              </p:cNvSpPr>
              <p:nvPr/>
            </p:nvSpPr>
            <p:spPr bwMode="auto">
              <a:xfrm>
                <a:off x="789" y="1611"/>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B</a:t>
                </a:r>
              </a:p>
            </p:txBody>
          </p:sp>
          <p:sp>
            <p:nvSpPr>
              <p:cNvPr id="144560" name="AutoShape 142">
                <a:extLst>
                  <a:ext uri="{FF2B5EF4-FFF2-40B4-BE49-F238E27FC236}">
                    <a16:creationId xmlns:a16="http://schemas.microsoft.com/office/drawing/2014/main" id="{CE954556-00DF-4FF6-A4D1-56BE8AB82D60}"/>
                  </a:ext>
                </a:extLst>
              </p:cNvPr>
              <p:cNvSpPr>
                <a:spLocks noChangeArrowheads="1"/>
              </p:cNvSpPr>
              <p:nvPr/>
            </p:nvSpPr>
            <p:spPr bwMode="auto">
              <a:xfrm>
                <a:off x="1430" y="1617"/>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D</a:t>
                </a:r>
              </a:p>
            </p:txBody>
          </p:sp>
          <p:sp>
            <p:nvSpPr>
              <p:cNvPr id="144561" name="AutoShape 143">
                <a:extLst>
                  <a:ext uri="{FF2B5EF4-FFF2-40B4-BE49-F238E27FC236}">
                    <a16:creationId xmlns:a16="http://schemas.microsoft.com/office/drawing/2014/main" id="{667D1ACB-37ED-4AEC-8B75-86E000075C8E}"/>
                  </a:ext>
                </a:extLst>
              </p:cNvPr>
              <p:cNvSpPr>
                <a:spLocks noChangeArrowheads="1"/>
              </p:cNvSpPr>
              <p:nvPr/>
            </p:nvSpPr>
            <p:spPr bwMode="auto">
              <a:xfrm>
                <a:off x="1834" y="120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44562" name="AutoShape 144">
                <a:extLst>
                  <a:ext uri="{FF2B5EF4-FFF2-40B4-BE49-F238E27FC236}">
                    <a16:creationId xmlns:a16="http://schemas.microsoft.com/office/drawing/2014/main" id="{A2BF6F20-7984-4E03-ADA0-01964C64447E}"/>
                  </a:ext>
                </a:extLst>
              </p:cNvPr>
              <p:cNvCxnSpPr>
                <a:cxnSpLocks noChangeShapeType="1"/>
                <a:endCxn id="144559" idx="0"/>
              </p:cNvCxnSpPr>
              <p:nvPr/>
            </p:nvCxnSpPr>
            <p:spPr bwMode="auto">
              <a:xfrm>
                <a:off x="836" y="1057"/>
                <a:ext cx="25" cy="55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63" name="AutoShape 145">
                <a:extLst>
                  <a:ext uri="{FF2B5EF4-FFF2-40B4-BE49-F238E27FC236}">
                    <a16:creationId xmlns:a16="http://schemas.microsoft.com/office/drawing/2014/main" id="{FA5ABB4E-F059-4958-A44B-DE81B3D30597}"/>
                  </a:ext>
                </a:extLst>
              </p:cNvPr>
              <p:cNvCxnSpPr>
                <a:cxnSpLocks noChangeShapeType="1"/>
                <a:stCxn id="144557" idx="5"/>
                <a:endCxn id="144559"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64" name="AutoShape 146">
                <a:extLst>
                  <a:ext uri="{FF2B5EF4-FFF2-40B4-BE49-F238E27FC236}">
                    <a16:creationId xmlns:a16="http://schemas.microsoft.com/office/drawing/2014/main" id="{28AD068B-67DD-480C-AE8B-98E24D88D964}"/>
                  </a:ext>
                </a:extLst>
              </p:cNvPr>
              <p:cNvCxnSpPr>
                <a:cxnSpLocks noChangeShapeType="1"/>
                <a:stCxn id="144559" idx="7"/>
                <a:endCxn id="144558" idx="3"/>
              </p:cNvCxnSpPr>
              <p:nvPr/>
            </p:nvCxnSpPr>
            <p:spPr bwMode="auto">
              <a:xfrm flipV="1">
                <a:off x="912" y="1018"/>
                <a:ext cx="520" cy="61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65" name="AutoShape 147">
                <a:extLst>
                  <a:ext uri="{FF2B5EF4-FFF2-40B4-BE49-F238E27FC236}">
                    <a16:creationId xmlns:a16="http://schemas.microsoft.com/office/drawing/2014/main" id="{47E66026-1B8F-41E6-849D-98777624556B}"/>
                  </a:ext>
                </a:extLst>
              </p:cNvPr>
              <p:cNvCxnSpPr>
                <a:cxnSpLocks noChangeShapeType="1"/>
                <a:stCxn id="144559" idx="6"/>
                <a:endCxn id="144560" idx="2"/>
              </p:cNvCxnSpPr>
              <p:nvPr/>
            </p:nvCxnSpPr>
            <p:spPr bwMode="auto">
              <a:xfrm>
                <a:off x="933" y="1683"/>
                <a:ext cx="497" cy="6"/>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66" name="AutoShape 148">
                <a:extLst>
                  <a:ext uri="{FF2B5EF4-FFF2-40B4-BE49-F238E27FC236}">
                    <a16:creationId xmlns:a16="http://schemas.microsoft.com/office/drawing/2014/main" id="{4DD8A80B-0E0B-4B1D-93FD-0659F2B72A04}"/>
                  </a:ext>
                </a:extLst>
              </p:cNvPr>
              <p:cNvCxnSpPr>
                <a:cxnSpLocks noChangeShapeType="1"/>
                <a:stCxn id="144556" idx="6"/>
                <a:endCxn id="144558" idx="2"/>
              </p:cNvCxnSpPr>
              <p:nvPr/>
            </p:nvCxnSpPr>
            <p:spPr bwMode="auto">
              <a:xfrm flipV="1">
                <a:off x="909" y="967"/>
                <a:ext cx="502" cy="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67" name="AutoShape 149">
                <a:extLst>
                  <a:ext uri="{FF2B5EF4-FFF2-40B4-BE49-F238E27FC236}">
                    <a16:creationId xmlns:a16="http://schemas.microsoft.com/office/drawing/2014/main" id="{01F21B58-11E3-43ED-941F-03CF6670358A}"/>
                  </a:ext>
                </a:extLst>
              </p:cNvPr>
              <p:cNvCxnSpPr>
                <a:cxnSpLocks noChangeShapeType="1"/>
                <a:stCxn id="144558" idx="6"/>
                <a:endCxn id="144561" idx="1"/>
              </p:cNvCxnSpPr>
              <p:nvPr/>
            </p:nvCxnSpPr>
            <p:spPr bwMode="auto">
              <a:xfrm>
                <a:off x="1555" y="967"/>
                <a:ext cx="300" cy="25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68" name="AutoShape 150">
                <a:extLst>
                  <a:ext uri="{FF2B5EF4-FFF2-40B4-BE49-F238E27FC236}">
                    <a16:creationId xmlns:a16="http://schemas.microsoft.com/office/drawing/2014/main" id="{718D8F1D-E236-4030-AA1F-9D1DE037B20A}"/>
                  </a:ext>
                </a:extLst>
              </p:cNvPr>
              <p:cNvCxnSpPr>
                <a:cxnSpLocks noChangeShapeType="1"/>
                <a:stCxn id="144557" idx="7"/>
                <a:endCxn id="144556"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4569" name="Text Box 151">
                <a:extLst>
                  <a:ext uri="{FF2B5EF4-FFF2-40B4-BE49-F238E27FC236}">
                    <a16:creationId xmlns:a16="http://schemas.microsoft.com/office/drawing/2014/main" id="{0279DC6F-A6CA-46A2-A906-698D7E0ADCDA}"/>
                  </a:ext>
                </a:extLst>
              </p:cNvPr>
              <p:cNvSpPr txBox="1">
                <a:spLocks noChangeArrowheads="1"/>
              </p:cNvSpPr>
              <p:nvPr/>
            </p:nvSpPr>
            <p:spPr bwMode="auto">
              <a:xfrm>
                <a:off x="707" y="1236"/>
                <a:ext cx="172"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570" name="Text Box 152">
                <a:extLst>
                  <a:ext uri="{FF2B5EF4-FFF2-40B4-BE49-F238E27FC236}">
                    <a16:creationId xmlns:a16="http://schemas.microsoft.com/office/drawing/2014/main" id="{4EACA377-256A-496F-959E-84E3728D11C5}"/>
                  </a:ext>
                </a:extLst>
              </p:cNvPr>
              <p:cNvSpPr txBox="1">
                <a:spLocks noChangeArrowheads="1"/>
              </p:cNvSpPr>
              <p:nvPr/>
            </p:nvSpPr>
            <p:spPr bwMode="auto">
              <a:xfrm>
                <a:off x="1365" y="1248"/>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571" name="Text Box 153">
                <a:extLst>
                  <a:ext uri="{FF2B5EF4-FFF2-40B4-BE49-F238E27FC236}">
                    <a16:creationId xmlns:a16="http://schemas.microsoft.com/office/drawing/2014/main" id="{B15FD770-A549-4E0B-A8DC-D830756FE41A}"/>
                  </a:ext>
                </a:extLst>
              </p:cNvPr>
              <p:cNvSpPr txBox="1">
                <a:spLocks noChangeArrowheads="1"/>
              </p:cNvSpPr>
              <p:nvPr/>
            </p:nvSpPr>
            <p:spPr bwMode="auto">
              <a:xfrm>
                <a:off x="1034" y="1211"/>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4572" name="Text Box 154">
                <a:extLst>
                  <a:ext uri="{FF2B5EF4-FFF2-40B4-BE49-F238E27FC236}">
                    <a16:creationId xmlns:a16="http://schemas.microsoft.com/office/drawing/2014/main" id="{BC4A25B5-86F3-4C8E-B725-1DC03C15D264}"/>
                  </a:ext>
                </a:extLst>
              </p:cNvPr>
              <p:cNvSpPr txBox="1">
                <a:spLocks noChangeArrowheads="1"/>
              </p:cNvSpPr>
              <p:nvPr/>
            </p:nvSpPr>
            <p:spPr bwMode="auto">
              <a:xfrm>
                <a:off x="493" y="1408"/>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573" name="Text Box 155">
                <a:extLst>
                  <a:ext uri="{FF2B5EF4-FFF2-40B4-BE49-F238E27FC236}">
                    <a16:creationId xmlns:a16="http://schemas.microsoft.com/office/drawing/2014/main" id="{FB717995-F803-40C0-B8C6-24CF33DFDE66}"/>
                  </a:ext>
                </a:extLst>
              </p:cNvPr>
              <p:cNvSpPr txBox="1">
                <a:spLocks noChangeArrowheads="1"/>
              </p:cNvSpPr>
              <p:nvPr/>
            </p:nvSpPr>
            <p:spPr bwMode="auto">
              <a:xfrm>
                <a:off x="1045" y="816"/>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44574" name="Text Box 156">
                <a:extLst>
                  <a:ext uri="{FF2B5EF4-FFF2-40B4-BE49-F238E27FC236}">
                    <a16:creationId xmlns:a16="http://schemas.microsoft.com/office/drawing/2014/main" id="{07137133-768E-40D8-A22F-94E0F3971FD8}"/>
                  </a:ext>
                </a:extLst>
              </p:cNvPr>
              <p:cNvSpPr txBox="1">
                <a:spLocks noChangeArrowheads="1"/>
              </p:cNvSpPr>
              <p:nvPr/>
            </p:nvSpPr>
            <p:spPr bwMode="auto">
              <a:xfrm>
                <a:off x="505" y="1024"/>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44575" name="AutoShape 157">
                <a:extLst>
                  <a:ext uri="{FF2B5EF4-FFF2-40B4-BE49-F238E27FC236}">
                    <a16:creationId xmlns:a16="http://schemas.microsoft.com/office/drawing/2014/main" id="{5E30264A-D65B-4C17-B49B-147030860D6F}"/>
                  </a:ext>
                </a:extLst>
              </p:cNvPr>
              <p:cNvCxnSpPr>
                <a:cxnSpLocks noChangeShapeType="1"/>
                <a:stCxn id="144558" idx="4"/>
                <a:endCxn id="144560" idx="0"/>
              </p:cNvCxnSpPr>
              <p:nvPr/>
            </p:nvCxnSpPr>
            <p:spPr bwMode="auto">
              <a:xfrm>
                <a:off x="1483" y="1039"/>
                <a:ext cx="19" cy="578"/>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76" name="AutoShape 158">
                <a:extLst>
                  <a:ext uri="{FF2B5EF4-FFF2-40B4-BE49-F238E27FC236}">
                    <a16:creationId xmlns:a16="http://schemas.microsoft.com/office/drawing/2014/main" id="{CC9E9779-4B46-4D24-9A3E-6934FF01D83F}"/>
                  </a:ext>
                </a:extLst>
              </p:cNvPr>
              <p:cNvCxnSpPr>
                <a:cxnSpLocks noChangeShapeType="1"/>
                <a:stCxn id="144561" idx="3"/>
                <a:endCxn id="144560" idx="7"/>
              </p:cNvCxnSpPr>
              <p:nvPr/>
            </p:nvCxnSpPr>
            <p:spPr bwMode="auto">
              <a:xfrm flipH="1">
                <a:off x="1553" y="1328"/>
                <a:ext cx="302" cy="310"/>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4577" name="Text Box 159">
                <a:extLst>
                  <a:ext uri="{FF2B5EF4-FFF2-40B4-BE49-F238E27FC236}">
                    <a16:creationId xmlns:a16="http://schemas.microsoft.com/office/drawing/2014/main" id="{472C7D63-236C-4947-878C-77D8A76A3195}"/>
                  </a:ext>
                </a:extLst>
              </p:cNvPr>
              <p:cNvSpPr txBox="1">
                <a:spLocks noChangeArrowheads="1"/>
              </p:cNvSpPr>
              <p:nvPr/>
            </p:nvSpPr>
            <p:spPr bwMode="auto">
              <a:xfrm>
                <a:off x="1098" y="1512"/>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44578" name="Text Box 160">
                <a:extLst>
                  <a:ext uri="{FF2B5EF4-FFF2-40B4-BE49-F238E27FC236}">
                    <a16:creationId xmlns:a16="http://schemas.microsoft.com/office/drawing/2014/main" id="{09EA4E1A-1AFE-4D0F-AF52-B7E5EBA928AB}"/>
                  </a:ext>
                </a:extLst>
              </p:cNvPr>
              <p:cNvSpPr txBox="1">
                <a:spLocks noChangeArrowheads="1"/>
              </p:cNvSpPr>
              <p:nvPr/>
            </p:nvSpPr>
            <p:spPr bwMode="auto">
              <a:xfrm>
                <a:off x="1650" y="1453"/>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579" name="Text Box 161">
                <a:extLst>
                  <a:ext uri="{FF2B5EF4-FFF2-40B4-BE49-F238E27FC236}">
                    <a16:creationId xmlns:a16="http://schemas.microsoft.com/office/drawing/2014/main" id="{3E03CA01-6213-442E-B471-7E271CCDEBB6}"/>
                  </a:ext>
                </a:extLst>
              </p:cNvPr>
              <p:cNvSpPr txBox="1">
                <a:spLocks noChangeArrowheads="1"/>
              </p:cNvSpPr>
              <p:nvPr/>
            </p:nvSpPr>
            <p:spPr bwMode="auto">
              <a:xfrm>
                <a:off x="1674" y="947"/>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4580" name="Text Box 162">
                <a:extLst>
                  <a:ext uri="{FF2B5EF4-FFF2-40B4-BE49-F238E27FC236}">
                    <a16:creationId xmlns:a16="http://schemas.microsoft.com/office/drawing/2014/main" id="{20555D2D-DCC4-4DCF-99F8-1078460393F7}"/>
                  </a:ext>
                </a:extLst>
              </p:cNvPr>
              <p:cNvSpPr txBox="1">
                <a:spLocks noChangeArrowheads="1"/>
              </p:cNvSpPr>
              <p:nvPr/>
            </p:nvSpPr>
            <p:spPr bwMode="auto">
              <a:xfrm>
                <a:off x="245" y="1074"/>
                <a:ext cx="311"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44581" name="Text Box 163">
                <a:extLst>
                  <a:ext uri="{FF2B5EF4-FFF2-40B4-BE49-F238E27FC236}">
                    <a16:creationId xmlns:a16="http://schemas.microsoft.com/office/drawing/2014/main" id="{8EE873A7-8F27-47CA-916C-880BAA61E2F9}"/>
                  </a:ext>
                </a:extLst>
              </p:cNvPr>
              <p:cNvSpPr txBox="1">
                <a:spLocks noChangeArrowheads="1"/>
              </p:cNvSpPr>
              <p:nvPr/>
            </p:nvSpPr>
            <p:spPr bwMode="auto">
              <a:xfrm>
                <a:off x="1301" y="712"/>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4 [B]</a:t>
                </a:r>
              </a:p>
            </p:txBody>
          </p:sp>
          <p:sp>
            <p:nvSpPr>
              <p:cNvPr id="144582" name="Text Box 164">
                <a:extLst>
                  <a:ext uri="{FF2B5EF4-FFF2-40B4-BE49-F238E27FC236}">
                    <a16:creationId xmlns:a16="http://schemas.microsoft.com/office/drawing/2014/main" id="{AD37A6D4-119A-4DE3-BD3D-74CA3132F500}"/>
                  </a:ext>
                </a:extLst>
              </p:cNvPr>
              <p:cNvSpPr txBox="1">
                <a:spLocks noChangeArrowheads="1"/>
              </p:cNvSpPr>
              <p:nvPr/>
            </p:nvSpPr>
            <p:spPr bwMode="auto">
              <a:xfrm>
                <a:off x="657" y="727"/>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2 [B]</a:t>
                </a:r>
              </a:p>
            </p:txBody>
          </p:sp>
          <p:sp>
            <p:nvSpPr>
              <p:cNvPr id="144583" name="Text Box 165">
                <a:extLst>
                  <a:ext uri="{FF2B5EF4-FFF2-40B4-BE49-F238E27FC236}">
                    <a16:creationId xmlns:a16="http://schemas.microsoft.com/office/drawing/2014/main" id="{570A2EB5-8EBB-47CF-827B-6BB10BBE18FF}"/>
                  </a:ext>
                </a:extLst>
              </p:cNvPr>
              <p:cNvSpPr txBox="1">
                <a:spLocks noChangeArrowheads="1"/>
              </p:cNvSpPr>
              <p:nvPr/>
            </p:nvSpPr>
            <p:spPr bwMode="auto">
              <a:xfrm>
                <a:off x="1350" y="1751"/>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5 [C]</a:t>
                </a:r>
              </a:p>
            </p:txBody>
          </p:sp>
          <p:sp>
            <p:nvSpPr>
              <p:cNvPr id="144584" name="Text Box 166">
                <a:extLst>
                  <a:ext uri="{FF2B5EF4-FFF2-40B4-BE49-F238E27FC236}">
                    <a16:creationId xmlns:a16="http://schemas.microsoft.com/office/drawing/2014/main" id="{AFA8A289-83E1-4E47-9E6B-0D37F79A174E}"/>
                  </a:ext>
                </a:extLst>
              </p:cNvPr>
              <p:cNvSpPr txBox="1">
                <a:spLocks noChangeArrowheads="1"/>
              </p:cNvSpPr>
              <p:nvPr/>
            </p:nvSpPr>
            <p:spPr bwMode="auto">
              <a:xfrm>
                <a:off x="1767" y="1034"/>
                <a:ext cx="355"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6 [D]</a:t>
                </a:r>
              </a:p>
            </p:txBody>
          </p:sp>
          <p:sp>
            <p:nvSpPr>
              <p:cNvPr id="144585" name="Text Box 167">
                <a:extLst>
                  <a:ext uri="{FF2B5EF4-FFF2-40B4-BE49-F238E27FC236}">
                    <a16:creationId xmlns:a16="http://schemas.microsoft.com/office/drawing/2014/main" id="{D36EBAC9-E66A-4FA2-A298-6733FBE23376}"/>
                  </a:ext>
                </a:extLst>
              </p:cNvPr>
              <p:cNvSpPr txBox="1">
                <a:spLocks noChangeArrowheads="1"/>
              </p:cNvSpPr>
              <p:nvPr/>
            </p:nvSpPr>
            <p:spPr bwMode="auto">
              <a:xfrm>
                <a:off x="693" y="1751"/>
                <a:ext cx="318"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 [s]</a:t>
                </a:r>
              </a:p>
            </p:txBody>
          </p:sp>
        </p:grpSp>
        <p:sp>
          <p:nvSpPr>
            <p:cNvPr id="144555" name="Text Box 168">
              <a:extLst>
                <a:ext uri="{FF2B5EF4-FFF2-40B4-BE49-F238E27FC236}">
                  <a16:creationId xmlns:a16="http://schemas.microsoft.com/office/drawing/2014/main" id="{9C9481EC-2E3B-474F-964F-F54487E2F957}"/>
                </a:ext>
              </a:extLst>
            </p:cNvPr>
            <p:cNvSpPr txBox="1">
              <a:spLocks noChangeArrowheads="1"/>
            </p:cNvSpPr>
            <p:nvPr/>
          </p:nvSpPr>
          <p:spPr bwMode="auto">
            <a:xfrm>
              <a:off x="2190" y="2029"/>
              <a:ext cx="817" cy="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D</a:t>
              </a:r>
            </a:p>
            <a:p>
              <a:pPr eaLnBrk="1" hangingPunct="1"/>
              <a:r>
                <a:rPr lang="en-US" altLang="zh-TW" sz="1400">
                  <a:latin typeface="Times New Roman" panose="02020603050405020304" pitchFamily="18" charset="0"/>
                  <a:ea typeface="新細明體" panose="02020500000000000000" pitchFamily="18" charset="-120"/>
                </a:rPr>
                <a:t>S={s,B,A,C,D}</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={E}</a:t>
              </a:r>
            </a:p>
            <a:p>
              <a:pPr eaLnBrk="1" hangingPunct="1"/>
              <a:r>
                <a:rPr lang="en-US" altLang="zh-TW" sz="1400">
                  <a:latin typeface="Times New Roman" panose="02020603050405020304" pitchFamily="18" charset="0"/>
                  <a:ea typeface="新細明體" panose="02020500000000000000" pitchFamily="18" charset="-120"/>
                </a:rPr>
                <a:t>Scan (D,E)</a:t>
              </a:r>
            </a:p>
          </p:txBody>
        </p:sp>
      </p:grpSp>
      <p:grpSp>
        <p:nvGrpSpPr>
          <p:cNvPr id="491689" name="Group 169">
            <a:extLst>
              <a:ext uri="{FF2B5EF4-FFF2-40B4-BE49-F238E27FC236}">
                <a16:creationId xmlns:a16="http://schemas.microsoft.com/office/drawing/2014/main" id="{0C1F8DCC-6B61-48B3-A3AD-5D93C3B046BF}"/>
              </a:ext>
            </a:extLst>
          </p:cNvPr>
          <p:cNvGrpSpPr>
            <a:grpSpLocks/>
          </p:cNvGrpSpPr>
          <p:nvPr/>
        </p:nvGrpSpPr>
        <p:grpSpPr bwMode="auto">
          <a:xfrm>
            <a:off x="0" y="4546600"/>
            <a:ext cx="4487863" cy="1776413"/>
            <a:chOff x="276" y="1940"/>
            <a:chExt cx="2827" cy="1254"/>
          </a:xfrm>
        </p:grpSpPr>
        <p:grpSp>
          <p:nvGrpSpPr>
            <p:cNvPr id="144522" name="Group 170">
              <a:extLst>
                <a:ext uri="{FF2B5EF4-FFF2-40B4-BE49-F238E27FC236}">
                  <a16:creationId xmlns:a16="http://schemas.microsoft.com/office/drawing/2014/main" id="{13BA2609-D80B-4E53-9D75-DF02ACD321DB}"/>
                </a:ext>
              </a:extLst>
            </p:cNvPr>
            <p:cNvGrpSpPr>
              <a:grpSpLocks/>
            </p:cNvGrpSpPr>
            <p:nvPr/>
          </p:nvGrpSpPr>
          <p:grpSpPr bwMode="auto">
            <a:xfrm>
              <a:off x="276" y="1940"/>
              <a:ext cx="1877" cy="1254"/>
              <a:chOff x="245" y="712"/>
              <a:chExt cx="1877" cy="1254"/>
            </a:xfrm>
          </p:grpSpPr>
          <p:sp>
            <p:nvSpPr>
              <p:cNvPr id="144524" name="AutoShape 171">
                <a:extLst>
                  <a:ext uri="{FF2B5EF4-FFF2-40B4-BE49-F238E27FC236}">
                    <a16:creationId xmlns:a16="http://schemas.microsoft.com/office/drawing/2014/main" id="{D0531002-CB0D-4ACE-BCE3-5CCD8127A656}"/>
                  </a:ext>
                </a:extLst>
              </p:cNvPr>
              <p:cNvSpPr>
                <a:spLocks noChangeArrowheads="1"/>
              </p:cNvSpPr>
              <p:nvPr/>
            </p:nvSpPr>
            <p:spPr bwMode="auto">
              <a:xfrm>
                <a:off x="765" y="904"/>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A</a:t>
                </a:r>
              </a:p>
            </p:txBody>
          </p:sp>
          <p:sp>
            <p:nvSpPr>
              <p:cNvPr id="144525" name="AutoShape 172">
                <a:extLst>
                  <a:ext uri="{FF2B5EF4-FFF2-40B4-BE49-F238E27FC236}">
                    <a16:creationId xmlns:a16="http://schemas.microsoft.com/office/drawing/2014/main" id="{13E7AB48-1A44-4861-9A7F-665B1193E09A}"/>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44526" name="AutoShape 173">
                <a:extLst>
                  <a:ext uri="{FF2B5EF4-FFF2-40B4-BE49-F238E27FC236}">
                    <a16:creationId xmlns:a16="http://schemas.microsoft.com/office/drawing/2014/main" id="{B9639E76-3740-4220-A454-7E22C0F1C615}"/>
                  </a:ext>
                </a:extLst>
              </p:cNvPr>
              <p:cNvSpPr>
                <a:spLocks noChangeArrowheads="1"/>
              </p:cNvSpPr>
              <p:nvPr/>
            </p:nvSpPr>
            <p:spPr bwMode="auto">
              <a:xfrm>
                <a:off x="1411" y="89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C</a:t>
                </a:r>
              </a:p>
            </p:txBody>
          </p:sp>
          <p:sp>
            <p:nvSpPr>
              <p:cNvPr id="144527" name="AutoShape 174">
                <a:extLst>
                  <a:ext uri="{FF2B5EF4-FFF2-40B4-BE49-F238E27FC236}">
                    <a16:creationId xmlns:a16="http://schemas.microsoft.com/office/drawing/2014/main" id="{D413A9BB-A465-4BF5-BF29-761597527708}"/>
                  </a:ext>
                </a:extLst>
              </p:cNvPr>
              <p:cNvSpPr>
                <a:spLocks noChangeArrowheads="1"/>
              </p:cNvSpPr>
              <p:nvPr/>
            </p:nvSpPr>
            <p:spPr bwMode="auto">
              <a:xfrm>
                <a:off x="789" y="1611"/>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B</a:t>
                </a:r>
              </a:p>
            </p:txBody>
          </p:sp>
          <p:sp>
            <p:nvSpPr>
              <p:cNvPr id="144528" name="AutoShape 175">
                <a:extLst>
                  <a:ext uri="{FF2B5EF4-FFF2-40B4-BE49-F238E27FC236}">
                    <a16:creationId xmlns:a16="http://schemas.microsoft.com/office/drawing/2014/main" id="{3C7EC683-BCEF-4B20-BBE6-554D31F89341}"/>
                  </a:ext>
                </a:extLst>
              </p:cNvPr>
              <p:cNvSpPr>
                <a:spLocks noChangeArrowheads="1"/>
              </p:cNvSpPr>
              <p:nvPr/>
            </p:nvSpPr>
            <p:spPr bwMode="auto">
              <a:xfrm>
                <a:off x="1430" y="1617"/>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D</a:t>
                </a:r>
              </a:p>
            </p:txBody>
          </p:sp>
          <p:sp>
            <p:nvSpPr>
              <p:cNvPr id="144529" name="AutoShape 176">
                <a:extLst>
                  <a:ext uri="{FF2B5EF4-FFF2-40B4-BE49-F238E27FC236}">
                    <a16:creationId xmlns:a16="http://schemas.microsoft.com/office/drawing/2014/main" id="{9122282D-4870-455A-815A-F16FCF2FDA24}"/>
                  </a:ext>
                </a:extLst>
              </p:cNvPr>
              <p:cNvSpPr>
                <a:spLocks noChangeArrowheads="1"/>
              </p:cNvSpPr>
              <p:nvPr/>
            </p:nvSpPr>
            <p:spPr bwMode="auto">
              <a:xfrm>
                <a:off x="1834" y="120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E</a:t>
                </a:r>
              </a:p>
            </p:txBody>
          </p:sp>
          <p:cxnSp>
            <p:nvCxnSpPr>
              <p:cNvPr id="144530" name="AutoShape 177">
                <a:extLst>
                  <a:ext uri="{FF2B5EF4-FFF2-40B4-BE49-F238E27FC236}">
                    <a16:creationId xmlns:a16="http://schemas.microsoft.com/office/drawing/2014/main" id="{95B609F9-6F00-45F4-85A5-9259086BB44A}"/>
                  </a:ext>
                </a:extLst>
              </p:cNvPr>
              <p:cNvCxnSpPr>
                <a:cxnSpLocks noChangeShapeType="1"/>
                <a:endCxn id="144527" idx="0"/>
              </p:cNvCxnSpPr>
              <p:nvPr/>
            </p:nvCxnSpPr>
            <p:spPr bwMode="auto">
              <a:xfrm>
                <a:off x="836" y="1057"/>
                <a:ext cx="25" cy="554"/>
              </a:xfrm>
              <a:prstGeom prst="straightConnector1">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31" name="AutoShape 178">
                <a:extLst>
                  <a:ext uri="{FF2B5EF4-FFF2-40B4-BE49-F238E27FC236}">
                    <a16:creationId xmlns:a16="http://schemas.microsoft.com/office/drawing/2014/main" id="{FD0E302C-82A0-4046-A02C-FCE3FA8614CC}"/>
                  </a:ext>
                </a:extLst>
              </p:cNvPr>
              <p:cNvCxnSpPr>
                <a:cxnSpLocks noChangeShapeType="1"/>
                <a:stCxn id="144525" idx="5"/>
                <a:endCxn id="144527" idx="1"/>
              </p:cNvCxnSpPr>
              <p:nvPr/>
            </p:nvCxnSpPr>
            <p:spPr bwMode="auto">
              <a:xfrm>
                <a:off x="503" y="1368"/>
                <a:ext cx="307" cy="264"/>
              </a:xfrm>
              <a:prstGeom prst="straightConnector1">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32" name="AutoShape 179">
                <a:extLst>
                  <a:ext uri="{FF2B5EF4-FFF2-40B4-BE49-F238E27FC236}">
                    <a16:creationId xmlns:a16="http://schemas.microsoft.com/office/drawing/2014/main" id="{4E8A681D-8E4C-495E-B380-8C474921F8A6}"/>
                  </a:ext>
                </a:extLst>
              </p:cNvPr>
              <p:cNvCxnSpPr>
                <a:cxnSpLocks noChangeShapeType="1"/>
                <a:stCxn id="144527" idx="7"/>
                <a:endCxn id="144526" idx="3"/>
              </p:cNvCxnSpPr>
              <p:nvPr/>
            </p:nvCxnSpPr>
            <p:spPr bwMode="auto">
              <a:xfrm flipV="1">
                <a:off x="912" y="1018"/>
                <a:ext cx="520" cy="614"/>
              </a:xfrm>
              <a:prstGeom prst="straightConnector1">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33" name="AutoShape 180">
                <a:extLst>
                  <a:ext uri="{FF2B5EF4-FFF2-40B4-BE49-F238E27FC236}">
                    <a16:creationId xmlns:a16="http://schemas.microsoft.com/office/drawing/2014/main" id="{1FB6D6E1-B69B-4158-9775-231F5B26A492}"/>
                  </a:ext>
                </a:extLst>
              </p:cNvPr>
              <p:cNvCxnSpPr>
                <a:cxnSpLocks noChangeShapeType="1"/>
                <a:stCxn id="144527" idx="6"/>
                <a:endCxn id="144528" idx="2"/>
              </p:cNvCxnSpPr>
              <p:nvPr/>
            </p:nvCxnSpPr>
            <p:spPr bwMode="auto">
              <a:xfrm>
                <a:off x="933" y="1683"/>
                <a:ext cx="497" cy="6"/>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34" name="AutoShape 181">
                <a:extLst>
                  <a:ext uri="{FF2B5EF4-FFF2-40B4-BE49-F238E27FC236}">
                    <a16:creationId xmlns:a16="http://schemas.microsoft.com/office/drawing/2014/main" id="{D061325F-F30A-4AFF-8308-A6B208CF3127}"/>
                  </a:ext>
                </a:extLst>
              </p:cNvPr>
              <p:cNvCxnSpPr>
                <a:cxnSpLocks noChangeShapeType="1"/>
                <a:stCxn id="144524" idx="6"/>
                <a:endCxn id="144526" idx="2"/>
              </p:cNvCxnSpPr>
              <p:nvPr/>
            </p:nvCxnSpPr>
            <p:spPr bwMode="auto">
              <a:xfrm flipV="1">
                <a:off x="909" y="967"/>
                <a:ext cx="502" cy="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35" name="AutoShape 182">
                <a:extLst>
                  <a:ext uri="{FF2B5EF4-FFF2-40B4-BE49-F238E27FC236}">
                    <a16:creationId xmlns:a16="http://schemas.microsoft.com/office/drawing/2014/main" id="{162D0613-C312-4E35-8304-C581D1FEB442}"/>
                  </a:ext>
                </a:extLst>
              </p:cNvPr>
              <p:cNvCxnSpPr>
                <a:cxnSpLocks noChangeShapeType="1"/>
                <a:stCxn id="144526" idx="6"/>
                <a:endCxn id="144529" idx="1"/>
              </p:cNvCxnSpPr>
              <p:nvPr/>
            </p:nvCxnSpPr>
            <p:spPr bwMode="auto">
              <a:xfrm>
                <a:off x="1555" y="967"/>
                <a:ext cx="300" cy="25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36" name="AutoShape 183">
                <a:extLst>
                  <a:ext uri="{FF2B5EF4-FFF2-40B4-BE49-F238E27FC236}">
                    <a16:creationId xmlns:a16="http://schemas.microsoft.com/office/drawing/2014/main" id="{78A00270-E33F-4F67-84C3-B255BB432D34}"/>
                  </a:ext>
                </a:extLst>
              </p:cNvPr>
              <p:cNvCxnSpPr>
                <a:cxnSpLocks noChangeShapeType="1"/>
                <a:stCxn id="144525" idx="7"/>
                <a:endCxn id="144524"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4537" name="Text Box 184">
                <a:extLst>
                  <a:ext uri="{FF2B5EF4-FFF2-40B4-BE49-F238E27FC236}">
                    <a16:creationId xmlns:a16="http://schemas.microsoft.com/office/drawing/2014/main" id="{D3DC2AF7-BC50-4D20-9341-74D2F6DA3D31}"/>
                  </a:ext>
                </a:extLst>
              </p:cNvPr>
              <p:cNvSpPr txBox="1">
                <a:spLocks noChangeArrowheads="1"/>
              </p:cNvSpPr>
              <p:nvPr/>
            </p:nvSpPr>
            <p:spPr bwMode="auto">
              <a:xfrm>
                <a:off x="707" y="1236"/>
                <a:ext cx="172"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538" name="Text Box 185">
                <a:extLst>
                  <a:ext uri="{FF2B5EF4-FFF2-40B4-BE49-F238E27FC236}">
                    <a16:creationId xmlns:a16="http://schemas.microsoft.com/office/drawing/2014/main" id="{9B2D00B7-24C6-4B06-86AA-F51EB76F83CB}"/>
                  </a:ext>
                </a:extLst>
              </p:cNvPr>
              <p:cNvSpPr txBox="1">
                <a:spLocks noChangeArrowheads="1"/>
              </p:cNvSpPr>
              <p:nvPr/>
            </p:nvSpPr>
            <p:spPr bwMode="auto">
              <a:xfrm>
                <a:off x="1365" y="1248"/>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539" name="Text Box 186">
                <a:extLst>
                  <a:ext uri="{FF2B5EF4-FFF2-40B4-BE49-F238E27FC236}">
                    <a16:creationId xmlns:a16="http://schemas.microsoft.com/office/drawing/2014/main" id="{38575A14-153F-4B6B-9F86-6356DD5CECDA}"/>
                  </a:ext>
                </a:extLst>
              </p:cNvPr>
              <p:cNvSpPr txBox="1">
                <a:spLocks noChangeArrowheads="1"/>
              </p:cNvSpPr>
              <p:nvPr/>
            </p:nvSpPr>
            <p:spPr bwMode="auto">
              <a:xfrm>
                <a:off x="1034" y="1211"/>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4540" name="Text Box 187">
                <a:extLst>
                  <a:ext uri="{FF2B5EF4-FFF2-40B4-BE49-F238E27FC236}">
                    <a16:creationId xmlns:a16="http://schemas.microsoft.com/office/drawing/2014/main" id="{9E970CB0-6187-416F-821D-5291FA543E76}"/>
                  </a:ext>
                </a:extLst>
              </p:cNvPr>
              <p:cNvSpPr txBox="1">
                <a:spLocks noChangeArrowheads="1"/>
              </p:cNvSpPr>
              <p:nvPr/>
            </p:nvSpPr>
            <p:spPr bwMode="auto">
              <a:xfrm>
                <a:off x="493" y="1408"/>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541" name="Text Box 188">
                <a:extLst>
                  <a:ext uri="{FF2B5EF4-FFF2-40B4-BE49-F238E27FC236}">
                    <a16:creationId xmlns:a16="http://schemas.microsoft.com/office/drawing/2014/main" id="{D4E55600-C814-443A-ABEF-9361E39E3442}"/>
                  </a:ext>
                </a:extLst>
              </p:cNvPr>
              <p:cNvSpPr txBox="1">
                <a:spLocks noChangeArrowheads="1"/>
              </p:cNvSpPr>
              <p:nvPr/>
            </p:nvSpPr>
            <p:spPr bwMode="auto">
              <a:xfrm>
                <a:off x="1045" y="816"/>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44542" name="Text Box 189">
                <a:extLst>
                  <a:ext uri="{FF2B5EF4-FFF2-40B4-BE49-F238E27FC236}">
                    <a16:creationId xmlns:a16="http://schemas.microsoft.com/office/drawing/2014/main" id="{C9259F41-0EC4-4FFD-92BE-83DEBEDF522C}"/>
                  </a:ext>
                </a:extLst>
              </p:cNvPr>
              <p:cNvSpPr txBox="1">
                <a:spLocks noChangeArrowheads="1"/>
              </p:cNvSpPr>
              <p:nvPr/>
            </p:nvSpPr>
            <p:spPr bwMode="auto">
              <a:xfrm>
                <a:off x="505" y="1024"/>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44543" name="AutoShape 190">
                <a:extLst>
                  <a:ext uri="{FF2B5EF4-FFF2-40B4-BE49-F238E27FC236}">
                    <a16:creationId xmlns:a16="http://schemas.microsoft.com/office/drawing/2014/main" id="{52FDF30D-50BB-4921-98F2-EC0FE110BB5A}"/>
                  </a:ext>
                </a:extLst>
              </p:cNvPr>
              <p:cNvCxnSpPr>
                <a:cxnSpLocks noChangeShapeType="1"/>
                <a:stCxn id="144526" idx="4"/>
                <a:endCxn id="144528" idx="0"/>
              </p:cNvCxnSpPr>
              <p:nvPr/>
            </p:nvCxnSpPr>
            <p:spPr bwMode="auto">
              <a:xfrm>
                <a:off x="1483" y="1039"/>
                <a:ext cx="19" cy="578"/>
              </a:xfrm>
              <a:prstGeom prst="straightConnector1">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44" name="AutoShape 191">
                <a:extLst>
                  <a:ext uri="{FF2B5EF4-FFF2-40B4-BE49-F238E27FC236}">
                    <a16:creationId xmlns:a16="http://schemas.microsoft.com/office/drawing/2014/main" id="{BE795D7B-C4DD-4445-BCF1-A056CBE69133}"/>
                  </a:ext>
                </a:extLst>
              </p:cNvPr>
              <p:cNvCxnSpPr>
                <a:cxnSpLocks noChangeShapeType="1"/>
                <a:stCxn id="144529" idx="3"/>
                <a:endCxn id="144528" idx="7"/>
              </p:cNvCxnSpPr>
              <p:nvPr/>
            </p:nvCxnSpPr>
            <p:spPr bwMode="auto">
              <a:xfrm flipH="1">
                <a:off x="1553" y="1328"/>
                <a:ext cx="302" cy="310"/>
              </a:xfrm>
              <a:prstGeom prst="straightConnector1">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4545" name="Text Box 192">
                <a:extLst>
                  <a:ext uri="{FF2B5EF4-FFF2-40B4-BE49-F238E27FC236}">
                    <a16:creationId xmlns:a16="http://schemas.microsoft.com/office/drawing/2014/main" id="{805E392D-F56A-4C8B-90FD-2214566C2F79}"/>
                  </a:ext>
                </a:extLst>
              </p:cNvPr>
              <p:cNvSpPr txBox="1">
                <a:spLocks noChangeArrowheads="1"/>
              </p:cNvSpPr>
              <p:nvPr/>
            </p:nvSpPr>
            <p:spPr bwMode="auto">
              <a:xfrm>
                <a:off x="1098" y="1512"/>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44546" name="Text Box 193">
                <a:extLst>
                  <a:ext uri="{FF2B5EF4-FFF2-40B4-BE49-F238E27FC236}">
                    <a16:creationId xmlns:a16="http://schemas.microsoft.com/office/drawing/2014/main" id="{1881241F-574C-47FB-9F00-1FF1C6AE0872}"/>
                  </a:ext>
                </a:extLst>
              </p:cNvPr>
              <p:cNvSpPr txBox="1">
                <a:spLocks noChangeArrowheads="1"/>
              </p:cNvSpPr>
              <p:nvPr/>
            </p:nvSpPr>
            <p:spPr bwMode="auto">
              <a:xfrm>
                <a:off x="1650" y="1453"/>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547" name="Text Box 194">
                <a:extLst>
                  <a:ext uri="{FF2B5EF4-FFF2-40B4-BE49-F238E27FC236}">
                    <a16:creationId xmlns:a16="http://schemas.microsoft.com/office/drawing/2014/main" id="{50843780-1556-4D5D-B323-5034AD2830C0}"/>
                  </a:ext>
                </a:extLst>
              </p:cNvPr>
              <p:cNvSpPr txBox="1">
                <a:spLocks noChangeArrowheads="1"/>
              </p:cNvSpPr>
              <p:nvPr/>
            </p:nvSpPr>
            <p:spPr bwMode="auto">
              <a:xfrm>
                <a:off x="1674" y="947"/>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4548" name="Text Box 195">
                <a:extLst>
                  <a:ext uri="{FF2B5EF4-FFF2-40B4-BE49-F238E27FC236}">
                    <a16:creationId xmlns:a16="http://schemas.microsoft.com/office/drawing/2014/main" id="{F1ECC119-EBDD-4769-9065-DE8B445B86D2}"/>
                  </a:ext>
                </a:extLst>
              </p:cNvPr>
              <p:cNvSpPr txBox="1">
                <a:spLocks noChangeArrowheads="1"/>
              </p:cNvSpPr>
              <p:nvPr/>
            </p:nvSpPr>
            <p:spPr bwMode="auto">
              <a:xfrm>
                <a:off x="245" y="1074"/>
                <a:ext cx="311"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44549" name="Text Box 196">
                <a:extLst>
                  <a:ext uri="{FF2B5EF4-FFF2-40B4-BE49-F238E27FC236}">
                    <a16:creationId xmlns:a16="http://schemas.microsoft.com/office/drawing/2014/main" id="{86D5A5FA-B744-414E-8482-7B9D01A17CE2}"/>
                  </a:ext>
                </a:extLst>
              </p:cNvPr>
              <p:cNvSpPr txBox="1">
                <a:spLocks noChangeArrowheads="1"/>
              </p:cNvSpPr>
              <p:nvPr/>
            </p:nvSpPr>
            <p:spPr bwMode="auto">
              <a:xfrm>
                <a:off x="1301" y="712"/>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4 [B]</a:t>
                </a:r>
              </a:p>
            </p:txBody>
          </p:sp>
          <p:sp>
            <p:nvSpPr>
              <p:cNvPr id="144550" name="Text Box 197">
                <a:extLst>
                  <a:ext uri="{FF2B5EF4-FFF2-40B4-BE49-F238E27FC236}">
                    <a16:creationId xmlns:a16="http://schemas.microsoft.com/office/drawing/2014/main" id="{3C35C6B8-EF1F-4288-A290-BDBFE54ACD4E}"/>
                  </a:ext>
                </a:extLst>
              </p:cNvPr>
              <p:cNvSpPr txBox="1">
                <a:spLocks noChangeArrowheads="1"/>
              </p:cNvSpPr>
              <p:nvPr/>
            </p:nvSpPr>
            <p:spPr bwMode="auto">
              <a:xfrm>
                <a:off x="657" y="727"/>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2 [B]</a:t>
                </a:r>
              </a:p>
            </p:txBody>
          </p:sp>
          <p:sp>
            <p:nvSpPr>
              <p:cNvPr id="144551" name="Text Box 198">
                <a:extLst>
                  <a:ext uri="{FF2B5EF4-FFF2-40B4-BE49-F238E27FC236}">
                    <a16:creationId xmlns:a16="http://schemas.microsoft.com/office/drawing/2014/main" id="{8E1444F9-6192-4B6A-9DBC-D855DA657328}"/>
                  </a:ext>
                </a:extLst>
              </p:cNvPr>
              <p:cNvSpPr txBox="1">
                <a:spLocks noChangeArrowheads="1"/>
              </p:cNvSpPr>
              <p:nvPr/>
            </p:nvSpPr>
            <p:spPr bwMode="auto">
              <a:xfrm>
                <a:off x="1350" y="1751"/>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5 [C]</a:t>
                </a:r>
              </a:p>
            </p:txBody>
          </p:sp>
          <p:sp>
            <p:nvSpPr>
              <p:cNvPr id="144552" name="Text Box 199">
                <a:extLst>
                  <a:ext uri="{FF2B5EF4-FFF2-40B4-BE49-F238E27FC236}">
                    <a16:creationId xmlns:a16="http://schemas.microsoft.com/office/drawing/2014/main" id="{8657B1CC-E5EB-40EF-AD7E-1131AA2E43FC}"/>
                  </a:ext>
                </a:extLst>
              </p:cNvPr>
              <p:cNvSpPr txBox="1">
                <a:spLocks noChangeArrowheads="1"/>
              </p:cNvSpPr>
              <p:nvPr/>
            </p:nvSpPr>
            <p:spPr bwMode="auto">
              <a:xfrm>
                <a:off x="1767" y="1034"/>
                <a:ext cx="355"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6 [D]</a:t>
                </a:r>
              </a:p>
            </p:txBody>
          </p:sp>
          <p:sp>
            <p:nvSpPr>
              <p:cNvPr id="144553" name="Text Box 200">
                <a:extLst>
                  <a:ext uri="{FF2B5EF4-FFF2-40B4-BE49-F238E27FC236}">
                    <a16:creationId xmlns:a16="http://schemas.microsoft.com/office/drawing/2014/main" id="{7CC39288-C771-479A-B562-382C092016ED}"/>
                  </a:ext>
                </a:extLst>
              </p:cNvPr>
              <p:cNvSpPr txBox="1">
                <a:spLocks noChangeArrowheads="1"/>
              </p:cNvSpPr>
              <p:nvPr/>
            </p:nvSpPr>
            <p:spPr bwMode="auto">
              <a:xfrm>
                <a:off x="693" y="1751"/>
                <a:ext cx="318"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 [s]</a:t>
                </a:r>
              </a:p>
            </p:txBody>
          </p:sp>
        </p:grpSp>
        <p:sp>
          <p:nvSpPr>
            <p:cNvPr id="144523" name="Text Box 201">
              <a:extLst>
                <a:ext uri="{FF2B5EF4-FFF2-40B4-BE49-F238E27FC236}">
                  <a16:creationId xmlns:a16="http://schemas.microsoft.com/office/drawing/2014/main" id="{49EF2AF4-5D10-488B-8E57-DDDE691B67BE}"/>
                </a:ext>
              </a:extLst>
            </p:cNvPr>
            <p:cNvSpPr txBox="1">
              <a:spLocks noChangeArrowheads="1"/>
            </p:cNvSpPr>
            <p:nvPr/>
          </p:nvSpPr>
          <p:spPr bwMode="auto">
            <a:xfrm>
              <a:off x="2190" y="2029"/>
              <a:ext cx="913" cy="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D</a:t>
              </a:r>
            </a:p>
            <a:p>
              <a:pPr eaLnBrk="1" hangingPunct="1"/>
              <a:r>
                <a:rPr lang="en-US" altLang="zh-TW" sz="1400">
                  <a:latin typeface="Times New Roman" panose="02020603050405020304" pitchFamily="18" charset="0"/>
                  <a:ea typeface="新細明體" panose="02020500000000000000" pitchFamily="18" charset="-120"/>
                </a:rPr>
                <a:t>S={s,B,A,C,D,E}</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a:t>
              </a:r>
            </a:p>
            <a:p>
              <a:pPr eaLnBrk="1" hangingPunct="1"/>
              <a:r>
                <a:rPr lang="en-US" altLang="zh-TW" sz="1400">
                  <a:latin typeface="Times New Roman" panose="02020603050405020304" pitchFamily="18" charset="0"/>
                  <a:ea typeface="新細明體" panose="02020500000000000000" pitchFamily="18" charset="-120"/>
                </a:rPr>
                <a:t>DONE!!</a:t>
              </a:r>
            </a:p>
          </p:txBody>
        </p:sp>
      </p:grpSp>
      <p:grpSp>
        <p:nvGrpSpPr>
          <p:cNvPr id="491785" name="Group 265">
            <a:extLst>
              <a:ext uri="{FF2B5EF4-FFF2-40B4-BE49-F238E27FC236}">
                <a16:creationId xmlns:a16="http://schemas.microsoft.com/office/drawing/2014/main" id="{B7EDDCBD-09B6-4C17-A49E-CC843DE64687}"/>
              </a:ext>
            </a:extLst>
          </p:cNvPr>
          <p:cNvGrpSpPr>
            <a:grpSpLocks/>
          </p:cNvGrpSpPr>
          <p:nvPr/>
        </p:nvGrpSpPr>
        <p:grpSpPr bwMode="auto">
          <a:xfrm>
            <a:off x="5160963" y="1487488"/>
            <a:ext cx="2538412" cy="731837"/>
            <a:chOff x="3251" y="937"/>
            <a:chExt cx="1599" cy="461"/>
          </a:xfrm>
        </p:grpSpPr>
        <p:grpSp>
          <p:nvGrpSpPr>
            <p:cNvPr id="144504" name="Group 208">
              <a:extLst>
                <a:ext uri="{FF2B5EF4-FFF2-40B4-BE49-F238E27FC236}">
                  <a16:creationId xmlns:a16="http://schemas.microsoft.com/office/drawing/2014/main" id="{1845FC3C-C80F-4058-BCE0-9D53501602C2}"/>
                </a:ext>
              </a:extLst>
            </p:cNvPr>
            <p:cNvGrpSpPr>
              <a:grpSpLocks/>
            </p:cNvGrpSpPr>
            <p:nvPr/>
          </p:nvGrpSpPr>
          <p:grpSpPr bwMode="auto">
            <a:xfrm>
              <a:off x="3251" y="942"/>
              <a:ext cx="469" cy="453"/>
              <a:chOff x="2858" y="741"/>
              <a:chExt cx="469" cy="453"/>
            </a:xfrm>
          </p:grpSpPr>
          <p:sp>
            <p:nvSpPr>
              <p:cNvPr id="144517" name="Text Box 209">
                <a:extLst>
                  <a:ext uri="{FF2B5EF4-FFF2-40B4-BE49-F238E27FC236}">
                    <a16:creationId xmlns:a16="http://schemas.microsoft.com/office/drawing/2014/main" id="{2DF26BC3-C36A-4D22-9D16-CBE5BE2D0DFC}"/>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6</a:t>
                </a:r>
              </a:p>
            </p:txBody>
          </p:sp>
          <p:sp>
            <p:nvSpPr>
              <p:cNvPr id="144518" name="Text Box 210">
                <a:extLst>
                  <a:ext uri="{FF2B5EF4-FFF2-40B4-BE49-F238E27FC236}">
                    <a16:creationId xmlns:a16="http://schemas.microsoft.com/office/drawing/2014/main" id="{DA190CA7-EA0F-4B0C-8A79-A1A78B475AA9}"/>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519" name="Text Box 211">
                <a:extLst>
                  <a:ext uri="{FF2B5EF4-FFF2-40B4-BE49-F238E27FC236}">
                    <a16:creationId xmlns:a16="http://schemas.microsoft.com/office/drawing/2014/main" id="{47FB9FCC-44E9-42F2-B147-38497C9BD6F4}"/>
                  </a:ext>
                </a:extLst>
              </p:cNvPr>
              <p:cNvSpPr txBox="1">
                <a:spLocks noChangeArrowheads="1"/>
              </p:cNvSpPr>
              <p:nvPr/>
            </p:nvSpPr>
            <p:spPr bwMode="auto">
              <a:xfrm>
                <a:off x="2858" y="997"/>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520" name="Line 212">
                <a:extLst>
                  <a:ext uri="{FF2B5EF4-FFF2-40B4-BE49-F238E27FC236}">
                    <a16:creationId xmlns:a16="http://schemas.microsoft.com/office/drawing/2014/main" id="{BB58AE22-4CDA-42F1-9A7F-6CB765A64801}"/>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4521" name="Line 213">
                <a:extLst>
                  <a:ext uri="{FF2B5EF4-FFF2-40B4-BE49-F238E27FC236}">
                    <a16:creationId xmlns:a16="http://schemas.microsoft.com/office/drawing/2014/main" id="{64655AA9-E278-4F39-9780-6211182877A5}"/>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44505" name="Group 214">
              <a:extLst>
                <a:ext uri="{FF2B5EF4-FFF2-40B4-BE49-F238E27FC236}">
                  <a16:creationId xmlns:a16="http://schemas.microsoft.com/office/drawing/2014/main" id="{8C80B159-82E4-4633-8AC7-4E750D941E94}"/>
                </a:ext>
              </a:extLst>
            </p:cNvPr>
            <p:cNvGrpSpPr>
              <a:grpSpLocks/>
            </p:cNvGrpSpPr>
            <p:nvPr/>
          </p:nvGrpSpPr>
          <p:grpSpPr bwMode="auto">
            <a:xfrm>
              <a:off x="3823" y="937"/>
              <a:ext cx="469" cy="453"/>
              <a:chOff x="2858" y="741"/>
              <a:chExt cx="469" cy="453"/>
            </a:xfrm>
          </p:grpSpPr>
          <p:sp>
            <p:nvSpPr>
              <p:cNvPr id="144512" name="Text Box 215">
                <a:extLst>
                  <a:ext uri="{FF2B5EF4-FFF2-40B4-BE49-F238E27FC236}">
                    <a16:creationId xmlns:a16="http://schemas.microsoft.com/office/drawing/2014/main" id="{D276E15A-32A1-4F42-935E-A480FF8E7528}"/>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44513" name="Text Box 216">
                <a:extLst>
                  <a:ext uri="{FF2B5EF4-FFF2-40B4-BE49-F238E27FC236}">
                    <a16:creationId xmlns:a16="http://schemas.microsoft.com/office/drawing/2014/main" id="{EF430E52-8A9C-4CA4-8E74-F232ABC5DEBB}"/>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514" name="Text Box 217">
                <a:extLst>
                  <a:ext uri="{FF2B5EF4-FFF2-40B4-BE49-F238E27FC236}">
                    <a16:creationId xmlns:a16="http://schemas.microsoft.com/office/drawing/2014/main" id="{D53E685A-1101-4951-8189-857BEA413351}"/>
                  </a:ext>
                </a:extLst>
              </p:cNvPr>
              <p:cNvSpPr txBox="1">
                <a:spLocks noChangeArrowheads="1"/>
              </p:cNvSpPr>
              <p:nvPr/>
            </p:nvSpPr>
            <p:spPr bwMode="auto">
              <a:xfrm>
                <a:off x="2858" y="997"/>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515" name="Line 218">
                <a:extLst>
                  <a:ext uri="{FF2B5EF4-FFF2-40B4-BE49-F238E27FC236}">
                    <a16:creationId xmlns:a16="http://schemas.microsoft.com/office/drawing/2014/main" id="{66DDB555-FC61-45FA-8F6D-83A78E609D57}"/>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4516" name="Line 219">
                <a:extLst>
                  <a:ext uri="{FF2B5EF4-FFF2-40B4-BE49-F238E27FC236}">
                    <a16:creationId xmlns:a16="http://schemas.microsoft.com/office/drawing/2014/main" id="{F193F7D0-D33A-40ED-844B-CFB7B7F9EADF}"/>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44506" name="Group 220">
              <a:extLst>
                <a:ext uri="{FF2B5EF4-FFF2-40B4-BE49-F238E27FC236}">
                  <a16:creationId xmlns:a16="http://schemas.microsoft.com/office/drawing/2014/main" id="{EA588FA8-F136-4B40-915F-187F1114FE9F}"/>
                </a:ext>
              </a:extLst>
            </p:cNvPr>
            <p:cNvGrpSpPr>
              <a:grpSpLocks/>
            </p:cNvGrpSpPr>
            <p:nvPr/>
          </p:nvGrpSpPr>
          <p:grpSpPr bwMode="auto">
            <a:xfrm>
              <a:off x="4381" y="945"/>
              <a:ext cx="469" cy="453"/>
              <a:chOff x="2858" y="741"/>
              <a:chExt cx="469" cy="453"/>
            </a:xfrm>
          </p:grpSpPr>
          <p:sp>
            <p:nvSpPr>
              <p:cNvPr id="144507" name="Text Box 221">
                <a:extLst>
                  <a:ext uri="{FF2B5EF4-FFF2-40B4-BE49-F238E27FC236}">
                    <a16:creationId xmlns:a16="http://schemas.microsoft.com/office/drawing/2014/main" id="{16580C4B-0D83-4726-A6F3-C92F428C4861}"/>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5</a:t>
                </a:r>
              </a:p>
            </p:txBody>
          </p:sp>
          <p:sp>
            <p:nvSpPr>
              <p:cNvPr id="144508" name="Text Box 222">
                <a:extLst>
                  <a:ext uri="{FF2B5EF4-FFF2-40B4-BE49-F238E27FC236}">
                    <a16:creationId xmlns:a16="http://schemas.microsoft.com/office/drawing/2014/main" id="{21D6351D-904E-4E13-A57E-16F0F265CE75}"/>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509" name="Text Box 223">
                <a:extLst>
                  <a:ext uri="{FF2B5EF4-FFF2-40B4-BE49-F238E27FC236}">
                    <a16:creationId xmlns:a16="http://schemas.microsoft.com/office/drawing/2014/main" id="{2306BB22-2D12-4DEF-A6CE-4B23464F2186}"/>
                  </a:ext>
                </a:extLst>
              </p:cNvPr>
              <p:cNvSpPr txBox="1">
                <a:spLocks noChangeArrowheads="1"/>
              </p:cNvSpPr>
              <p:nvPr/>
            </p:nvSpPr>
            <p:spPr bwMode="auto">
              <a:xfrm>
                <a:off x="2858" y="997"/>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7</a:t>
                </a:r>
              </a:p>
            </p:txBody>
          </p:sp>
          <p:sp>
            <p:nvSpPr>
              <p:cNvPr id="144510" name="Line 224">
                <a:extLst>
                  <a:ext uri="{FF2B5EF4-FFF2-40B4-BE49-F238E27FC236}">
                    <a16:creationId xmlns:a16="http://schemas.microsoft.com/office/drawing/2014/main" id="{F181D642-965C-49D8-870C-82024BC29A30}"/>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4511" name="Line 225">
                <a:extLst>
                  <a:ext uri="{FF2B5EF4-FFF2-40B4-BE49-F238E27FC236}">
                    <a16:creationId xmlns:a16="http://schemas.microsoft.com/office/drawing/2014/main" id="{2FA53D00-B031-44A6-8C1E-B02A706DAA59}"/>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grpSp>
        <p:nvGrpSpPr>
          <p:cNvPr id="491784" name="Group 264">
            <a:extLst>
              <a:ext uri="{FF2B5EF4-FFF2-40B4-BE49-F238E27FC236}">
                <a16:creationId xmlns:a16="http://schemas.microsoft.com/office/drawing/2014/main" id="{758EC8AB-2940-4570-AD5B-ADCE9BDF72B1}"/>
              </a:ext>
            </a:extLst>
          </p:cNvPr>
          <p:cNvGrpSpPr>
            <a:grpSpLocks/>
          </p:cNvGrpSpPr>
          <p:nvPr/>
        </p:nvGrpSpPr>
        <p:grpSpPr bwMode="auto">
          <a:xfrm>
            <a:off x="5713413" y="3055938"/>
            <a:ext cx="1563687" cy="725487"/>
            <a:chOff x="3599" y="1925"/>
            <a:chExt cx="985" cy="457"/>
          </a:xfrm>
        </p:grpSpPr>
        <p:grpSp>
          <p:nvGrpSpPr>
            <p:cNvPr id="144492" name="Group 233">
              <a:extLst>
                <a:ext uri="{FF2B5EF4-FFF2-40B4-BE49-F238E27FC236}">
                  <a16:creationId xmlns:a16="http://schemas.microsoft.com/office/drawing/2014/main" id="{49C7F066-D8C4-4F29-9B6A-426C07585C89}"/>
                </a:ext>
              </a:extLst>
            </p:cNvPr>
            <p:cNvGrpSpPr>
              <a:grpSpLocks/>
            </p:cNvGrpSpPr>
            <p:nvPr/>
          </p:nvGrpSpPr>
          <p:grpSpPr bwMode="auto">
            <a:xfrm>
              <a:off x="3599" y="1929"/>
              <a:ext cx="469" cy="453"/>
              <a:chOff x="2858" y="741"/>
              <a:chExt cx="469" cy="453"/>
            </a:xfrm>
          </p:grpSpPr>
          <p:sp>
            <p:nvSpPr>
              <p:cNvPr id="144499" name="Text Box 234">
                <a:extLst>
                  <a:ext uri="{FF2B5EF4-FFF2-40B4-BE49-F238E27FC236}">
                    <a16:creationId xmlns:a16="http://schemas.microsoft.com/office/drawing/2014/main" id="{32F8B2EC-515B-4594-9596-9863F8A7179E}"/>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7</a:t>
                </a:r>
              </a:p>
            </p:txBody>
          </p:sp>
          <p:sp>
            <p:nvSpPr>
              <p:cNvPr id="144500" name="Text Box 235">
                <a:extLst>
                  <a:ext uri="{FF2B5EF4-FFF2-40B4-BE49-F238E27FC236}">
                    <a16:creationId xmlns:a16="http://schemas.microsoft.com/office/drawing/2014/main" id="{25B78B1D-A1B8-48EE-B36D-45D1482B12C1}"/>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501" name="Text Box 236">
                <a:extLst>
                  <a:ext uri="{FF2B5EF4-FFF2-40B4-BE49-F238E27FC236}">
                    <a16:creationId xmlns:a16="http://schemas.microsoft.com/office/drawing/2014/main" id="{D47EAAF9-60D2-4971-8FA0-949888A06E0B}"/>
                  </a:ext>
                </a:extLst>
              </p:cNvPr>
              <p:cNvSpPr txBox="1">
                <a:spLocks noChangeArrowheads="1"/>
              </p:cNvSpPr>
              <p:nvPr/>
            </p:nvSpPr>
            <p:spPr bwMode="auto">
              <a:xfrm>
                <a:off x="2858" y="997"/>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502" name="Line 237">
                <a:extLst>
                  <a:ext uri="{FF2B5EF4-FFF2-40B4-BE49-F238E27FC236}">
                    <a16:creationId xmlns:a16="http://schemas.microsoft.com/office/drawing/2014/main" id="{58A4FE90-5F50-416B-881E-84A479229698}"/>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4503" name="Line 238">
                <a:extLst>
                  <a:ext uri="{FF2B5EF4-FFF2-40B4-BE49-F238E27FC236}">
                    <a16:creationId xmlns:a16="http://schemas.microsoft.com/office/drawing/2014/main" id="{5860E674-2A33-4E61-9F03-3F92AFE38259}"/>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44493" name="Group 245">
              <a:extLst>
                <a:ext uri="{FF2B5EF4-FFF2-40B4-BE49-F238E27FC236}">
                  <a16:creationId xmlns:a16="http://schemas.microsoft.com/office/drawing/2014/main" id="{AFB214C6-91F4-412B-958F-AD0B63A260B1}"/>
                </a:ext>
              </a:extLst>
            </p:cNvPr>
            <p:cNvGrpSpPr>
              <a:grpSpLocks/>
            </p:cNvGrpSpPr>
            <p:nvPr/>
          </p:nvGrpSpPr>
          <p:grpSpPr bwMode="auto">
            <a:xfrm>
              <a:off x="4115" y="1925"/>
              <a:ext cx="469" cy="453"/>
              <a:chOff x="2858" y="741"/>
              <a:chExt cx="469" cy="453"/>
            </a:xfrm>
          </p:grpSpPr>
          <p:sp>
            <p:nvSpPr>
              <p:cNvPr id="144494" name="Text Box 246">
                <a:extLst>
                  <a:ext uri="{FF2B5EF4-FFF2-40B4-BE49-F238E27FC236}">
                    <a16:creationId xmlns:a16="http://schemas.microsoft.com/office/drawing/2014/main" id="{4A7C0B5D-831D-4673-9EDB-E65DE767DFD8}"/>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6</a:t>
                </a:r>
              </a:p>
            </p:txBody>
          </p:sp>
          <p:sp>
            <p:nvSpPr>
              <p:cNvPr id="144495" name="Text Box 247">
                <a:extLst>
                  <a:ext uri="{FF2B5EF4-FFF2-40B4-BE49-F238E27FC236}">
                    <a16:creationId xmlns:a16="http://schemas.microsoft.com/office/drawing/2014/main" id="{16DF9E11-D06D-4E72-8360-DFF76E160DC0}"/>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496" name="Text Box 248">
                <a:extLst>
                  <a:ext uri="{FF2B5EF4-FFF2-40B4-BE49-F238E27FC236}">
                    <a16:creationId xmlns:a16="http://schemas.microsoft.com/office/drawing/2014/main" id="{2E2288CB-1345-4599-90EF-EADA83B55E3C}"/>
                  </a:ext>
                </a:extLst>
              </p:cNvPr>
              <p:cNvSpPr txBox="1">
                <a:spLocks noChangeArrowheads="1"/>
              </p:cNvSpPr>
              <p:nvPr/>
            </p:nvSpPr>
            <p:spPr bwMode="auto">
              <a:xfrm>
                <a:off x="2858" y="997"/>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497" name="Line 249">
                <a:extLst>
                  <a:ext uri="{FF2B5EF4-FFF2-40B4-BE49-F238E27FC236}">
                    <a16:creationId xmlns:a16="http://schemas.microsoft.com/office/drawing/2014/main" id="{0F77B41E-DB16-475F-AD46-D700ECD3274C}"/>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4498" name="Line 250">
                <a:extLst>
                  <a:ext uri="{FF2B5EF4-FFF2-40B4-BE49-F238E27FC236}">
                    <a16:creationId xmlns:a16="http://schemas.microsoft.com/office/drawing/2014/main" id="{1F05BA9D-78FD-4399-B924-E2CD92D6728B}"/>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grpSp>
        <p:nvGrpSpPr>
          <p:cNvPr id="491772" name="Group 252">
            <a:extLst>
              <a:ext uri="{FF2B5EF4-FFF2-40B4-BE49-F238E27FC236}">
                <a16:creationId xmlns:a16="http://schemas.microsoft.com/office/drawing/2014/main" id="{C2B50B57-9028-4326-A9C1-76A656B04FB9}"/>
              </a:ext>
            </a:extLst>
          </p:cNvPr>
          <p:cNvGrpSpPr>
            <a:grpSpLocks/>
          </p:cNvGrpSpPr>
          <p:nvPr/>
        </p:nvGrpSpPr>
        <p:grpSpPr bwMode="auto">
          <a:xfrm>
            <a:off x="6192838" y="4705350"/>
            <a:ext cx="744537" cy="719138"/>
            <a:chOff x="2858" y="741"/>
            <a:chExt cx="469" cy="453"/>
          </a:xfrm>
        </p:grpSpPr>
        <p:sp>
          <p:nvSpPr>
            <p:cNvPr id="144487" name="Text Box 253">
              <a:extLst>
                <a:ext uri="{FF2B5EF4-FFF2-40B4-BE49-F238E27FC236}">
                  <a16:creationId xmlns:a16="http://schemas.microsoft.com/office/drawing/2014/main" id="{A74524A3-274A-4257-9199-FE15C6981638}"/>
                </a:ext>
              </a:extLst>
            </p:cNvPr>
            <p:cNvSpPr txBox="1">
              <a:spLocks noChangeArrowheads="1"/>
            </p:cNvSpPr>
            <p:nvPr/>
          </p:nvSpPr>
          <p:spPr bwMode="auto">
            <a:xfrm>
              <a:off x="3005" y="741"/>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488" name="Text Box 254">
              <a:extLst>
                <a:ext uri="{FF2B5EF4-FFF2-40B4-BE49-F238E27FC236}">
                  <a16:creationId xmlns:a16="http://schemas.microsoft.com/office/drawing/2014/main" id="{F8851D6A-A06F-4E1F-91B9-864A72A96BE9}"/>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489" name="Text Box 255">
              <a:extLst>
                <a:ext uri="{FF2B5EF4-FFF2-40B4-BE49-F238E27FC236}">
                  <a16:creationId xmlns:a16="http://schemas.microsoft.com/office/drawing/2014/main" id="{108EA11E-BA92-45C8-AD02-AC36ED36F4AD}"/>
                </a:ext>
              </a:extLst>
            </p:cNvPr>
            <p:cNvSpPr txBox="1">
              <a:spLocks noChangeArrowheads="1"/>
            </p:cNvSpPr>
            <p:nvPr/>
          </p:nvSpPr>
          <p:spPr bwMode="auto">
            <a:xfrm>
              <a:off x="2858" y="997"/>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490" name="Line 256">
              <a:extLst>
                <a:ext uri="{FF2B5EF4-FFF2-40B4-BE49-F238E27FC236}">
                  <a16:creationId xmlns:a16="http://schemas.microsoft.com/office/drawing/2014/main" id="{732C1FE4-99CC-485F-BA9E-A404AE4B8E62}"/>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4491" name="Line 257">
              <a:extLst>
                <a:ext uri="{FF2B5EF4-FFF2-40B4-BE49-F238E27FC236}">
                  <a16:creationId xmlns:a16="http://schemas.microsoft.com/office/drawing/2014/main" id="{F3DE3D58-CD8D-4C22-904A-92A1A352FBC1}"/>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491786" name="Text Box 266">
            <a:extLst>
              <a:ext uri="{FF2B5EF4-FFF2-40B4-BE49-F238E27FC236}">
                <a16:creationId xmlns:a16="http://schemas.microsoft.com/office/drawing/2014/main" id="{3BCEA73D-5EB7-41DF-959A-CEC1871B983E}"/>
              </a:ext>
            </a:extLst>
          </p:cNvPr>
          <p:cNvSpPr txBox="1">
            <a:spLocks noChangeArrowheads="1"/>
          </p:cNvSpPr>
          <p:nvPr/>
        </p:nvSpPr>
        <p:spPr bwMode="auto">
          <a:xfrm>
            <a:off x="4857750" y="892175"/>
            <a:ext cx="399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800">
                <a:latin typeface="Times New Roman" panose="02020603050405020304" pitchFamily="18" charset="0"/>
                <a:ea typeface="新細明體" panose="02020500000000000000" pitchFamily="18" charset="-120"/>
              </a:rPr>
              <a:t>Binary min-heap: parent.key ≦ child.key</a:t>
            </a:r>
          </a:p>
        </p:txBody>
      </p:sp>
      <p:graphicFrame>
        <p:nvGraphicFramePr>
          <p:cNvPr id="491787" name="Group 267">
            <a:extLst>
              <a:ext uri="{FF2B5EF4-FFF2-40B4-BE49-F238E27FC236}">
                <a16:creationId xmlns:a16="http://schemas.microsoft.com/office/drawing/2014/main" id="{7DB16FE2-1083-43A7-8EA1-238CE6EF1AA6}"/>
              </a:ext>
            </a:extLst>
          </p:cNvPr>
          <p:cNvGraphicFramePr>
            <a:graphicFrameLocks noGrp="1"/>
          </p:cNvGraphicFramePr>
          <p:nvPr/>
        </p:nvGraphicFramePr>
        <p:xfrm>
          <a:off x="5749925" y="2239963"/>
          <a:ext cx="2570163" cy="306387"/>
        </p:xfrm>
        <a:graphic>
          <a:graphicData uri="http://schemas.openxmlformats.org/drawingml/2006/table">
            <a:tbl>
              <a:tblPr/>
              <a:tblGrid>
                <a:gridCol w="323850">
                  <a:extLst>
                    <a:ext uri="{9D8B030D-6E8A-4147-A177-3AD203B41FA5}">
                      <a16:colId xmlns:a16="http://schemas.microsoft.com/office/drawing/2014/main" val="20000"/>
                    </a:ext>
                  </a:extLst>
                </a:gridCol>
                <a:gridCol w="319088">
                  <a:extLst>
                    <a:ext uri="{9D8B030D-6E8A-4147-A177-3AD203B41FA5}">
                      <a16:colId xmlns:a16="http://schemas.microsoft.com/office/drawing/2014/main" val="20001"/>
                    </a:ext>
                  </a:extLst>
                </a:gridCol>
                <a:gridCol w="322262">
                  <a:extLst>
                    <a:ext uri="{9D8B030D-6E8A-4147-A177-3AD203B41FA5}">
                      <a16:colId xmlns:a16="http://schemas.microsoft.com/office/drawing/2014/main" val="20002"/>
                    </a:ext>
                  </a:extLst>
                </a:gridCol>
                <a:gridCol w="320675">
                  <a:extLst>
                    <a:ext uri="{9D8B030D-6E8A-4147-A177-3AD203B41FA5}">
                      <a16:colId xmlns:a16="http://schemas.microsoft.com/office/drawing/2014/main" val="20003"/>
                    </a:ext>
                  </a:extLst>
                </a:gridCol>
                <a:gridCol w="319088">
                  <a:extLst>
                    <a:ext uri="{9D8B030D-6E8A-4147-A177-3AD203B41FA5}">
                      <a16:colId xmlns:a16="http://schemas.microsoft.com/office/drawing/2014/main" val="20004"/>
                    </a:ext>
                  </a:extLst>
                </a:gridCol>
                <a:gridCol w="322262">
                  <a:extLst>
                    <a:ext uri="{9D8B030D-6E8A-4147-A177-3AD203B41FA5}">
                      <a16:colId xmlns:a16="http://schemas.microsoft.com/office/drawing/2014/main" val="20005"/>
                    </a:ext>
                  </a:extLst>
                </a:gridCol>
                <a:gridCol w="319088">
                  <a:extLst>
                    <a:ext uri="{9D8B030D-6E8A-4147-A177-3AD203B41FA5}">
                      <a16:colId xmlns:a16="http://schemas.microsoft.com/office/drawing/2014/main" val="20006"/>
                    </a:ext>
                  </a:extLst>
                </a:gridCol>
                <a:gridCol w="323850">
                  <a:extLst>
                    <a:ext uri="{9D8B030D-6E8A-4147-A177-3AD203B41FA5}">
                      <a16:colId xmlns:a16="http://schemas.microsoft.com/office/drawing/2014/main" val="20007"/>
                    </a:ext>
                  </a:extLst>
                </a:gridCol>
              </a:tblGrid>
              <a:tr h="30638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D</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E</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91807" name="Text Box 287">
            <a:extLst>
              <a:ext uri="{FF2B5EF4-FFF2-40B4-BE49-F238E27FC236}">
                <a16:creationId xmlns:a16="http://schemas.microsoft.com/office/drawing/2014/main" id="{65998AC1-7AC8-4CD2-B0DB-AD73BFEE3DBD}"/>
              </a:ext>
            </a:extLst>
          </p:cNvPr>
          <p:cNvSpPr txBox="1">
            <a:spLocks noChangeArrowheads="1"/>
          </p:cNvSpPr>
          <p:nvPr/>
        </p:nvSpPr>
        <p:spPr bwMode="auto">
          <a:xfrm>
            <a:off x="4594225" y="2247900"/>
            <a:ext cx="1198563"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Bucket</a:t>
            </a:r>
          </a:p>
          <a:p>
            <a:pPr eaLnBrk="1" hangingPunct="1"/>
            <a:r>
              <a:rPr lang="en-US" altLang="zh-TW" sz="800">
                <a:latin typeface="Times New Roman" panose="02020603050405020304" pitchFamily="18" charset="0"/>
                <a:ea typeface="新細明體" panose="02020500000000000000" pitchFamily="18" charset="-120"/>
              </a:rPr>
              <a:t> </a:t>
            </a:r>
          </a:p>
          <a:p>
            <a:pPr eaLnBrk="1" hangingPunct="1"/>
            <a:r>
              <a:rPr lang="en-US" altLang="zh-TW" sz="1400">
                <a:latin typeface="Times New Roman" panose="02020603050405020304" pitchFamily="18" charset="0"/>
                <a:ea typeface="新細明體" panose="02020500000000000000" pitchFamily="18" charset="-120"/>
              </a:rPr>
              <a:t>Distance label</a:t>
            </a:r>
          </a:p>
        </p:txBody>
      </p:sp>
      <p:graphicFrame>
        <p:nvGraphicFramePr>
          <p:cNvPr id="491808" name="Group 288">
            <a:extLst>
              <a:ext uri="{FF2B5EF4-FFF2-40B4-BE49-F238E27FC236}">
                <a16:creationId xmlns:a16="http://schemas.microsoft.com/office/drawing/2014/main" id="{F3E53AD2-2FC0-4D19-9EDF-69933597816B}"/>
              </a:ext>
            </a:extLst>
          </p:cNvPr>
          <p:cNvGraphicFramePr>
            <a:graphicFrameLocks noGrp="1"/>
          </p:cNvGraphicFramePr>
          <p:nvPr/>
        </p:nvGraphicFramePr>
        <p:xfrm>
          <a:off x="5773738" y="2597150"/>
          <a:ext cx="2533650" cy="306388"/>
        </p:xfrm>
        <a:graphic>
          <a:graphicData uri="http://schemas.openxmlformats.org/drawingml/2006/table">
            <a:tbl>
              <a:tblPr/>
              <a:tblGrid>
                <a:gridCol w="317500">
                  <a:extLst>
                    <a:ext uri="{9D8B030D-6E8A-4147-A177-3AD203B41FA5}">
                      <a16:colId xmlns:a16="http://schemas.microsoft.com/office/drawing/2014/main" val="20000"/>
                    </a:ext>
                  </a:extLst>
                </a:gridCol>
                <a:gridCol w="315912">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5913">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5912">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5913">
                  <a:extLst>
                    <a:ext uri="{9D8B030D-6E8A-4147-A177-3AD203B41FA5}">
                      <a16:colId xmlns:a16="http://schemas.microsoft.com/office/drawing/2014/main" val="20007"/>
                    </a:ext>
                  </a:extLst>
                </a:gridCol>
              </a:tblGrid>
              <a:tr h="3063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0</a:t>
                      </a:r>
                    </a:p>
                  </a:txBody>
                  <a:tcPr marL="90000" marR="90000" marT="46515" marB="46515" anchor="ctr" anchorCtr="1" horzOverflow="overflow">
                    <a:lnL cap="flat">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1</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2</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3</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4</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5</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6</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7</a:t>
                      </a:r>
                    </a:p>
                  </a:txBody>
                  <a:tcPr marL="90000" marR="90000" marT="46515" marB="46515" anchor="ctr" anchorCtr="1"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491835" name="Group 315">
            <a:extLst>
              <a:ext uri="{FF2B5EF4-FFF2-40B4-BE49-F238E27FC236}">
                <a16:creationId xmlns:a16="http://schemas.microsoft.com/office/drawing/2014/main" id="{7C8631A3-E0E8-4067-9C0E-5193914ADBF8}"/>
              </a:ext>
            </a:extLst>
          </p:cNvPr>
          <p:cNvGraphicFramePr>
            <a:graphicFrameLocks noGrp="1"/>
          </p:cNvGraphicFramePr>
          <p:nvPr/>
        </p:nvGraphicFramePr>
        <p:xfrm>
          <a:off x="5778500" y="3806825"/>
          <a:ext cx="2570163" cy="306388"/>
        </p:xfrm>
        <a:graphic>
          <a:graphicData uri="http://schemas.openxmlformats.org/drawingml/2006/table">
            <a:tbl>
              <a:tblPr/>
              <a:tblGrid>
                <a:gridCol w="323850">
                  <a:extLst>
                    <a:ext uri="{9D8B030D-6E8A-4147-A177-3AD203B41FA5}">
                      <a16:colId xmlns:a16="http://schemas.microsoft.com/office/drawing/2014/main" val="20000"/>
                    </a:ext>
                  </a:extLst>
                </a:gridCol>
                <a:gridCol w="319088">
                  <a:extLst>
                    <a:ext uri="{9D8B030D-6E8A-4147-A177-3AD203B41FA5}">
                      <a16:colId xmlns:a16="http://schemas.microsoft.com/office/drawing/2014/main" val="20001"/>
                    </a:ext>
                  </a:extLst>
                </a:gridCol>
                <a:gridCol w="322262">
                  <a:extLst>
                    <a:ext uri="{9D8B030D-6E8A-4147-A177-3AD203B41FA5}">
                      <a16:colId xmlns:a16="http://schemas.microsoft.com/office/drawing/2014/main" val="20002"/>
                    </a:ext>
                  </a:extLst>
                </a:gridCol>
                <a:gridCol w="320675">
                  <a:extLst>
                    <a:ext uri="{9D8B030D-6E8A-4147-A177-3AD203B41FA5}">
                      <a16:colId xmlns:a16="http://schemas.microsoft.com/office/drawing/2014/main" val="20003"/>
                    </a:ext>
                  </a:extLst>
                </a:gridCol>
                <a:gridCol w="319088">
                  <a:extLst>
                    <a:ext uri="{9D8B030D-6E8A-4147-A177-3AD203B41FA5}">
                      <a16:colId xmlns:a16="http://schemas.microsoft.com/office/drawing/2014/main" val="20004"/>
                    </a:ext>
                  </a:extLst>
                </a:gridCol>
                <a:gridCol w="322262">
                  <a:extLst>
                    <a:ext uri="{9D8B030D-6E8A-4147-A177-3AD203B41FA5}">
                      <a16:colId xmlns:a16="http://schemas.microsoft.com/office/drawing/2014/main" val="20005"/>
                    </a:ext>
                  </a:extLst>
                </a:gridCol>
                <a:gridCol w="319088">
                  <a:extLst>
                    <a:ext uri="{9D8B030D-6E8A-4147-A177-3AD203B41FA5}">
                      <a16:colId xmlns:a16="http://schemas.microsoft.com/office/drawing/2014/main" val="20006"/>
                    </a:ext>
                  </a:extLst>
                </a:gridCol>
                <a:gridCol w="323850">
                  <a:extLst>
                    <a:ext uri="{9D8B030D-6E8A-4147-A177-3AD203B41FA5}">
                      <a16:colId xmlns:a16="http://schemas.microsoft.com/office/drawing/2014/main" val="20007"/>
                    </a:ext>
                  </a:extLst>
                </a:gridCol>
              </a:tblGrid>
              <a:tr h="3063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E</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91855" name="Text Box 335">
            <a:extLst>
              <a:ext uri="{FF2B5EF4-FFF2-40B4-BE49-F238E27FC236}">
                <a16:creationId xmlns:a16="http://schemas.microsoft.com/office/drawing/2014/main" id="{F198CAC9-9D92-4029-A073-4AF267804E92}"/>
              </a:ext>
            </a:extLst>
          </p:cNvPr>
          <p:cNvSpPr txBox="1">
            <a:spLocks noChangeArrowheads="1"/>
          </p:cNvSpPr>
          <p:nvPr/>
        </p:nvSpPr>
        <p:spPr bwMode="auto">
          <a:xfrm>
            <a:off x="4622800" y="3814763"/>
            <a:ext cx="1198563"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Bucket</a:t>
            </a:r>
          </a:p>
          <a:p>
            <a:pPr eaLnBrk="1" hangingPunct="1"/>
            <a:r>
              <a:rPr lang="en-US" altLang="zh-TW" sz="800">
                <a:latin typeface="Times New Roman" panose="02020603050405020304" pitchFamily="18" charset="0"/>
                <a:ea typeface="新細明體" panose="02020500000000000000" pitchFamily="18" charset="-120"/>
              </a:rPr>
              <a:t> </a:t>
            </a:r>
          </a:p>
          <a:p>
            <a:pPr eaLnBrk="1" hangingPunct="1"/>
            <a:r>
              <a:rPr lang="en-US" altLang="zh-TW" sz="1400">
                <a:latin typeface="Times New Roman" panose="02020603050405020304" pitchFamily="18" charset="0"/>
                <a:ea typeface="新細明體" panose="02020500000000000000" pitchFamily="18" charset="-120"/>
              </a:rPr>
              <a:t>Distance label</a:t>
            </a:r>
          </a:p>
        </p:txBody>
      </p:sp>
      <p:graphicFrame>
        <p:nvGraphicFramePr>
          <p:cNvPr id="491856" name="Group 336">
            <a:extLst>
              <a:ext uri="{FF2B5EF4-FFF2-40B4-BE49-F238E27FC236}">
                <a16:creationId xmlns:a16="http://schemas.microsoft.com/office/drawing/2014/main" id="{8C50AF71-165E-48D6-AB65-5A520051070B}"/>
              </a:ext>
            </a:extLst>
          </p:cNvPr>
          <p:cNvGraphicFramePr>
            <a:graphicFrameLocks noGrp="1"/>
          </p:cNvGraphicFramePr>
          <p:nvPr/>
        </p:nvGraphicFramePr>
        <p:xfrm>
          <a:off x="5802313" y="4164013"/>
          <a:ext cx="2533650" cy="306387"/>
        </p:xfrm>
        <a:graphic>
          <a:graphicData uri="http://schemas.openxmlformats.org/drawingml/2006/table">
            <a:tbl>
              <a:tblPr/>
              <a:tblGrid>
                <a:gridCol w="317500">
                  <a:extLst>
                    <a:ext uri="{9D8B030D-6E8A-4147-A177-3AD203B41FA5}">
                      <a16:colId xmlns:a16="http://schemas.microsoft.com/office/drawing/2014/main" val="20000"/>
                    </a:ext>
                  </a:extLst>
                </a:gridCol>
                <a:gridCol w="315912">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5913">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5912">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5913">
                  <a:extLst>
                    <a:ext uri="{9D8B030D-6E8A-4147-A177-3AD203B41FA5}">
                      <a16:colId xmlns:a16="http://schemas.microsoft.com/office/drawing/2014/main" val="20007"/>
                    </a:ext>
                  </a:extLst>
                </a:gridCol>
              </a:tblGrid>
              <a:tr h="30638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0</a:t>
                      </a:r>
                    </a:p>
                  </a:txBody>
                  <a:tcPr marL="90000" marR="90000" marT="46515" marB="46515" anchor="ctr" anchorCtr="1" horzOverflow="overflow">
                    <a:lnL cap="flat">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1</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2</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3</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4</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5</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6</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7</a:t>
                      </a:r>
                    </a:p>
                  </a:txBody>
                  <a:tcPr marL="90000" marR="90000" marT="46515" marB="46515" anchor="ctr" anchorCtr="1"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491883" name="Group 363">
            <a:extLst>
              <a:ext uri="{FF2B5EF4-FFF2-40B4-BE49-F238E27FC236}">
                <a16:creationId xmlns:a16="http://schemas.microsoft.com/office/drawing/2014/main" id="{7FCF8B99-56F2-4EA8-9B88-AE4D963637DF}"/>
              </a:ext>
            </a:extLst>
          </p:cNvPr>
          <p:cNvGraphicFramePr>
            <a:graphicFrameLocks noGrp="1"/>
          </p:cNvGraphicFramePr>
          <p:nvPr/>
        </p:nvGraphicFramePr>
        <p:xfrm>
          <a:off x="5807075" y="5432425"/>
          <a:ext cx="2570163" cy="306388"/>
        </p:xfrm>
        <a:graphic>
          <a:graphicData uri="http://schemas.openxmlformats.org/drawingml/2006/table">
            <a:tbl>
              <a:tblPr/>
              <a:tblGrid>
                <a:gridCol w="323850">
                  <a:extLst>
                    <a:ext uri="{9D8B030D-6E8A-4147-A177-3AD203B41FA5}">
                      <a16:colId xmlns:a16="http://schemas.microsoft.com/office/drawing/2014/main" val="20000"/>
                    </a:ext>
                  </a:extLst>
                </a:gridCol>
                <a:gridCol w="319088">
                  <a:extLst>
                    <a:ext uri="{9D8B030D-6E8A-4147-A177-3AD203B41FA5}">
                      <a16:colId xmlns:a16="http://schemas.microsoft.com/office/drawing/2014/main" val="20001"/>
                    </a:ext>
                  </a:extLst>
                </a:gridCol>
                <a:gridCol w="322262">
                  <a:extLst>
                    <a:ext uri="{9D8B030D-6E8A-4147-A177-3AD203B41FA5}">
                      <a16:colId xmlns:a16="http://schemas.microsoft.com/office/drawing/2014/main" val="20002"/>
                    </a:ext>
                  </a:extLst>
                </a:gridCol>
                <a:gridCol w="320675">
                  <a:extLst>
                    <a:ext uri="{9D8B030D-6E8A-4147-A177-3AD203B41FA5}">
                      <a16:colId xmlns:a16="http://schemas.microsoft.com/office/drawing/2014/main" val="20003"/>
                    </a:ext>
                  </a:extLst>
                </a:gridCol>
                <a:gridCol w="319088">
                  <a:extLst>
                    <a:ext uri="{9D8B030D-6E8A-4147-A177-3AD203B41FA5}">
                      <a16:colId xmlns:a16="http://schemas.microsoft.com/office/drawing/2014/main" val="20004"/>
                    </a:ext>
                  </a:extLst>
                </a:gridCol>
                <a:gridCol w="322262">
                  <a:extLst>
                    <a:ext uri="{9D8B030D-6E8A-4147-A177-3AD203B41FA5}">
                      <a16:colId xmlns:a16="http://schemas.microsoft.com/office/drawing/2014/main" val="20005"/>
                    </a:ext>
                  </a:extLst>
                </a:gridCol>
                <a:gridCol w="319088">
                  <a:extLst>
                    <a:ext uri="{9D8B030D-6E8A-4147-A177-3AD203B41FA5}">
                      <a16:colId xmlns:a16="http://schemas.microsoft.com/office/drawing/2014/main" val="20006"/>
                    </a:ext>
                  </a:extLst>
                </a:gridCol>
                <a:gridCol w="323850">
                  <a:extLst>
                    <a:ext uri="{9D8B030D-6E8A-4147-A177-3AD203B41FA5}">
                      <a16:colId xmlns:a16="http://schemas.microsoft.com/office/drawing/2014/main" val="20007"/>
                    </a:ext>
                  </a:extLst>
                </a:gridCol>
              </a:tblGrid>
              <a:tr h="3063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91903" name="Text Box 383">
            <a:extLst>
              <a:ext uri="{FF2B5EF4-FFF2-40B4-BE49-F238E27FC236}">
                <a16:creationId xmlns:a16="http://schemas.microsoft.com/office/drawing/2014/main" id="{B3E3378D-BA94-40B5-84A8-548E47E7E5D2}"/>
              </a:ext>
            </a:extLst>
          </p:cNvPr>
          <p:cNvSpPr txBox="1">
            <a:spLocks noChangeArrowheads="1"/>
          </p:cNvSpPr>
          <p:nvPr/>
        </p:nvSpPr>
        <p:spPr bwMode="auto">
          <a:xfrm>
            <a:off x="4651375" y="5440363"/>
            <a:ext cx="1198563"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Bucket</a:t>
            </a:r>
          </a:p>
          <a:p>
            <a:pPr eaLnBrk="1" hangingPunct="1"/>
            <a:r>
              <a:rPr lang="en-US" altLang="zh-TW" sz="800">
                <a:latin typeface="Times New Roman" panose="02020603050405020304" pitchFamily="18" charset="0"/>
                <a:ea typeface="新細明體" panose="02020500000000000000" pitchFamily="18" charset="-120"/>
              </a:rPr>
              <a:t> </a:t>
            </a:r>
          </a:p>
          <a:p>
            <a:pPr eaLnBrk="1" hangingPunct="1"/>
            <a:r>
              <a:rPr lang="en-US" altLang="zh-TW" sz="1400">
                <a:latin typeface="Times New Roman" panose="02020603050405020304" pitchFamily="18" charset="0"/>
                <a:ea typeface="新細明體" panose="02020500000000000000" pitchFamily="18" charset="-120"/>
              </a:rPr>
              <a:t>Distance label</a:t>
            </a:r>
          </a:p>
        </p:txBody>
      </p:sp>
      <p:graphicFrame>
        <p:nvGraphicFramePr>
          <p:cNvPr id="491904" name="Group 384">
            <a:extLst>
              <a:ext uri="{FF2B5EF4-FFF2-40B4-BE49-F238E27FC236}">
                <a16:creationId xmlns:a16="http://schemas.microsoft.com/office/drawing/2014/main" id="{2FF0CF0B-97A0-4D3E-AC4B-3D0D92F47D2D}"/>
              </a:ext>
            </a:extLst>
          </p:cNvPr>
          <p:cNvGraphicFramePr>
            <a:graphicFrameLocks noGrp="1"/>
          </p:cNvGraphicFramePr>
          <p:nvPr/>
        </p:nvGraphicFramePr>
        <p:xfrm>
          <a:off x="5830888" y="5789613"/>
          <a:ext cx="2533650" cy="306387"/>
        </p:xfrm>
        <a:graphic>
          <a:graphicData uri="http://schemas.openxmlformats.org/drawingml/2006/table">
            <a:tbl>
              <a:tblPr/>
              <a:tblGrid>
                <a:gridCol w="317500">
                  <a:extLst>
                    <a:ext uri="{9D8B030D-6E8A-4147-A177-3AD203B41FA5}">
                      <a16:colId xmlns:a16="http://schemas.microsoft.com/office/drawing/2014/main" val="20000"/>
                    </a:ext>
                  </a:extLst>
                </a:gridCol>
                <a:gridCol w="315912">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5913">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5912">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5913">
                  <a:extLst>
                    <a:ext uri="{9D8B030D-6E8A-4147-A177-3AD203B41FA5}">
                      <a16:colId xmlns:a16="http://schemas.microsoft.com/office/drawing/2014/main" val="20007"/>
                    </a:ext>
                  </a:extLst>
                </a:gridCol>
              </a:tblGrid>
              <a:tr h="30638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0</a:t>
                      </a:r>
                    </a:p>
                  </a:txBody>
                  <a:tcPr marL="90000" marR="90000" marT="46515" marB="46515" anchor="ctr" anchorCtr="1" horzOverflow="overflow">
                    <a:lnL cap="flat">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1</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2</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3</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4</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5</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6</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7</a:t>
                      </a:r>
                    </a:p>
                  </a:txBody>
                  <a:tcPr marL="90000" marR="90000" marT="46515" marB="46515" anchor="ctr" anchorCtr="1"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44484" name="Rectangle 411">
            <a:extLst>
              <a:ext uri="{FF2B5EF4-FFF2-40B4-BE49-F238E27FC236}">
                <a16:creationId xmlns:a16="http://schemas.microsoft.com/office/drawing/2014/main" id="{59773A19-4556-4DB3-A953-5B75571FB8C1}"/>
              </a:ext>
            </a:extLst>
          </p:cNvPr>
          <p:cNvSpPr>
            <a:spLocks noChangeArrowheads="1"/>
          </p:cNvSpPr>
          <p:nvPr/>
        </p:nvSpPr>
        <p:spPr bwMode="auto">
          <a:xfrm>
            <a:off x="406400" y="0"/>
            <a:ext cx="8586788"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3800">
                <a:solidFill>
                  <a:schemeClr val="tx2"/>
                </a:solidFill>
                <a:ea typeface="新細明體" panose="02020500000000000000" pitchFamily="18" charset="-120"/>
              </a:rPr>
              <a:t>Binary Heap &amp; Dial</a:t>
            </a:r>
            <a:r>
              <a:rPr lang="en-US" altLang="zh-TW" sz="3800">
                <a:solidFill>
                  <a:schemeClr val="tx2"/>
                </a:solidFill>
                <a:latin typeface="Times New Roman" panose="02020603050405020304" pitchFamily="18" charset="0"/>
                <a:ea typeface="新細明體" panose="02020500000000000000" pitchFamily="18" charset="-120"/>
              </a:rPr>
              <a:t>’</a:t>
            </a:r>
            <a:r>
              <a:rPr lang="en-US" altLang="zh-TW" sz="3800">
                <a:solidFill>
                  <a:schemeClr val="tx2"/>
                </a:solidFill>
                <a:ea typeface="新細明體" panose="02020500000000000000" pitchFamily="18" charset="-120"/>
              </a:rPr>
              <a:t>s implementation-2</a:t>
            </a:r>
          </a:p>
        </p:txBody>
      </p:sp>
      <p:sp>
        <p:nvSpPr>
          <p:cNvPr id="144485" name="Text Box 413">
            <a:extLst>
              <a:ext uri="{FF2B5EF4-FFF2-40B4-BE49-F238E27FC236}">
                <a16:creationId xmlns:a16="http://schemas.microsoft.com/office/drawing/2014/main" id="{0FD208E5-90F3-470B-BCB7-4A6C5D78C204}"/>
              </a:ext>
            </a:extLst>
          </p:cNvPr>
          <p:cNvSpPr txBox="1">
            <a:spLocks noChangeArrowheads="1"/>
          </p:cNvSpPr>
          <p:nvPr/>
        </p:nvSpPr>
        <p:spPr bwMode="auto">
          <a:xfrm>
            <a:off x="8632825" y="4703763"/>
            <a:ext cx="1019175"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Trace Paths</a:t>
            </a:r>
          </a:p>
          <a:p>
            <a:pPr eaLnBrk="1" hangingPunct="1"/>
            <a:r>
              <a:rPr lang="en-US" altLang="zh-TW" sz="1400">
                <a:solidFill>
                  <a:srgbClr val="008000"/>
                </a:solidFill>
                <a:latin typeface="Times New Roman" panose="02020603050405020304" pitchFamily="18" charset="0"/>
                <a:ea typeface="新細明體" panose="02020500000000000000" pitchFamily="18" charset="-120"/>
              </a:rPr>
              <a:t>s-B-A</a:t>
            </a:r>
            <a:br>
              <a:rPr lang="en-US" altLang="zh-TW" sz="1400">
                <a:solidFill>
                  <a:srgbClr val="008000"/>
                </a:solidFill>
                <a:latin typeface="Times New Roman" panose="02020603050405020304" pitchFamily="18" charset="0"/>
                <a:ea typeface="新細明體" panose="02020500000000000000" pitchFamily="18" charset="-120"/>
              </a:rPr>
            </a:br>
            <a:r>
              <a:rPr lang="en-US" altLang="zh-TW" sz="1400">
                <a:solidFill>
                  <a:srgbClr val="008000"/>
                </a:solidFill>
                <a:latin typeface="Times New Roman" panose="02020603050405020304" pitchFamily="18" charset="0"/>
                <a:ea typeface="新細明體" panose="02020500000000000000" pitchFamily="18" charset="-120"/>
              </a:rPr>
              <a:t>s-B</a:t>
            </a:r>
            <a:br>
              <a:rPr lang="en-US" altLang="zh-TW" sz="1400">
                <a:solidFill>
                  <a:srgbClr val="008000"/>
                </a:solidFill>
                <a:latin typeface="Times New Roman" panose="02020603050405020304" pitchFamily="18" charset="0"/>
                <a:ea typeface="新細明體" panose="02020500000000000000" pitchFamily="18" charset="-120"/>
              </a:rPr>
            </a:br>
            <a:r>
              <a:rPr lang="en-US" altLang="zh-TW" sz="1400">
                <a:solidFill>
                  <a:srgbClr val="008000"/>
                </a:solidFill>
                <a:latin typeface="Times New Roman" panose="02020603050405020304" pitchFamily="18" charset="0"/>
                <a:ea typeface="新細明體" panose="02020500000000000000" pitchFamily="18" charset="-120"/>
              </a:rPr>
              <a:t>s-B-C</a:t>
            </a:r>
          </a:p>
          <a:p>
            <a:pPr eaLnBrk="1" hangingPunct="1"/>
            <a:r>
              <a:rPr lang="en-US" altLang="zh-TW" sz="1400">
                <a:solidFill>
                  <a:srgbClr val="008000"/>
                </a:solidFill>
                <a:latin typeface="Times New Roman" panose="02020603050405020304" pitchFamily="18" charset="0"/>
                <a:ea typeface="新細明體" panose="02020500000000000000" pitchFamily="18" charset="-120"/>
              </a:rPr>
              <a:t>s-B-C-D</a:t>
            </a:r>
          </a:p>
          <a:p>
            <a:pPr eaLnBrk="1" hangingPunct="1"/>
            <a:r>
              <a:rPr lang="en-US" altLang="zh-TW" sz="1400">
                <a:solidFill>
                  <a:srgbClr val="008000"/>
                </a:solidFill>
                <a:latin typeface="Times New Roman" panose="02020603050405020304" pitchFamily="18" charset="0"/>
                <a:ea typeface="新細明體" panose="02020500000000000000" pitchFamily="18" charset="-120"/>
              </a:rPr>
              <a:t>s-B-C-D-E</a:t>
            </a:r>
          </a:p>
        </p:txBody>
      </p:sp>
      <p:sp>
        <p:nvSpPr>
          <p:cNvPr id="144486" name="Text Box 415">
            <a:extLst>
              <a:ext uri="{FF2B5EF4-FFF2-40B4-BE49-F238E27FC236}">
                <a16:creationId xmlns:a16="http://schemas.microsoft.com/office/drawing/2014/main" id="{5CABC09F-0E38-4A8D-A3BD-71CEFA99F125}"/>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916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178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178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178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180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180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49165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178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18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18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1856"/>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49168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177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9188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190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19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786" grpId="0"/>
      <p:bldP spid="491807" grpId="0"/>
      <p:bldP spid="491855" grpId="0"/>
      <p:bldP spid="49190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投影片編號版面配置區 5">
            <a:extLst>
              <a:ext uri="{FF2B5EF4-FFF2-40B4-BE49-F238E27FC236}">
                <a16:creationId xmlns:a16="http://schemas.microsoft.com/office/drawing/2014/main" id="{ECBAA271-E2FF-496D-BD8B-5BF4FDA6A508}"/>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AA212FF2-7C43-4FF4-8570-9F4DA4C6B95C}" type="slidenum">
              <a:rPr lang="zh-TW" altLang="en-US" sz="1400" smtClean="0">
                <a:latin typeface="Times New Roman" panose="02020603050405020304" pitchFamily="18" charset="0"/>
              </a:rPr>
              <a:pPr/>
              <a:t>72</a:t>
            </a:fld>
            <a:endParaRPr lang="en-US" altLang="zh-TW" sz="1400">
              <a:latin typeface="Times New Roman" panose="02020603050405020304" pitchFamily="18" charset="0"/>
            </a:endParaRPr>
          </a:p>
        </p:txBody>
      </p:sp>
      <p:sp>
        <p:nvSpPr>
          <p:cNvPr id="146435" name="Rectangle 2">
            <a:extLst>
              <a:ext uri="{FF2B5EF4-FFF2-40B4-BE49-F238E27FC236}">
                <a16:creationId xmlns:a16="http://schemas.microsoft.com/office/drawing/2014/main" id="{2B7815FB-E6C7-492F-96A3-CAB72B68C613}"/>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Number of Paths</a:t>
            </a:r>
          </a:p>
        </p:txBody>
      </p:sp>
      <p:sp>
        <p:nvSpPr>
          <p:cNvPr id="146436" name="Rectangle 3">
            <a:extLst>
              <a:ext uri="{FF2B5EF4-FFF2-40B4-BE49-F238E27FC236}">
                <a16:creationId xmlns:a16="http://schemas.microsoft.com/office/drawing/2014/main" id="{9D65CEE3-21F3-49A5-9526-6E8DDCB8FDB4}"/>
              </a:ext>
            </a:extLst>
          </p:cNvPr>
          <p:cNvSpPr>
            <a:spLocks noGrp="1" noChangeArrowheads="1"/>
          </p:cNvSpPr>
          <p:nvPr>
            <p:ph type="body" sz="half" idx="1"/>
          </p:nvPr>
        </p:nvSpPr>
        <p:spPr>
          <a:xfrm>
            <a:off x="495300" y="990600"/>
            <a:ext cx="9180513" cy="5410200"/>
          </a:xfrm>
        </p:spPr>
        <p:txBody>
          <a:bodyPr/>
          <a:lstStyle/>
          <a:p>
            <a:pPr marL="0" indent="0"/>
            <a:r>
              <a:rPr lang="en-US" altLang="zh-TW" sz="2000">
                <a:ea typeface="新細明體" panose="02020500000000000000" pitchFamily="18" charset="-120"/>
              </a:rPr>
              <a:t>How many paths of p edges between 2 specific vertices?</a:t>
            </a:r>
          </a:p>
          <a:p>
            <a:pPr marL="0" indent="0"/>
            <a:r>
              <a:rPr lang="en-US" altLang="zh-TW" sz="700">
                <a:ea typeface="新細明體" panose="02020500000000000000" pitchFamily="18" charset="-120"/>
              </a:rPr>
              <a:t>		</a:t>
            </a:r>
          </a:p>
          <a:p>
            <a:pPr marL="0" indent="0"/>
            <a:r>
              <a:rPr lang="en-US" altLang="zh-TW" sz="2000">
                <a:solidFill>
                  <a:srgbClr val="008000"/>
                </a:solidFill>
                <a:ea typeface="新細明體" panose="02020500000000000000" pitchFamily="18" charset="-120"/>
              </a:rPr>
              <a:t>Thm 4.7 Given a graph G with vertices V, edges E </a:t>
            </a:r>
            <a:br>
              <a:rPr lang="en-US" altLang="zh-TW" sz="2000">
                <a:solidFill>
                  <a:srgbClr val="008000"/>
                </a:solidFill>
                <a:ea typeface="新細明體" panose="02020500000000000000" pitchFamily="18" charset="-120"/>
              </a:rPr>
            </a:br>
            <a:r>
              <a:rPr lang="en-US" altLang="zh-TW" sz="2000">
                <a:solidFill>
                  <a:srgbClr val="008000"/>
                </a:solidFill>
                <a:ea typeface="新細明體" panose="02020500000000000000" pitchFamily="18" charset="-120"/>
              </a:rPr>
              <a:t>       the # paths of p edges from vertex i to vertex j is the (i,j)</a:t>
            </a:r>
            <a:r>
              <a:rPr lang="en-US" altLang="zh-TW" sz="2000" baseline="30000">
                <a:solidFill>
                  <a:srgbClr val="008000"/>
                </a:solidFill>
                <a:ea typeface="新細明體" panose="02020500000000000000" pitchFamily="18" charset="-120"/>
              </a:rPr>
              <a:t>th</a:t>
            </a:r>
            <a:r>
              <a:rPr lang="en-US" altLang="zh-TW" sz="2000">
                <a:solidFill>
                  <a:srgbClr val="008000"/>
                </a:solidFill>
                <a:ea typeface="新細明體" panose="02020500000000000000" pitchFamily="18" charset="-120"/>
              </a:rPr>
              <a:t> entry of A</a:t>
            </a:r>
            <a:r>
              <a:rPr lang="en-US" altLang="zh-TW" sz="2000" baseline="30000">
                <a:solidFill>
                  <a:srgbClr val="008000"/>
                </a:solidFill>
                <a:ea typeface="新細明體" panose="02020500000000000000" pitchFamily="18" charset="-120"/>
              </a:rPr>
              <a:t>p</a:t>
            </a:r>
            <a:r>
              <a:rPr lang="en-US" altLang="zh-TW" sz="2000">
                <a:solidFill>
                  <a:srgbClr val="008000"/>
                </a:solidFill>
                <a:ea typeface="新細明體" panose="02020500000000000000" pitchFamily="18" charset="-120"/>
              </a:rPr>
              <a:t>, </a:t>
            </a:r>
            <a:br>
              <a:rPr lang="en-US" altLang="zh-TW" sz="2000">
                <a:solidFill>
                  <a:srgbClr val="008000"/>
                </a:solidFill>
                <a:ea typeface="新細明體" panose="02020500000000000000" pitchFamily="18" charset="-120"/>
              </a:rPr>
            </a:br>
            <a:r>
              <a:rPr lang="en-US" altLang="zh-TW" sz="2000">
                <a:solidFill>
                  <a:srgbClr val="008000"/>
                </a:solidFill>
                <a:ea typeface="新細明體" panose="02020500000000000000" pitchFamily="18" charset="-120"/>
              </a:rPr>
              <a:t>       where A is the adjacency matrix</a:t>
            </a:r>
          </a:p>
          <a:p>
            <a:pPr marL="0" indent="0"/>
            <a:endParaRPr lang="en-US" altLang="zh-TW" sz="700">
              <a:solidFill>
                <a:srgbClr val="008000"/>
              </a:solidFill>
              <a:ea typeface="新細明體" panose="02020500000000000000" pitchFamily="18" charset="-120"/>
            </a:endParaRPr>
          </a:p>
          <a:p>
            <a:pPr marL="0" indent="0"/>
            <a:r>
              <a:rPr lang="en-US" altLang="zh-TW" sz="2000">
                <a:ea typeface="新細明體" panose="02020500000000000000" pitchFamily="18" charset="-120"/>
              </a:rPr>
              <a:t>Ex:</a:t>
            </a:r>
          </a:p>
          <a:p>
            <a:pPr marL="0" indent="0"/>
            <a:endParaRPr lang="en-US" altLang="zh-TW" sz="2000">
              <a:ea typeface="新細明體" panose="02020500000000000000" pitchFamily="18" charset="-120"/>
            </a:endParaRPr>
          </a:p>
          <a:p>
            <a:pPr marL="0" indent="0"/>
            <a:endParaRPr lang="en-US" altLang="zh-TW" sz="2000">
              <a:ea typeface="新細明體" panose="02020500000000000000" pitchFamily="18" charset="-120"/>
            </a:endParaRPr>
          </a:p>
          <a:p>
            <a:pPr marL="0" indent="0"/>
            <a:endParaRPr lang="en-US" altLang="zh-TW" sz="2000">
              <a:ea typeface="新細明體" panose="02020500000000000000" pitchFamily="18" charset="-120"/>
            </a:endParaRPr>
          </a:p>
          <a:p>
            <a:pPr marL="0" indent="0"/>
            <a:endParaRPr lang="en-US" altLang="zh-TW" sz="2000">
              <a:ea typeface="新細明體" panose="02020500000000000000" pitchFamily="18" charset="-120"/>
            </a:endParaRPr>
          </a:p>
          <a:p>
            <a:pPr marL="0" indent="0"/>
            <a:endParaRPr lang="en-US" altLang="zh-TW" sz="800">
              <a:ea typeface="新細明體" panose="02020500000000000000" pitchFamily="18" charset="-120"/>
            </a:endParaRPr>
          </a:p>
          <a:p>
            <a:pPr marL="0" indent="0"/>
            <a:r>
              <a:rPr lang="en-US" altLang="zh-TW" sz="2000">
                <a:ea typeface="新細明體" panose="02020500000000000000" pitchFamily="18" charset="-120"/>
              </a:rPr>
              <a:t>Paths of 3 edges from 3 to 4:   </a:t>
            </a:r>
            <a:r>
              <a:rPr lang="en-US" altLang="zh-TW" sz="2000">
                <a:solidFill>
                  <a:schemeClr val="accent2"/>
                </a:solidFill>
                <a:ea typeface="新細明體" panose="02020500000000000000" pitchFamily="18" charset="-120"/>
              </a:rPr>
              <a:t>3-1-2-4</a:t>
            </a:r>
            <a:r>
              <a:rPr lang="en-US" altLang="zh-TW" sz="2000">
                <a:ea typeface="新細明體" panose="02020500000000000000" pitchFamily="18" charset="-120"/>
              </a:rPr>
              <a:t>,    </a:t>
            </a:r>
            <a:r>
              <a:rPr lang="en-US" altLang="zh-TW" sz="2000">
                <a:solidFill>
                  <a:schemeClr val="accent2"/>
                </a:solidFill>
                <a:ea typeface="新細明體" panose="02020500000000000000" pitchFamily="18" charset="-120"/>
              </a:rPr>
              <a:t>3-2-1-4</a:t>
            </a:r>
            <a:br>
              <a:rPr lang="en-US" altLang="zh-TW" sz="2000">
                <a:ea typeface="新細明體" panose="02020500000000000000" pitchFamily="18" charset="-120"/>
              </a:rPr>
            </a:br>
            <a:r>
              <a:rPr lang="en-US" altLang="zh-TW" sz="2000">
                <a:ea typeface="新細明體" panose="02020500000000000000" pitchFamily="18" charset="-120"/>
              </a:rPr>
              <a:t>         </a:t>
            </a:r>
          </a:p>
          <a:p>
            <a:pPr marL="0" indent="0"/>
            <a:endParaRPr lang="en-US" altLang="zh-TW" sz="2000">
              <a:ea typeface="新細明體" panose="02020500000000000000" pitchFamily="18" charset="-120"/>
            </a:endParaRPr>
          </a:p>
          <a:p>
            <a:pPr marL="0" indent="0"/>
            <a:r>
              <a:rPr lang="en-US" altLang="zh-TW" sz="2000">
                <a:ea typeface="新細明體" panose="02020500000000000000" pitchFamily="18" charset="-120"/>
              </a:rPr>
              <a:t>Paths of 3 edges from 4 to 2:   </a:t>
            </a:r>
            <a:r>
              <a:rPr lang="en-US" altLang="zh-TW" sz="2000">
                <a:solidFill>
                  <a:schemeClr val="accent2"/>
                </a:solidFill>
                <a:ea typeface="新細明體" panose="02020500000000000000" pitchFamily="18" charset="-120"/>
              </a:rPr>
              <a:t>4-1-3-2</a:t>
            </a:r>
            <a:r>
              <a:rPr lang="en-US" altLang="zh-TW" sz="2000">
                <a:ea typeface="新細明體" panose="02020500000000000000" pitchFamily="18" charset="-120"/>
              </a:rPr>
              <a:t>,    </a:t>
            </a:r>
            <a:r>
              <a:rPr lang="en-US" altLang="zh-TW" sz="2000">
                <a:solidFill>
                  <a:schemeClr val="accent2"/>
                </a:solidFill>
                <a:ea typeface="新細明體" panose="02020500000000000000" pitchFamily="18" charset="-120"/>
              </a:rPr>
              <a:t>4-1-4-2</a:t>
            </a:r>
            <a:r>
              <a:rPr lang="en-US" altLang="zh-TW" sz="2000">
                <a:ea typeface="新細明體" panose="02020500000000000000" pitchFamily="18" charset="-120"/>
              </a:rPr>
              <a:t>,    </a:t>
            </a:r>
            <a:r>
              <a:rPr lang="en-US" altLang="zh-TW" sz="2000">
                <a:solidFill>
                  <a:schemeClr val="accent2"/>
                </a:solidFill>
                <a:ea typeface="新細明體" panose="02020500000000000000" pitchFamily="18" charset="-120"/>
              </a:rPr>
              <a:t>4-2-1-2</a:t>
            </a:r>
            <a:r>
              <a:rPr lang="en-US" altLang="zh-TW" sz="2000">
                <a:ea typeface="新細明體" panose="02020500000000000000" pitchFamily="18" charset="-120"/>
              </a:rPr>
              <a:t>,    </a:t>
            </a:r>
            <a:r>
              <a:rPr lang="en-US" altLang="zh-TW" sz="2000">
                <a:solidFill>
                  <a:schemeClr val="accent2"/>
                </a:solidFill>
                <a:ea typeface="新細明體" panose="02020500000000000000" pitchFamily="18" charset="-120"/>
              </a:rPr>
              <a:t>4-2-3-2</a:t>
            </a:r>
            <a:r>
              <a:rPr lang="en-US" altLang="zh-TW" sz="2000">
                <a:ea typeface="新細明體" panose="02020500000000000000" pitchFamily="18" charset="-120"/>
              </a:rPr>
              <a:t>,    </a:t>
            </a:r>
            <a:r>
              <a:rPr lang="en-US" altLang="zh-TW" sz="2000">
                <a:solidFill>
                  <a:schemeClr val="accent2"/>
                </a:solidFill>
                <a:ea typeface="新細明體" panose="02020500000000000000" pitchFamily="18" charset="-120"/>
              </a:rPr>
              <a:t>4-2-4-2</a:t>
            </a:r>
          </a:p>
        </p:txBody>
      </p:sp>
      <p:graphicFrame>
        <p:nvGraphicFramePr>
          <p:cNvPr id="146437" name="Object 37">
            <a:extLst>
              <a:ext uri="{FF2B5EF4-FFF2-40B4-BE49-F238E27FC236}">
                <a16:creationId xmlns:a16="http://schemas.microsoft.com/office/drawing/2014/main" id="{80C8BDE1-D230-4298-AB6D-92B1C4253153}"/>
              </a:ext>
            </a:extLst>
          </p:cNvPr>
          <p:cNvGraphicFramePr>
            <a:graphicFrameLocks noGrp="1" noChangeAspect="1"/>
          </p:cNvGraphicFramePr>
          <p:nvPr>
            <p:ph sz="quarter" idx="3"/>
          </p:nvPr>
        </p:nvGraphicFramePr>
        <p:xfrm>
          <a:off x="2797175" y="2517775"/>
          <a:ext cx="6470650" cy="1606550"/>
        </p:xfrm>
        <a:graphic>
          <a:graphicData uri="http://schemas.openxmlformats.org/presentationml/2006/ole">
            <mc:AlternateContent xmlns:mc="http://schemas.openxmlformats.org/markup-compatibility/2006">
              <mc:Choice xmlns:v="urn:schemas-microsoft-com:vml" Requires="v">
                <p:oleObj spid="_x0000_s146494" name="Equation" r:id="rId4" imgW="3683000" imgH="914400" progId="Equation.DSMT4">
                  <p:embed/>
                </p:oleObj>
              </mc:Choice>
              <mc:Fallback>
                <p:oleObj name="Equation" r:id="rId4" imgW="3683000" imgH="914400" progId="Equation.DSMT4">
                  <p:embed/>
                  <p:pic>
                    <p:nvPicPr>
                      <p:cNvPr id="0" name="Object 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7175" y="2517775"/>
                        <a:ext cx="6470650" cy="160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6438" name="Group 50">
            <a:extLst>
              <a:ext uri="{FF2B5EF4-FFF2-40B4-BE49-F238E27FC236}">
                <a16:creationId xmlns:a16="http://schemas.microsoft.com/office/drawing/2014/main" id="{0503C177-D742-4274-95D7-2E992E16157E}"/>
              </a:ext>
            </a:extLst>
          </p:cNvPr>
          <p:cNvGrpSpPr>
            <a:grpSpLocks/>
          </p:cNvGrpSpPr>
          <p:nvPr/>
        </p:nvGrpSpPr>
        <p:grpSpPr bwMode="auto">
          <a:xfrm>
            <a:off x="981075" y="2757488"/>
            <a:ext cx="914400" cy="877887"/>
            <a:chOff x="417" y="2880"/>
            <a:chExt cx="576" cy="553"/>
          </a:xfrm>
        </p:grpSpPr>
        <p:sp>
          <p:nvSpPr>
            <p:cNvPr id="146442" name="Text Box 40">
              <a:extLst>
                <a:ext uri="{FF2B5EF4-FFF2-40B4-BE49-F238E27FC236}">
                  <a16:creationId xmlns:a16="http://schemas.microsoft.com/office/drawing/2014/main" id="{3A94D1EB-7956-4FB2-8ECA-F592542733DF}"/>
                </a:ext>
              </a:extLst>
            </p:cNvPr>
            <p:cNvSpPr txBox="1">
              <a:spLocks noChangeArrowheads="1"/>
            </p:cNvSpPr>
            <p:nvPr/>
          </p:nvSpPr>
          <p:spPr bwMode="auto">
            <a:xfrm>
              <a:off x="417" y="2880"/>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ea typeface="新細明體" panose="02020500000000000000" pitchFamily="18" charset="-120"/>
                </a:rPr>
                <a:t>1</a:t>
              </a:r>
            </a:p>
          </p:txBody>
        </p:sp>
        <p:sp>
          <p:nvSpPr>
            <p:cNvPr id="146443" name="Text Box 41">
              <a:extLst>
                <a:ext uri="{FF2B5EF4-FFF2-40B4-BE49-F238E27FC236}">
                  <a16:creationId xmlns:a16="http://schemas.microsoft.com/office/drawing/2014/main" id="{41419FEC-FECB-41B6-A4B3-8B4F063F4C47}"/>
                </a:ext>
              </a:extLst>
            </p:cNvPr>
            <p:cNvSpPr txBox="1">
              <a:spLocks noChangeArrowheads="1"/>
            </p:cNvSpPr>
            <p:nvPr/>
          </p:nvSpPr>
          <p:spPr bwMode="auto">
            <a:xfrm>
              <a:off x="815" y="2894"/>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ea typeface="新細明體" panose="02020500000000000000" pitchFamily="18" charset="-120"/>
                </a:rPr>
                <a:t>2</a:t>
              </a:r>
            </a:p>
          </p:txBody>
        </p:sp>
        <p:sp>
          <p:nvSpPr>
            <p:cNvPr id="146444" name="Text Box 42">
              <a:extLst>
                <a:ext uri="{FF2B5EF4-FFF2-40B4-BE49-F238E27FC236}">
                  <a16:creationId xmlns:a16="http://schemas.microsoft.com/office/drawing/2014/main" id="{86C848F5-9536-4E49-8EAA-15AD54F753A0}"/>
                </a:ext>
              </a:extLst>
            </p:cNvPr>
            <p:cNvSpPr txBox="1">
              <a:spLocks noChangeArrowheads="1"/>
            </p:cNvSpPr>
            <p:nvPr/>
          </p:nvSpPr>
          <p:spPr bwMode="auto">
            <a:xfrm>
              <a:off x="418" y="3237"/>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ea typeface="新細明體" panose="02020500000000000000" pitchFamily="18" charset="-120"/>
                </a:rPr>
                <a:t>3</a:t>
              </a:r>
            </a:p>
          </p:txBody>
        </p:sp>
        <p:sp>
          <p:nvSpPr>
            <p:cNvPr id="146445" name="Text Box 43">
              <a:extLst>
                <a:ext uri="{FF2B5EF4-FFF2-40B4-BE49-F238E27FC236}">
                  <a16:creationId xmlns:a16="http://schemas.microsoft.com/office/drawing/2014/main" id="{ED265053-AC72-48E8-82FE-0CE86FE06F5E}"/>
                </a:ext>
              </a:extLst>
            </p:cNvPr>
            <p:cNvSpPr txBox="1">
              <a:spLocks noChangeArrowheads="1"/>
            </p:cNvSpPr>
            <p:nvPr/>
          </p:nvSpPr>
          <p:spPr bwMode="auto">
            <a:xfrm>
              <a:off x="814" y="3241"/>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ea typeface="新細明體" panose="02020500000000000000" pitchFamily="18" charset="-120"/>
                </a:rPr>
                <a:t>4</a:t>
              </a:r>
            </a:p>
          </p:txBody>
        </p:sp>
        <p:sp>
          <p:nvSpPr>
            <p:cNvPr id="146446" name="Line 45">
              <a:extLst>
                <a:ext uri="{FF2B5EF4-FFF2-40B4-BE49-F238E27FC236}">
                  <a16:creationId xmlns:a16="http://schemas.microsoft.com/office/drawing/2014/main" id="{56252555-3582-474C-BE1F-C6CC379EAB1D}"/>
                </a:ext>
              </a:extLst>
            </p:cNvPr>
            <p:cNvSpPr>
              <a:spLocks noChangeShapeType="1"/>
            </p:cNvSpPr>
            <p:nvPr/>
          </p:nvSpPr>
          <p:spPr bwMode="auto">
            <a:xfrm flipV="1">
              <a:off x="567" y="3035"/>
              <a:ext cx="292" cy="24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6447" name="Line 46">
              <a:extLst>
                <a:ext uri="{FF2B5EF4-FFF2-40B4-BE49-F238E27FC236}">
                  <a16:creationId xmlns:a16="http://schemas.microsoft.com/office/drawing/2014/main" id="{829691FC-E13A-43FE-AE03-D45CF1E1BDBD}"/>
                </a:ext>
              </a:extLst>
            </p:cNvPr>
            <p:cNvSpPr>
              <a:spLocks noChangeShapeType="1"/>
            </p:cNvSpPr>
            <p:nvPr/>
          </p:nvSpPr>
          <p:spPr bwMode="auto">
            <a:xfrm>
              <a:off x="576" y="2981"/>
              <a:ext cx="26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6448" name="Line 47">
              <a:extLst>
                <a:ext uri="{FF2B5EF4-FFF2-40B4-BE49-F238E27FC236}">
                  <a16:creationId xmlns:a16="http://schemas.microsoft.com/office/drawing/2014/main" id="{0549983F-BE1E-4575-9943-940F1E1D687D}"/>
                </a:ext>
              </a:extLst>
            </p:cNvPr>
            <p:cNvSpPr>
              <a:spLocks noChangeShapeType="1"/>
            </p:cNvSpPr>
            <p:nvPr/>
          </p:nvSpPr>
          <p:spPr bwMode="auto">
            <a:xfrm>
              <a:off x="530" y="3045"/>
              <a:ext cx="320" cy="24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6449" name="Line 48">
              <a:extLst>
                <a:ext uri="{FF2B5EF4-FFF2-40B4-BE49-F238E27FC236}">
                  <a16:creationId xmlns:a16="http://schemas.microsoft.com/office/drawing/2014/main" id="{EEB87AE0-991E-4A87-AC25-176752E3D82A}"/>
                </a:ext>
              </a:extLst>
            </p:cNvPr>
            <p:cNvSpPr>
              <a:spLocks noChangeShapeType="1"/>
            </p:cNvSpPr>
            <p:nvPr/>
          </p:nvSpPr>
          <p:spPr bwMode="auto">
            <a:xfrm>
              <a:off x="887" y="3054"/>
              <a:ext cx="0" cy="22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6450" name="Line 49">
              <a:extLst>
                <a:ext uri="{FF2B5EF4-FFF2-40B4-BE49-F238E27FC236}">
                  <a16:creationId xmlns:a16="http://schemas.microsoft.com/office/drawing/2014/main" id="{F1155E26-71A2-45EE-827C-6FA45704DFF1}"/>
                </a:ext>
              </a:extLst>
            </p:cNvPr>
            <p:cNvSpPr>
              <a:spLocks noChangeShapeType="1"/>
            </p:cNvSpPr>
            <p:nvPr/>
          </p:nvSpPr>
          <p:spPr bwMode="auto">
            <a:xfrm>
              <a:off x="499" y="3048"/>
              <a:ext cx="0" cy="22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mc:AlternateContent xmlns:mc="http://schemas.openxmlformats.org/markup-compatibility/2006" xmlns:a14="http://schemas.microsoft.com/office/drawing/2010/main">
        <mc:Choice Requires="a14">
          <p:sp>
            <p:nvSpPr>
              <p:cNvPr id="146439" name="Object 51">
                <a:extLst>
                  <a:ext uri="{FF2B5EF4-FFF2-40B4-BE49-F238E27FC236}">
                    <a16:creationId xmlns:a16="http://schemas.microsoft.com/office/drawing/2014/main" id="{006C9C48-4859-4456-AAAA-769C0D30A080}"/>
                  </a:ext>
                </a:extLst>
              </p:cNvPr>
              <p:cNvSpPr txBox="1">
                <a:spLocks noGrp="1"/>
              </p:cNvSpPr>
              <p:nvPr>
                <p:ph sz="quarter" idx="2"/>
              </p:nvPr>
            </p:nvSpPr>
            <p:spPr bwMode="auto">
              <a:xfrm>
                <a:off x="1338263" y="4478338"/>
                <a:ext cx="7343775" cy="527050"/>
              </a:xfrm>
              <a:prstGeom prst="rect">
                <a:avLst/>
              </a:prstGeom>
              <a:noFill/>
              <a:ln>
                <a:noFill/>
              </a:ln>
              <a:effectLst/>
              <a:extLst/>
            </p:spPr>
            <p:txBody>
              <a:bodyPr>
                <a:normAutofit fontScale="77500" lnSpcReduction="20000"/>
              </a:bodyPr>
              <a:lstStyle/>
              <a:p>
                <a:pPr/>
                <a14:m>
                  <m:oMathPara xmlns:m="http://schemas.openxmlformats.org/officeDocument/2006/math">
                    <m:oMathParaPr>
                      <m:jc m:val="centerGroup"/>
                    </m:oMathParaPr>
                    <m:oMath xmlns:m="http://schemas.openxmlformats.org/officeDocument/2006/math">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3,4</m:t>
                          </m:r>
                        </m:sub>
                        <m:sup>
                          <m:r>
                            <a:rPr lang="zh-TW" altLang="en-US" i="1">
                              <a:solidFill>
                                <a:srgbClr val="000000"/>
                              </a:solidFill>
                              <a:latin typeface="Cambria Math" panose="02040503050406030204" pitchFamily="18" charset="0"/>
                            </a:rPr>
                            <m:t>3</m:t>
                          </m:r>
                        </m:sup>
                      </m:sSubSup>
                      <m:r>
                        <a:rPr lang="zh-TW" altLang="en-US" i="1">
                          <a:solidFill>
                            <a:srgbClr val="000000"/>
                          </a:solidFill>
                          <a:latin typeface="Cambria Math" panose="02040503050406030204" pitchFamily="18" charset="0"/>
                        </a:rPr>
                        <m:t>=</m:t>
                      </m:r>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3,1</m:t>
                          </m:r>
                        </m:sub>
                        <m:sup>
                          <m:r>
                            <a:rPr lang="zh-TW" altLang="en-US" i="1">
                              <a:solidFill>
                                <a:srgbClr val="000000"/>
                              </a:solidFill>
                              <a:latin typeface="Cambria Math" panose="02040503050406030204" pitchFamily="18" charset="0"/>
                            </a:rPr>
                            <m:t>1</m:t>
                          </m:r>
                        </m:sup>
                      </m:sSubSup>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1,4</m:t>
                          </m:r>
                        </m:sub>
                        <m:sup>
                          <m:r>
                            <a:rPr lang="zh-TW" altLang="en-US" i="1">
                              <a:solidFill>
                                <a:srgbClr val="000000"/>
                              </a:solidFill>
                              <a:latin typeface="Cambria Math" panose="02040503050406030204" pitchFamily="18" charset="0"/>
                            </a:rPr>
                            <m:t>2</m:t>
                          </m:r>
                        </m:sup>
                      </m:sSubSup>
                      <m:r>
                        <a:rPr lang="zh-TW" altLang="en-US" i="1">
                          <a:solidFill>
                            <a:srgbClr val="000000"/>
                          </a:solidFill>
                          <a:latin typeface="Cambria Math" panose="02040503050406030204" pitchFamily="18" charset="0"/>
                        </a:rPr>
                        <m:t>+</m:t>
                      </m:r>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3,2</m:t>
                          </m:r>
                        </m:sub>
                        <m:sup>
                          <m:r>
                            <a:rPr lang="zh-TW" altLang="en-US" i="1">
                              <a:solidFill>
                                <a:srgbClr val="000000"/>
                              </a:solidFill>
                              <a:latin typeface="Cambria Math" panose="02040503050406030204" pitchFamily="18" charset="0"/>
                            </a:rPr>
                            <m:t>1</m:t>
                          </m:r>
                        </m:sup>
                      </m:sSubSup>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2,4</m:t>
                          </m:r>
                        </m:sub>
                        <m:sup>
                          <m:r>
                            <a:rPr lang="zh-TW" altLang="en-US" i="1">
                              <a:solidFill>
                                <a:srgbClr val="000000"/>
                              </a:solidFill>
                              <a:latin typeface="Cambria Math" panose="02040503050406030204" pitchFamily="18" charset="0"/>
                            </a:rPr>
                            <m:t>2</m:t>
                          </m:r>
                        </m:sup>
                      </m:sSubSup>
                      <m:r>
                        <a:rPr lang="zh-TW" altLang="en-US" i="1">
                          <a:solidFill>
                            <a:srgbClr val="000000"/>
                          </a:solidFill>
                          <a:latin typeface="Cambria Math" panose="02040503050406030204" pitchFamily="18" charset="0"/>
                        </a:rPr>
                        <m:t>=</m:t>
                      </m:r>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3,1</m:t>
                          </m:r>
                        </m:sub>
                        <m:sup>
                          <m:r>
                            <a:rPr lang="zh-TW" altLang="en-US" i="1">
                              <a:solidFill>
                                <a:srgbClr val="000000"/>
                              </a:solidFill>
                              <a:latin typeface="Cambria Math" panose="02040503050406030204" pitchFamily="18" charset="0"/>
                            </a:rPr>
                            <m:t>1</m:t>
                          </m:r>
                        </m:sup>
                      </m:sSubSup>
                      <m:r>
                        <a:rPr lang="zh-TW" altLang="en-US" i="1">
                          <a:solidFill>
                            <a:srgbClr val="000000"/>
                          </a:solidFill>
                          <a:latin typeface="Cambria Math" panose="02040503050406030204" pitchFamily="18" charset="0"/>
                        </a:rPr>
                        <m:t>(</m:t>
                      </m:r>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1,2</m:t>
                          </m:r>
                        </m:sub>
                        <m:sup>
                          <m:r>
                            <a:rPr lang="zh-TW" altLang="en-US" i="1">
                              <a:solidFill>
                                <a:srgbClr val="000000"/>
                              </a:solidFill>
                              <a:latin typeface="Cambria Math" panose="02040503050406030204" pitchFamily="18" charset="0"/>
                            </a:rPr>
                            <m:t>1</m:t>
                          </m:r>
                        </m:sup>
                      </m:sSubSup>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2,4</m:t>
                          </m:r>
                        </m:sub>
                        <m:sup>
                          <m:r>
                            <a:rPr lang="zh-TW" altLang="en-US" i="1">
                              <a:solidFill>
                                <a:srgbClr val="000000"/>
                              </a:solidFill>
                              <a:latin typeface="Cambria Math" panose="02040503050406030204" pitchFamily="18" charset="0"/>
                            </a:rPr>
                            <m:t>1</m:t>
                          </m:r>
                        </m:sup>
                      </m:sSubSup>
                      <m:r>
                        <a:rPr lang="zh-TW" altLang="en-US" i="1">
                          <a:solidFill>
                            <a:srgbClr val="000000"/>
                          </a:solidFill>
                          <a:latin typeface="Cambria Math" panose="02040503050406030204" pitchFamily="18" charset="0"/>
                        </a:rPr>
                        <m:t>)+</m:t>
                      </m:r>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3,2</m:t>
                          </m:r>
                        </m:sub>
                        <m:sup>
                          <m:r>
                            <a:rPr lang="zh-TW" altLang="en-US" i="1">
                              <a:solidFill>
                                <a:srgbClr val="000000"/>
                              </a:solidFill>
                              <a:latin typeface="Cambria Math" panose="02040503050406030204" pitchFamily="18" charset="0"/>
                            </a:rPr>
                            <m:t>1</m:t>
                          </m:r>
                        </m:sup>
                      </m:sSubSup>
                      <m:r>
                        <a:rPr lang="zh-TW" altLang="en-US" i="1">
                          <a:solidFill>
                            <a:srgbClr val="000000"/>
                          </a:solidFill>
                          <a:latin typeface="Cambria Math" panose="02040503050406030204" pitchFamily="18" charset="0"/>
                        </a:rPr>
                        <m:t>(</m:t>
                      </m:r>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2,1</m:t>
                          </m:r>
                        </m:sub>
                        <m:sup>
                          <m:r>
                            <a:rPr lang="zh-TW" altLang="en-US" i="1">
                              <a:solidFill>
                                <a:srgbClr val="000000"/>
                              </a:solidFill>
                              <a:latin typeface="Cambria Math" panose="02040503050406030204" pitchFamily="18" charset="0"/>
                            </a:rPr>
                            <m:t>1</m:t>
                          </m:r>
                        </m:sup>
                      </m:sSubSup>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1,4</m:t>
                          </m:r>
                        </m:sub>
                        <m:sup>
                          <m:r>
                            <a:rPr lang="zh-TW" altLang="en-US" i="1">
                              <a:solidFill>
                                <a:srgbClr val="000000"/>
                              </a:solidFill>
                              <a:latin typeface="Cambria Math" panose="02040503050406030204" pitchFamily="18" charset="0"/>
                            </a:rPr>
                            <m:t>1</m:t>
                          </m:r>
                        </m:sup>
                      </m:sSubSup>
                      <m:r>
                        <a:rPr lang="zh-TW" altLang="en-US" i="1">
                          <a:solidFill>
                            <a:srgbClr val="000000"/>
                          </a:solidFill>
                          <a:latin typeface="Cambria Math" panose="02040503050406030204" pitchFamily="18" charset="0"/>
                        </a:rPr>
                        <m:t>)</m:t>
                      </m:r>
                    </m:oMath>
                  </m:oMathPara>
                </a14:m>
                <a:endParaRPr lang="zh-TW" altLang="en-US"/>
              </a:p>
            </p:txBody>
          </p:sp>
        </mc:Choice>
        <mc:Fallback xmlns="">
          <p:sp>
            <p:nvSpPr>
              <p:cNvPr id="146439" name="Object 51">
                <a:extLst>
                  <a:ext uri="{FF2B5EF4-FFF2-40B4-BE49-F238E27FC236}">
                    <a16:creationId xmlns:a16="http://schemas.microsoft.com/office/drawing/2014/main" id="{006C9C48-4859-4456-AAAA-769C0D30A080}"/>
                  </a:ext>
                </a:extLst>
              </p:cNvPr>
              <p:cNvSpPr txBox="1">
                <a:spLocks noRot="1" noChangeAspect="1" noMove="1" noResize="1" noEditPoints="1" noAdjustHandles="1" noChangeArrowheads="1" noChangeShapeType="1" noTextEdit="1"/>
              </p:cNvSpPr>
              <p:nvPr>
                <p:ph sz="quarter" idx="2"/>
              </p:nvPr>
            </p:nvSpPr>
            <p:spPr bwMode="auto">
              <a:xfrm>
                <a:off x="1338263" y="4478338"/>
                <a:ext cx="7343775" cy="527050"/>
              </a:xfrm>
              <a:prstGeom prst="rect">
                <a:avLst/>
              </a:prstGeom>
              <a:blipFill>
                <a:blip r:embed="rId6"/>
                <a:stretch>
                  <a:fillRect/>
                </a:stretch>
              </a:blipFill>
              <a:ln>
                <a:noFill/>
              </a:ln>
              <a:effectLst/>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6440" name="Object 53">
                <a:extLst>
                  <a:ext uri="{FF2B5EF4-FFF2-40B4-BE49-F238E27FC236}">
                    <a16:creationId xmlns:a16="http://schemas.microsoft.com/office/drawing/2014/main" id="{4CA36F42-4784-46E0-A523-742800D7EAF7}"/>
                  </a:ext>
                </a:extLst>
              </p:cNvPr>
              <p:cNvSpPr txBox="1"/>
              <p:nvPr/>
            </p:nvSpPr>
            <p:spPr bwMode="auto">
              <a:xfrm>
                <a:off x="1362075" y="5329238"/>
                <a:ext cx="7346950" cy="1012825"/>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4,2</m:t>
                          </m:r>
                        </m:sub>
                        <m:sup>
                          <m:r>
                            <a:rPr lang="zh-TW" altLang="en-US" i="1">
                              <a:solidFill>
                                <a:srgbClr val="000000"/>
                              </a:solidFill>
                              <a:latin typeface="Cambria Math" panose="02040503050406030204" pitchFamily="18" charset="0"/>
                            </a:rPr>
                            <m:t>3</m:t>
                          </m:r>
                        </m:sup>
                      </m:sSubSup>
                      <m:r>
                        <a:rPr lang="zh-TW" altLang="en-US" i="1">
                          <a:solidFill>
                            <a:srgbClr val="000000"/>
                          </a:solidFill>
                          <a:latin typeface="Cambria Math" panose="02040503050406030204" pitchFamily="18" charset="0"/>
                        </a:rPr>
                        <m:t>=</m:t>
                      </m:r>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4,1</m:t>
                          </m:r>
                        </m:sub>
                        <m:sup>
                          <m:r>
                            <a:rPr lang="zh-TW" altLang="en-US" i="1">
                              <a:solidFill>
                                <a:srgbClr val="000000"/>
                              </a:solidFill>
                              <a:latin typeface="Cambria Math" panose="02040503050406030204" pitchFamily="18" charset="0"/>
                            </a:rPr>
                            <m:t>1</m:t>
                          </m:r>
                        </m:sup>
                      </m:sSubSup>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1,2</m:t>
                          </m:r>
                        </m:sub>
                        <m:sup>
                          <m:r>
                            <a:rPr lang="zh-TW" altLang="en-US" i="1">
                              <a:solidFill>
                                <a:srgbClr val="000000"/>
                              </a:solidFill>
                              <a:latin typeface="Cambria Math" panose="02040503050406030204" pitchFamily="18" charset="0"/>
                            </a:rPr>
                            <m:t>2</m:t>
                          </m:r>
                        </m:sup>
                      </m:sSubSup>
                      <m:r>
                        <a:rPr lang="zh-TW" altLang="en-US" i="1">
                          <a:solidFill>
                            <a:srgbClr val="000000"/>
                          </a:solidFill>
                          <a:latin typeface="Cambria Math" panose="02040503050406030204" pitchFamily="18" charset="0"/>
                        </a:rPr>
                        <m:t>+</m:t>
                      </m:r>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4,2</m:t>
                          </m:r>
                        </m:sub>
                        <m:sup>
                          <m:r>
                            <a:rPr lang="zh-TW" altLang="en-US" i="1">
                              <a:solidFill>
                                <a:srgbClr val="000000"/>
                              </a:solidFill>
                              <a:latin typeface="Cambria Math" panose="02040503050406030204" pitchFamily="18" charset="0"/>
                            </a:rPr>
                            <m:t>1</m:t>
                          </m:r>
                        </m:sup>
                      </m:sSubSup>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2,2</m:t>
                          </m:r>
                        </m:sub>
                        <m:sup>
                          <m:r>
                            <a:rPr lang="zh-TW" altLang="en-US" i="1">
                              <a:solidFill>
                                <a:srgbClr val="000000"/>
                              </a:solidFill>
                              <a:latin typeface="Cambria Math" panose="02040503050406030204" pitchFamily="18" charset="0"/>
                            </a:rPr>
                            <m:t>2</m:t>
                          </m:r>
                        </m:sup>
                      </m:sSubSup>
                      <m:r>
                        <a:rPr lang="zh-TW" altLang="en-US" i="1">
                          <a:solidFill>
                            <a:srgbClr val="000000"/>
                          </a:solidFill>
                          <a:latin typeface="Cambria Math" panose="02040503050406030204" pitchFamily="18" charset="0"/>
                        </a:rPr>
                        <m:t>=</m:t>
                      </m:r>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4,1</m:t>
                          </m:r>
                        </m:sub>
                        <m:sup>
                          <m:r>
                            <a:rPr lang="zh-TW" altLang="en-US" i="1">
                              <a:solidFill>
                                <a:srgbClr val="000000"/>
                              </a:solidFill>
                              <a:latin typeface="Cambria Math" panose="02040503050406030204" pitchFamily="18" charset="0"/>
                            </a:rPr>
                            <m:t>1</m:t>
                          </m:r>
                        </m:sup>
                      </m:sSubSup>
                      <m:r>
                        <a:rPr lang="zh-TW" altLang="en-US" i="1">
                          <a:solidFill>
                            <a:srgbClr val="000000"/>
                          </a:solidFill>
                          <a:latin typeface="Cambria Math" panose="02040503050406030204" pitchFamily="18" charset="0"/>
                        </a:rPr>
                        <m:t>(</m:t>
                      </m:r>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1,3</m:t>
                          </m:r>
                        </m:sub>
                        <m:sup>
                          <m:r>
                            <a:rPr lang="zh-TW" altLang="en-US" i="1">
                              <a:solidFill>
                                <a:srgbClr val="000000"/>
                              </a:solidFill>
                              <a:latin typeface="Cambria Math" panose="02040503050406030204" pitchFamily="18" charset="0"/>
                            </a:rPr>
                            <m:t>1</m:t>
                          </m:r>
                        </m:sup>
                      </m:sSubSup>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3,2</m:t>
                          </m:r>
                        </m:sub>
                        <m:sup>
                          <m:r>
                            <a:rPr lang="zh-TW" altLang="en-US" i="1">
                              <a:solidFill>
                                <a:srgbClr val="000000"/>
                              </a:solidFill>
                              <a:latin typeface="Cambria Math" panose="02040503050406030204" pitchFamily="18" charset="0"/>
                            </a:rPr>
                            <m:t>1</m:t>
                          </m:r>
                        </m:sup>
                      </m:sSubSup>
                      <m:r>
                        <a:rPr lang="zh-TW" altLang="en-US" i="1">
                          <a:solidFill>
                            <a:srgbClr val="000000"/>
                          </a:solidFill>
                          <a:latin typeface="Cambria Math" panose="02040503050406030204" pitchFamily="18" charset="0"/>
                        </a:rPr>
                        <m:t>+</m:t>
                      </m:r>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1,4</m:t>
                          </m:r>
                        </m:sub>
                        <m:sup>
                          <m:r>
                            <a:rPr lang="zh-TW" altLang="en-US" i="1">
                              <a:solidFill>
                                <a:srgbClr val="000000"/>
                              </a:solidFill>
                              <a:latin typeface="Cambria Math" panose="02040503050406030204" pitchFamily="18" charset="0"/>
                            </a:rPr>
                            <m:t>1</m:t>
                          </m:r>
                        </m:sup>
                      </m:sSubSup>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4,2</m:t>
                          </m:r>
                        </m:sub>
                        <m:sup>
                          <m:r>
                            <a:rPr lang="zh-TW" altLang="en-US" i="1">
                              <a:solidFill>
                                <a:srgbClr val="000000"/>
                              </a:solidFill>
                              <a:latin typeface="Cambria Math" panose="02040503050406030204" pitchFamily="18" charset="0"/>
                            </a:rPr>
                            <m:t>1</m:t>
                          </m:r>
                        </m:sup>
                      </m:sSubSup>
                      <m:r>
                        <a:rPr lang="zh-TW" altLang="en-US" i="1">
                          <a:solidFill>
                            <a:srgbClr val="000000"/>
                          </a:solidFill>
                          <a:latin typeface="Cambria Math" panose="02040503050406030204" pitchFamily="18" charset="0"/>
                        </a:rPr>
                        <m:t>)</m:t>
                      </m:r>
                    </m:oMath>
                    <m:oMath xmlns:m="http://schemas.openxmlformats.org/officeDocument/2006/math">
                      <m:r>
                        <m:rPr>
                          <m:nor/>
                        </m:rP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m:t>
                      </m:r>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4,2</m:t>
                          </m:r>
                        </m:sub>
                        <m:sup>
                          <m:r>
                            <a:rPr lang="zh-TW" altLang="en-US" i="1">
                              <a:solidFill>
                                <a:srgbClr val="000000"/>
                              </a:solidFill>
                              <a:latin typeface="Cambria Math" panose="02040503050406030204" pitchFamily="18" charset="0"/>
                            </a:rPr>
                            <m:t>1</m:t>
                          </m:r>
                        </m:sup>
                      </m:sSubSup>
                      <m:r>
                        <a:rPr lang="zh-TW" altLang="en-US" i="1">
                          <a:solidFill>
                            <a:srgbClr val="000000"/>
                          </a:solidFill>
                          <a:latin typeface="Cambria Math" panose="02040503050406030204" pitchFamily="18" charset="0"/>
                        </a:rPr>
                        <m:t>(</m:t>
                      </m:r>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2,1</m:t>
                          </m:r>
                        </m:sub>
                        <m:sup>
                          <m:r>
                            <a:rPr lang="zh-TW" altLang="en-US" i="1">
                              <a:solidFill>
                                <a:srgbClr val="000000"/>
                              </a:solidFill>
                              <a:latin typeface="Cambria Math" panose="02040503050406030204" pitchFamily="18" charset="0"/>
                            </a:rPr>
                            <m:t>1</m:t>
                          </m:r>
                        </m:sup>
                      </m:sSubSup>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1,2</m:t>
                          </m:r>
                        </m:sub>
                        <m:sup>
                          <m:r>
                            <a:rPr lang="zh-TW" altLang="en-US" i="1">
                              <a:solidFill>
                                <a:srgbClr val="000000"/>
                              </a:solidFill>
                              <a:latin typeface="Cambria Math" panose="02040503050406030204" pitchFamily="18" charset="0"/>
                            </a:rPr>
                            <m:t>1</m:t>
                          </m:r>
                        </m:sup>
                      </m:sSubSup>
                      <m:r>
                        <a:rPr lang="zh-TW" altLang="en-US" i="1">
                          <a:solidFill>
                            <a:srgbClr val="000000"/>
                          </a:solidFill>
                          <a:latin typeface="Cambria Math" panose="02040503050406030204" pitchFamily="18" charset="0"/>
                        </a:rPr>
                        <m:t>+</m:t>
                      </m:r>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2,3</m:t>
                          </m:r>
                        </m:sub>
                        <m:sup>
                          <m:r>
                            <a:rPr lang="zh-TW" altLang="en-US" i="1">
                              <a:solidFill>
                                <a:srgbClr val="000000"/>
                              </a:solidFill>
                              <a:latin typeface="Cambria Math" panose="02040503050406030204" pitchFamily="18" charset="0"/>
                            </a:rPr>
                            <m:t>1</m:t>
                          </m:r>
                        </m:sup>
                      </m:sSubSup>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3,2</m:t>
                          </m:r>
                        </m:sub>
                        <m:sup>
                          <m:r>
                            <a:rPr lang="zh-TW" altLang="en-US" i="1">
                              <a:solidFill>
                                <a:srgbClr val="000000"/>
                              </a:solidFill>
                              <a:latin typeface="Cambria Math" panose="02040503050406030204" pitchFamily="18" charset="0"/>
                            </a:rPr>
                            <m:t>1</m:t>
                          </m:r>
                        </m:sup>
                      </m:sSubSup>
                      <m:r>
                        <a:rPr lang="zh-TW" altLang="en-US" i="1">
                          <a:solidFill>
                            <a:srgbClr val="000000"/>
                          </a:solidFill>
                          <a:latin typeface="Cambria Math" panose="02040503050406030204" pitchFamily="18" charset="0"/>
                        </a:rPr>
                        <m:t>+</m:t>
                      </m:r>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2,4</m:t>
                          </m:r>
                        </m:sub>
                        <m:sup>
                          <m:r>
                            <a:rPr lang="zh-TW" altLang="en-US" i="1">
                              <a:solidFill>
                                <a:srgbClr val="000000"/>
                              </a:solidFill>
                              <a:latin typeface="Cambria Math" panose="02040503050406030204" pitchFamily="18" charset="0"/>
                            </a:rPr>
                            <m:t>1</m:t>
                          </m:r>
                        </m:sup>
                      </m:sSubSup>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4,2</m:t>
                          </m:r>
                        </m:sub>
                        <m:sup>
                          <m:r>
                            <a:rPr lang="zh-TW" altLang="en-US" i="1">
                              <a:solidFill>
                                <a:srgbClr val="000000"/>
                              </a:solidFill>
                              <a:latin typeface="Cambria Math" panose="02040503050406030204" pitchFamily="18" charset="0"/>
                            </a:rPr>
                            <m:t>1</m:t>
                          </m:r>
                        </m:sup>
                      </m:sSubSup>
                      <m:r>
                        <a:rPr lang="zh-TW" altLang="en-US" i="1">
                          <a:solidFill>
                            <a:srgbClr val="000000"/>
                          </a:solidFill>
                          <a:latin typeface="Cambria Math" panose="02040503050406030204" pitchFamily="18" charset="0"/>
                        </a:rPr>
                        <m:t>)</m:t>
                      </m:r>
                    </m:oMath>
                  </m:oMathPara>
                </a14:m>
                <a:endParaRPr lang="zh-TW" altLang="en-US"/>
              </a:p>
            </p:txBody>
          </p:sp>
        </mc:Choice>
        <mc:Fallback xmlns="">
          <p:sp>
            <p:nvSpPr>
              <p:cNvPr id="146440" name="Object 53">
                <a:extLst>
                  <a:ext uri="{FF2B5EF4-FFF2-40B4-BE49-F238E27FC236}">
                    <a16:creationId xmlns:a16="http://schemas.microsoft.com/office/drawing/2014/main" id="{4CA36F42-4784-46E0-A523-742800D7EAF7}"/>
                  </a:ext>
                </a:extLst>
              </p:cNvPr>
              <p:cNvSpPr txBox="1">
                <a:spLocks noRot="1" noChangeAspect="1" noMove="1" noResize="1" noEditPoints="1" noAdjustHandles="1" noChangeArrowheads="1" noChangeShapeType="1" noTextEdit="1"/>
              </p:cNvSpPr>
              <p:nvPr/>
            </p:nvSpPr>
            <p:spPr bwMode="auto">
              <a:xfrm>
                <a:off x="1362075" y="5329238"/>
                <a:ext cx="7346950" cy="1012825"/>
              </a:xfrm>
              <a:prstGeom prst="rect">
                <a:avLst/>
              </a:prstGeom>
              <a:blipFill>
                <a:blip r:embed="rId7"/>
                <a:stretch>
                  <a:fillRect/>
                </a:stretch>
              </a:blipFill>
              <a:ln>
                <a:noFill/>
              </a:ln>
              <a:effectLst/>
              <a:extLst/>
            </p:spPr>
            <p:txBody>
              <a:bodyPr/>
              <a:lstStyle/>
              <a:p>
                <a:r>
                  <a:rPr lang="zh-TW" altLang="en-US">
                    <a:noFill/>
                  </a:rPr>
                  <a:t> </a:t>
                </a:r>
              </a:p>
            </p:txBody>
          </p:sp>
        </mc:Fallback>
      </mc:AlternateContent>
      <p:sp>
        <p:nvSpPr>
          <p:cNvPr id="146441" name="Text Box 55">
            <a:extLst>
              <a:ext uri="{FF2B5EF4-FFF2-40B4-BE49-F238E27FC236}">
                <a16:creationId xmlns:a16="http://schemas.microsoft.com/office/drawing/2014/main" id="{1FD766DA-A47C-4187-B333-E792640196E0}"/>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投影片編號版面配置區 4">
            <a:extLst>
              <a:ext uri="{FF2B5EF4-FFF2-40B4-BE49-F238E27FC236}">
                <a16:creationId xmlns:a16="http://schemas.microsoft.com/office/drawing/2014/main" id="{00F0DA8D-4571-4CFB-A563-7C6DF2B583C1}"/>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FF28AB15-66A9-4229-84B3-A4DC8A86AB20}" type="slidenum">
              <a:rPr lang="zh-TW" altLang="en-US" sz="1400" smtClean="0">
                <a:latin typeface="Times New Roman" panose="02020603050405020304" pitchFamily="18" charset="0"/>
              </a:rPr>
              <a:pPr/>
              <a:t>73</a:t>
            </a:fld>
            <a:endParaRPr lang="en-US" altLang="zh-TW" sz="1400">
              <a:latin typeface="Times New Roman" panose="02020603050405020304" pitchFamily="18" charset="0"/>
            </a:endParaRPr>
          </a:p>
        </p:txBody>
      </p:sp>
      <p:sp>
        <p:nvSpPr>
          <p:cNvPr id="148483" name="Rectangle 2">
            <a:extLst>
              <a:ext uri="{FF2B5EF4-FFF2-40B4-BE49-F238E27FC236}">
                <a16:creationId xmlns:a16="http://schemas.microsoft.com/office/drawing/2014/main" id="{373C684B-7CD4-446A-8F46-86EFD3FD312F}"/>
              </a:ext>
            </a:extLst>
          </p:cNvPr>
          <p:cNvSpPr>
            <a:spLocks noGrp="1" noChangeArrowheads="1"/>
          </p:cNvSpPr>
          <p:nvPr>
            <p:ph type="title"/>
          </p:nvPr>
        </p:nvSpPr>
        <p:spPr>
          <a:xfrm>
            <a:off x="1277938" y="0"/>
            <a:ext cx="7759700" cy="685800"/>
          </a:xfrm>
        </p:spPr>
        <p:txBody>
          <a:bodyPr/>
          <a:lstStyle/>
          <a:p>
            <a:pPr eaLnBrk="1" hangingPunct="1"/>
            <a:r>
              <a:rPr lang="en-US" altLang="zh-TW" sz="4000">
                <a:ea typeface="新細明體" panose="02020500000000000000" pitchFamily="18" charset="-120"/>
              </a:rPr>
              <a:t>Path Algebra</a:t>
            </a:r>
          </a:p>
        </p:txBody>
      </p:sp>
      <mc:AlternateContent xmlns:mc="http://schemas.openxmlformats.org/markup-compatibility/2006" xmlns:a14="http://schemas.microsoft.com/office/drawing/2010/main">
        <mc:Choice Requires="a14">
          <p:sp>
            <p:nvSpPr>
              <p:cNvPr id="148484" name="Object 3">
                <a:extLst>
                  <a:ext uri="{FF2B5EF4-FFF2-40B4-BE49-F238E27FC236}">
                    <a16:creationId xmlns:a16="http://schemas.microsoft.com/office/drawing/2014/main" id="{AD620C31-FB33-4D48-86A6-4467ABA0D904}"/>
                  </a:ext>
                </a:extLst>
              </p:cNvPr>
              <p:cNvSpPr txBox="1">
                <a:spLocks noGrp="1"/>
              </p:cNvSpPr>
              <p:nvPr>
                <p:ph sz="half" idx="1"/>
              </p:nvPr>
            </p:nvSpPr>
            <p:spPr bwMode="auto">
              <a:xfrm>
                <a:off x="5483225" y="1095375"/>
                <a:ext cx="3851275" cy="377825"/>
              </a:xfrm>
              <a:prstGeom prst="rect">
                <a:avLst/>
              </a:prstGeom>
              <a:noFill/>
              <a:ln>
                <a:noFill/>
              </a:ln>
              <a:effectLst/>
              <a:extLst/>
            </p:spPr>
            <p:txBody>
              <a:bodyPr>
                <a:normAutofit fontScale="62500" lnSpcReduction="20000"/>
              </a:bodyPr>
              <a:lstStyle/>
              <a:p>
                <a:pPr/>
                <a14:m>
                  <m:oMathPara xmlns:m="http://schemas.openxmlformats.org/officeDocument/2006/math">
                    <m:oMathParaPr>
                      <m:jc m:val="centerGroup"/>
                    </m:oMathParaPr>
                    <m:oMath xmlns:m="http://schemas.openxmlformats.org/officeDocument/2006/math">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𝑆</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𝑒</m:t>
                      </m:r>
                      <m:r>
                        <a:rPr lang="zh-TW" altLang="en-US" i="1">
                          <a:solidFill>
                            <a:srgbClr val="000000"/>
                          </a:solidFill>
                          <a:latin typeface="Cambria Math" panose="02040503050406030204" pitchFamily="18" charset="0"/>
                        </a:rPr>
                        <m:t>,∅,≤)</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with</m:t>
                      </m:r>
                      <m:r>
                        <m:rPr>
                          <m:nor/>
                        </m:rP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𝑆</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ℝ</m:t>
                      </m:r>
                      <m:r>
                        <a:rPr lang="zh-TW" altLang="en-US" i="1">
                          <a:solidFill>
                            <a:srgbClr val="000000"/>
                          </a:solidFill>
                          <a:latin typeface="Cambria Math" panose="02040503050406030204" pitchFamily="18" charset="0"/>
                        </a:rPr>
                        <m:t>∪{∞}</m:t>
                      </m:r>
                    </m:oMath>
                  </m:oMathPara>
                </a14:m>
                <a:endParaRPr lang="zh-TW" altLang="en-US"/>
              </a:p>
            </p:txBody>
          </p:sp>
        </mc:Choice>
        <mc:Fallback xmlns="">
          <p:sp>
            <p:nvSpPr>
              <p:cNvPr id="148484" name="Object 3">
                <a:extLst>
                  <a:ext uri="{FF2B5EF4-FFF2-40B4-BE49-F238E27FC236}">
                    <a16:creationId xmlns:a16="http://schemas.microsoft.com/office/drawing/2014/main" id="{AD620C31-FB33-4D48-86A6-4467ABA0D904}"/>
                  </a:ext>
                </a:extLst>
              </p:cNvPr>
              <p:cNvSpPr txBox="1">
                <a:spLocks noRot="1" noChangeAspect="1" noMove="1" noResize="1" noEditPoints="1" noAdjustHandles="1" noChangeArrowheads="1" noChangeShapeType="1" noTextEdit="1"/>
              </p:cNvSpPr>
              <p:nvPr>
                <p:ph sz="half" idx="1"/>
              </p:nvPr>
            </p:nvSpPr>
            <p:spPr bwMode="auto">
              <a:xfrm>
                <a:off x="5483225" y="1095375"/>
                <a:ext cx="3851275" cy="377825"/>
              </a:xfrm>
              <a:prstGeom prst="rect">
                <a:avLst/>
              </a:prstGeom>
              <a:blipFill>
                <a:blip r:embed="rId3"/>
                <a:stretch>
                  <a:fillRect b="-14516"/>
                </a:stretch>
              </a:blipFill>
              <a:ln>
                <a:noFill/>
              </a:ln>
              <a:effectLst/>
              <a:extLst/>
            </p:spPr>
            <p:txBody>
              <a:bodyPr/>
              <a:lstStyle/>
              <a:p>
                <a:r>
                  <a:rPr lang="zh-TW" altLang="en-US">
                    <a:noFill/>
                  </a:rPr>
                  <a:t> </a:t>
                </a:r>
              </a:p>
            </p:txBody>
          </p:sp>
        </mc:Fallback>
      </mc:AlternateContent>
      <p:sp>
        <p:nvSpPr>
          <p:cNvPr id="148485" name="Rectangle 4">
            <a:extLst>
              <a:ext uri="{FF2B5EF4-FFF2-40B4-BE49-F238E27FC236}">
                <a16:creationId xmlns:a16="http://schemas.microsoft.com/office/drawing/2014/main" id="{A94AA37E-88C1-4B2E-9B58-69AA87FE5BFC}"/>
              </a:ext>
            </a:extLst>
          </p:cNvPr>
          <p:cNvSpPr>
            <a:spLocks noChangeArrowheads="1"/>
          </p:cNvSpPr>
          <p:nvPr/>
        </p:nvSpPr>
        <p:spPr bwMode="auto">
          <a:xfrm>
            <a:off x="658813" y="1012825"/>
            <a:ext cx="9066212"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400">
                <a:solidFill>
                  <a:srgbClr val="008000"/>
                </a:solidFill>
                <a:ea typeface="新細明體" panose="02020500000000000000" pitchFamily="18" charset="-120"/>
              </a:rPr>
              <a:t>Path algebra</a:t>
            </a:r>
            <a:r>
              <a:rPr lang="en-US" altLang="zh-TW" sz="2400">
                <a:ea typeface="新細明體" panose="02020500000000000000" pitchFamily="18" charset="-120"/>
              </a:rPr>
              <a:t>: an ordered semiring</a:t>
            </a:r>
            <a:br>
              <a:rPr lang="en-US" altLang="zh-TW" sz="2400">
                <a:ea typeface="新細明體" panose="02020500000000000000" pitchFamily="18" charset="-120"/>
              </a:rPr>
            </a:br>
            <a:r>
              <a:rPr lang="en-US" altLang="zh-TW" sz="2400">
                <a:ea typeface="新細明體" panose="02020500000000000000" pitchFamily="18" charset="-120"/>
              </a:rPr>
              <a:t>with 2 binary operations defined as  </a:t>
            </a:r>
          </a:p>
          <a:p>
            <a:pPr>
              <a:buFontTx/>
              <a:buChar char="•"/>
            </a:pPr>
            <a:endParaRPr lang="en-US" altLang="zh-TW" sz="2400">
              <a:ea typeface="新細明體" panose="02020500000000000000" pitchFamily="18" charset="-120"/>
            </a:endParaRPr>
          </a:p>
          <a:p>
            <a:endParaRPr lang="en-US" altLang="zh-TW">
              <a:ea typeface="新細明體" panose="02020500000000000000" pitchFamily="18" charset="-120"/>
            </a:endParaRPr>
          </a:p>
          <a:p>
            <a:endParaRPr lang="zh-TW" altLang="en-US">
              <a:ea typeface="新細明體" panose="02020500000000000000" pitchFamily="18" charset="-120"/>
            </a:endParaRPr>
          </a:p>
          <a:p>
            <a:endParaRPr lang="zh-TW" altLang="en-US">
              <a:ea typeface="新細明體" panose="02020500000000000000" pitchFamily="18" charset="-120"/>
            </a:endParaRPr>
          </a:p>
          <a:p>
            <a:endParaRPr lang="zh-TW" altLang="en-US" sz="1800">
              <a:ea typeface="新細明體" panose="02020500000000000000" pitchFamily="18" charset="-120"/>
            </a:endParaRPr>
          </a:p>
          <a:p>
            <a:r>
              <a:rPr lang="en-US" altLang="zh-TW" sz="2400">
                <a:solidFill>
                  <a:srgbClr val="008000"/>
                </a:solidFill>
                <a:ea typeface="新細明體" panose="02020500000000000000" pitchFamily="18" charset="-120"/>
              </a:rPr>
              <a:t>Measure matrix</a:t>
            </a:r>
            <a:r>
              <a:rPr lang="en-US" altLang="zh-TW" sz="2400">
                <a:ea typeface="新細明體" panose="02020500000000000000" pitchFamily="18" charset="-120"/>
              </a:rPr>
              <a:t>: C, where C</a:t>
            </a:r>
            <a:r>
              <a:rPr lang="en-US" altLang="zh-TW" sz="2400" baseline="-25000">
                <a:ea typeface="新細明體" panose="02020500000000000000" pitchFamily="18" charset="-120"/>
              </a:rPr>
              <a:t>ij</a:t>
            </a:r>
            <a:r>
              <a:rPr lang="en-US" altLang="zh-TW" sz="2400">
                <a:ea typeface="新細明體" panose="02020500000000000000" pitchFamily="18" charset="-120"/>
              </a:rPr>
              <a:t> represents the length of edge (i,j)</a:t>
            </a:r>
            <a:br>
              <a:rPr lang="en-US" altLang="zh-TW" sz="2400">
                <a:ea typeface="新細明體" panose="02020500000000000000" pitchFamily="18" charset="-120"/>
              </a:rPr>
            </a:br>
            <a:r>
              <a:rPr lang="en-US" altLang="zh-TW" sz="2400">
                <a:ea typeface="新細明體" panose="02020500000000000000" pitchFamily="18" charset="-120"/>
              </a:rPr>
              <a:t>		   C</a:t>
            </a:r>
            <a:r>
              <a:rPr lang="en-US" altLang="zh-TW" sz="2400" baseline="-25000">
                <a:ea typeface="新細明體" panose="02020500000000000000" pitchFamily="18" charset="-120"/>
              </a:rPr>
              <a:t>ii</a:t>
            </a:r>
            <a:r>
              <a:rPr lang="en-US" altLang="zh-TW" sz="2400">
                <a:ea typeface="新細明體" panose="02020500000000000000" pitchFamily="18" charset="-120"/>
              </a:rPr>
              <a:t> =0 for all i;    C</a:t>
            </a:r>
            <a:r>
              <a:rPr lang="en-US" altLang="zh-TW" sz="2400" baseline="-25000">
                <a:ea typeface="新細明體" panose="02020500000000000000" pitchFamily="18" charset="-120"/>
              </a:rPr>
              <a:t>ij</a:t>
            </a:r>
            <a:r>
              <a:rPr lang="en-US" altLang="zh-TW" sz="2400">
                <a:ea typeface="新細明體" panose="02020500000000000000" pitchFamily="18" charset="-120"/>
              </a:rPr>
              <a:t>=∞ , if there exists no edge (i,j)</a:t>
            </a:r>
          </a:p>
          <a:p>
            <a:endParaRPr lang="en-US" altLang="zh-TW" sz="2400">
              <a:ea typeface="新細明體" panose="02020500000000000000" pitchFamily="18" charset="-120"/>
            </a:endParaRPr>
          </a:p>
          <a:p>
            <a:endParaRPr lang="en-US" altLang="zh-TW" sz="2400">
              <a:ea typeface="新細明體" panose="02020500000000000000" pitchFamily="18" charset="-120"/>
            </a:endParaRPr>
          </a:p>
        </p:txBody>
      </p:sp>
      <mc:AlternateContent xmlns:mc="http://schemas.openxmlformats.org/markup-compatibility/2006" xmlns:a14="http://schemas.microsoft.com/office/drawing/2010/main">
        <mc:Choice Requires="a14">
          <p:sp>
            <p:nvSpPr>
              <p:cNvPr id="148486" name="Object 5">
                <a:extLst>
                  <a:ext uri="{FF2B5EF4-FFF2-40B4-BE49-F238E27FC236}">
                    <a16:creationId xmlns:a16="http://schemas.microsoft.com/office/drawing/2014/main" id="{3374253B-60C8-46F6-8BD4-F1C097EADE30}"/>
                  </a:ext>
                </a:extLst>
              </p:cNvPr>
              <p:cNvSpPr txBox="1"/>
              <p:nvPr/>
            </p:nvSpPr>
            <p:spPr bwMode="auto">
              <a:xfrm>
                <a:off x="631825" y="4273550"/>
                <a:ext cx="9113838" cy="1844675"/>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sSup>
                        <m:sSupPr>
                          <m:ctrlPr>
                            <a:rPr lang="zh-TW" altLang="en-US" i="1">
                              <a:solidFill>
                                <a:srgbClr val="0000FF"/>
                              </a:solidFill>
                              <a:latin typeface="Cambria Math" panose="02040503050406030204" pitchFamily="18" charset="0"/>
                            </a:rPr>
                          </m:ctrlPr>
                        </m:sSupPr>
                        <m:e>
                          <m:r>
                            <a:rPr lang="zh-TW" altLang="en-US" i="1">
                              <a:solidFill>
                                <a:srgbClr val="0000FF"/>
                              </a:solidFill>
                              <a:latin typeface="Cambria Math" panose="02040503050406030204" pitchFamily="18" charset="0"/>
                            </a:rPr>
                            <m:t>𝐶</m:t>
                          </m:r>
                        </m:e>
                        <m:sup>
                          <m:r>
                            <a:rPr lang="zh-TW" altLang="en-US" i="1">
                              <a:solidFill>
                                <a:srgbClr val="0000FF"/>
                              </a:solidFill>
                              <a:latin typeface="Cambria Math" panose="02040503050406030204" pitchFamily="18" charset="0"/>
                            </a:rPr>
                            <m:t>2</m:t>
                          </m:r>
                        </m:sup>
                      </m:sSup>
                      <m:r>
                        <a:rPr lang="zh-TW" altLang="en-US" i="1">
                          <a:solidFill>
                            <a:srgbClr val="0000FF"/>
                          </a:solidFill>
                          <a:latin typeface="Cambria Math" panose="02040503050406030204" pitchFamily="18" charset="0"/>
                        </a:rPr>
                        <m:t>=</m:t>
                      </m:r>
                      <m:r>
                        <a:rPr lang="zh-TW" altLang="en-US" i="1">
                          <a:solidFill>
                            <a:srgbClr val="0000FF"/>
                          </a:solidFill>
                          <a:latin typeface="Cambria Math" panose="02040503050406030204" pitchFamily="18" charset="0"/>
                        </a:rPr>
                        <m:t>𝐶</m:t>
                      </m:r>
                      <m:r>
                        <a:rPr lang="zh-TW" altLang="en-US" i="1">
                          <a:solidFill>
                            <a:srgbClr val="0000FF"/>
                          </a:solidFill>
                          <a:latin typeface="Cambria Math" panose="02040503050406030204" pitchFamily="18" charset="0"/>
                        </a:rPr>
                        <m:t>⊗</m:t>
                      </m:r>
                      <m:r>
                        <a:rPr lang="zh-TW" altLang="en-US" i="1">
                          <a:solidFill>
                            <a:srgbClr val="0000FF"/>
                          </a:solidFill>
                          <a:latin typeface="Cambria Math" panose="02040503050406030204" pitchFamily="18" charset="0"/>
                        </a:rPr>
                        <m:t>𝐶</m:t>
                      </m:r>
                      <m:r>
                        <a:rPr lang="zh-TW" altLang="en-US" i="1">
                          <a:solidFill>
                            <a:srgbClr val="0000FF"/>
                          </a:solidFill>
                          <a:latin typeface="Cambria Math" panose="02040503050406030204" pitchFamily="18" charset="0"/>
                        </a:rPr>
                        <m:t>,</m:t>
                      </m:r>
                      <m:r>
                        <a:rPr lang="zh-TW" altLang="en-US" i="0">
                          <a:solidFill>
                            <a:srgbClr val="0000FF"/>
                          </a:solidFill>
                          <a:latin typeface="Cambria Math" panose="02040503050406030204" pitchFamily="18" charset="0"/>
                        </a:rPr>
                        <m:t> </m:t>
                      </m:r>
                    </m:oMath>
                    <m:oMath xmlns:m="http://schemas.openxmlformats.org/officeDocument/2006/math">
                      <m:sSubSup>
                        <m:sSubSupPr>
                          <m:ctrlPr>
                            <a:rPr lang="zh-TW" altLang="en-US" i="1">
                              <a:solidFill>
                                <a:srgbClr val="0000FF"/>
                              </a:solidFill>
                              <a:latin typeface="Cambria Math" panose="02040503050406030204" pitchFamily="18" charset="0"/>
                            </a:rPr>
                          </m:ctrlPr>
                        </m:sSubSupPr>
                        <m:e>
                          <m:r>
                            <a:rPr lang="zh-TW" altLang="en-US" i="1">
                              <a:solidFill>
                                <a:srgbClr val="0000FF"/>
                              </a:solidFill>
                              <a:latin typeface="Cambria Math" panose="02040503050406030204" pitchFamily="18" charset="0"/>
                            </a:rPr>
                            <m:t>𝐶</m:t>
                          </m:r>
                        </m:e>
                        <m:sub>
                          <m:r>
                            <a:rPr lang="zh-TW" altLang="en-US" i="1">
                              <a:solidFill>
                                <a:srgbClr val="0000FF"/>
                              </a:solidFill>
                              <a:latin typeface="Cambria Math" panose="02040503050406030204" pitchFamily="18" charset="0"/>
                            </a:rPr>
                            <m:t>𝑖</m:t>
                          </m:r>
                          <m:r>
                            <a:rPr lang="zh-TW" altLang="en-US" i="1">
                              <a:solidFill>
                                <a:srgbClr val="0000FF"/>
                              </a:solidFill>
                              <a:latin typeface="Cambria Math" panose="02040503050406030204" pitchFamily="18" charset="0"/>
                            </a:rPr>
                            <m:t>,</m:t>
                          </m:r>
                          <m:r>
                            <a:rPr lang="zh-TW" altLang="en-US" i="1">
                              <a:solidFill>
                                <a:srgbClr val="0000FF"/>
                              </a:solidFill>
                              <a:latin typeface="Cambria Math" panose="02040503050406030204" pitchFamily="18" charset="0"/>
                            </a:rPr>
                            <m:t>𝑗</m:t>
                          </m:r>
                        </m:sub>
                        <m:sup>
                          <m:r>
                            <a:rPr lang="zh-TW" altLang="en-US" i="1">
                              <a:solidFill>
                                <a:srgbClr val="0000FF"/>
                              </a:solidFill>
                              <a:latin typeface="Cambria Math" panose="02040503050406030204" pitchFamily="18" charset="0"/>
                            </a:rPr>
                            <m:t>2</m:t>
                          </m:r>
                        </m:sup>
                      </m:sSubSup>
                      <m:r>
                        <a:rPr lang="zh-TW" altLang="en-US" i="1">
                          <a:solidFill>
                            <a:srgbClr val="0000FF"/>
                          </a:solidFill>
                          <a:latin typeface="Cambria Math" panose="02040503050406030204" pitchFamily="18" charset="0"/>
                        </a:rPr>
                        <m:t>=(</m:t>
                      </m:r>
                      <m:sSub>
                        <m:sSubPr>
                          <m:ctrlPr>
                            <a:rPr lang="zh-TW" altLang="en-US" i="1">
                              <a:solidFill>
                                <a:srgbClr val="0000FF"/>
                              </a:solidFill>
                              <a:latin typeface="Cambria Math" panose="02040503050406030204" pitchFamily="18" charset="0"/>
                            </a:rPr>
                          </m:ctrlPr>
                        </m:sSubPr>
                        <m:e>
                          <m:r>
                            <a:rPr lang="zh-TW" altLang="en-US" i="1">
                              <a:solidFill>
                                <a:srgbClr val="0000FF"/>
                              </a:solidFill>
                              <a:latin typeface="Cambria Math" panose="02040503050406030204" pitchFamily="18" charset="0"/>
                            </a:rPr>
                            <m:t>𝐶</m:t>
                          </m:r>
                        </m:e>
                        <m:sub>
                          <m:r>
                            <a:rPr lang="zh-TW" altLang="en-US" i="1">
                              <a:solidFill>
                                <a:srgbClr val="0000FF"/>
                              </a:solidFill>
                              <a:latin typeface="Cambria Math" panose="02040503050406030204" pitchFamily="18" charset="0"/>
                            </a:rPr>
                            <m:t>𝑖</m:t>
                          </m:r>
                          <m:r>
                            <a:rPr lang="zh-TW" altLang="en-US" i="1">
                              <a:solidFill>
                                <a:srgbClr val="0000FF"/>
                              </a:solidFill>
                              <a:latin typeface="Cambria Math" panose="02040503050406030204" pitchFamily="18" charset="0"/>
                            </a:rPr>
                            <m:t>,1</m:t>
                          </m:r>
                        </m:sub>
                      </m:sSub>
                      <m:r>
                        <a:rPr lang="zh-TW" altLang="en-US" i="1">
                          <a:solidFill>
                            <a:srgbClr val="0000FF"/>
                          </a:solidFill>
                          <a:latin typeface="Cambria Math" panose="02040503050406030204" pitchFamily="18" charset="0"/>
                        </a:rPr>
                        <m:t>⊗</m:t>
                      </m:r>
                      <m:sSub>
                        <m:sSubPr>
                          <m:ctrlPr>
                            <a:rPr lang="zh-TW" altLang="en-US" i="1">
                              <a:solidFill>
                                <a:srgbClr val="0000FF"/>
                              </a:solidFill>
                              <a:latin typeface="Cambria Math" panose="02040503050406030204" pitchFamily="18" charset="0"/>
                            </a:rPr>
                          </m:ctrlPr>
                        </m:sSubPr>
                        <m:e>
                          <m:r>
                            <a:rPr lang="zh-TW" altLang="en-US" i="1">
                              <a:solidFill>
                                <a:srgbClr val="0000FF"/>
                              </a:solidFill>
                              <a:latin typeface="Cambria Math" panose="02040503050406030204" pitchFamily="18" charset="0"/>
                            </a:rPr>
                            <m:t>𝐶</m:t>
                          </m:r>
                        </m:e>
                        <m:sub>
                          <m:r>
                            <a:rPr lang="zh-TW" altLang="en-US" i="1">
                              <a:solidFill>
                                <a:srgbClr val="0000FF"/>
                              </a:solidFill>
                              <a:latin typeface="Cambria Math" panose="02040503050406030204" pitchFamily="18" charset="0"/>
                            </a:rPr>
                            <m:t>1,</m:t>
                          </m:r>
                          <m:r>
                            <a:rPr lang="zh-TW" altLang="en-US" i="1">
                              <a:solidFill>
                                <a:srgbClr val="0000FF"/>
                              </a:solidFill>
                              <a:latin typeface="Cambria Math" panose="02040503050406030204" pitchFamily="18" charset="0"/>
                            </a:rPr>
                            <m:t>𝑗</m:t>
                          </m:r>
                        </m:sub>
                      </m:sSub>
                      <m:r>
                        <a:rPr lang="zh-TW" altLang="en-US" i="1">
                          <a:solidFill>
                            <a:srgbClr val="0000FF"/>
                          </a:solidFill>
                          <a:latin typeface="Cambria Math" panose="02040503050406030204" pitchFamily="18" charset="0"/>
                        </a:rPr>
                        <m:t>)⊕(</m:t>
                      </m:r>
                      <m:sSub>
                        <m:sSubPr>
                          <m:ctrlPr>
                            <a:rPr lang="zh-TW" altLang="en-US" i="1">
                              <a:solidFill>
                                <a:srgbClr val="0000FF"/>
                              </a:solidFill>
                              <a:latin typeface="Cambria Math" panose="02040503050406030204" pitchFamily="18" charset="0"/>
                            </a:rPr>
                          </m:ctrlPr>
                        </m:sSubPr>
                        <m:e>
                          <m:r>
                            <a:rPr lang="zh-TW" altLang="en-US" i="1">
                              <a:solidFill>
                                <a:srgbClr val="0000FF"/>
                              </a:solidFill>
                              <a:latin typeface="Cambria Math" panose="02040503050406030204" pitchFamily="18" charset="0"/>
                            </a:rPr>
                            <m:t>𝐶</m:t>
                          </m:r>
                        </m:e>
                        <m:sub>
                          <m:r>
                            <a:rPr lang="zh-TW" altLang="en-US" i="1">
                              <a:solidFill>
                                <a:srgbClr val="0000FF"/>
                              </a:solidFill>
                              <a:latin typeface="Cambria Math" panose="02040503050406030204" pitchFamily="18" charset="0"/>
                            </a:rPr>
                            <m:t>𝑖</m:t>
                          </m:r>
                          <m:r>
                            <a:rPr lang="zh-TW" altLang="en-US" i="1">
                              <a:solidFill>
                                <a:srgbClr val="0000FF"/>
                              </a:solidFill>
                              <a:latin typeface="Cambria Math" panose="02040503050406030204" pitchFamily="18" charset="0"/>
                            </a:rPr>
                            <m:t>,2</m:t>
                          </m:r>
                        </m:sub>
                      </m:sSub>
                      <m:r>
                        <a:rPr lang="zh-TW" altLang="en-US" i="1">
                          <a:solidFill>
                            <a:srgbClr val="0000FF"/>
                          </a:solidFill>
                          <a:latin typeface="Cambria Math" panose="02040503050406030204" pitchFamily="18" charset="0"/>
                        </a:rPr>
                        <m:t>⊗</m:t>
                      </m:r>
                      <m:sSub>
                        <m:sSubPr>
                          <m:ctrlPr>
                            <a:rPr lang="zh-TW" altLang="en-US" i="1">
                              <a:solidFill>
                                <a:srgbClr val="0000FF"/>
                              </a:solidFill>
                              <a:latin typeface="Cambria Math" panose="02040503050406030204" pitchFamily="18" charset="0"/>
                            </a:rPr>
                          </m:ctrlPr>
                        </m:sSubPr>
                        <m:e>
                          <m:r>
                            <a:rPr lang="zh-TW" altLang="en-US" i="1">
                              <a:solidFill>
                                <a:srgbClr val="0000FF"/>
                              </a:solidFill>
                              <a:latin typeface="Cambria Math" panose="02040503050406030204" pitchFamily="18" charset="0"/>
                            </a:rPr>
                            <m:t>𝐶</m:t>
                          </m:r>
                        </m:e>
                        <m:sub>
                          <m:r>
                            <a:rPr lang="zh-TW" altLang="en-US" i="1">
                              <a:solidFill>
                                <a:srgbClr val="0000FF"/>
                              </a:solidFill>
                              <a:latin typeface="Cambria Math" panose="02040503050406030204" pitchFamily="18" charset="0"/>
                            </a:rPr>
                            <m:t>2,</m:t>
                          </m:r>
                          <m:r>
                            <a:rPr lang="zh-TW" altLang="en-US" i="1">
                              <a:solidFill>
                                <a:srgbClr val="0000FF"/>
                              </a:solidFill>
                              <a:latin typeface="Cambria Math" panose="02040503050406030204" pitchFamily="18" charset="0"/>
                            </a:rPr>
                            <m:t>𝑗</m:t>
                          </m:r>
                        </m:sub>
                      </m:sSub>
                      <m:r>
                        <a:rPr lang="zh-TW" altLang="en-US" i="1">
                          <a:solidFill>
                            <a:srgbClr val="0000FF"/>
                          </a:solidFill>
                          <a:latin typeface="Cambria Math" panose="02040503050406030204" pitchFamily="18" charset="0"/>
                        </a:rPr>
                        <m:t>)⊕…⊕(</m:t>
                      </m:r>
                      <m:sSub>
                        <m:sSubPr>
                          <m:ctrlPr>
                            <a:rPr lang="zh-TW" altLang="en-US" i="1">
                              <a:solidFill>
                                <a:srgbClr val="0000FF"/>
                              </a:solidFill>
                              <a:latin typeface="Cambria Math" panose="02040503050406030204" pitchFamily="18" charset="0"/>
                            </a:rPr>
                          </m:ctrlPr>
                        </m:sSubPr>
                        <m:e>
                          <m:r>
                            <a:rPr lang="zh-TW" altLang="en-US" i="1">
                              <a:solidFill>
                                <a:srgbClr val="0000FF"/>
                              </a:solidFill>
                              <a:latin typeface="Cambria Math" panose="02040503050406030204" pitchFamily="18" charset="0"/>
                            </a:rPr>
                            <m:t>𝐶</m:t>
                          </m:r>
                        </m:e>
                        <m:sub>
                          <m:r>
                            <a:rPr lang="zh-TW" altLang="en-US" i="1">
                              <a:solidFill>
                                <a:srgbClr val="0000FF"/>
                              </a:solidFill>
                              <a:latin typeface="Cambria Math" panose="02040503050406030204" pitchFamily="18" charset="0"/>
                            </a:rPr>
                            <m:t>𝑖</m:t>
                          </m:r>
                          <m:r>
                            <a:rPr lang="zh-TW" altLang="en-US" i="1">
                              <a:solidFill>
                                <a:srgbClr val="0000FF"/>
                              </a:solidFill>
                              <a:latin typeface="Cambria Math" panose="02040503050406030204" pitchFamily="18" charset="0"/>
                            </a:rPr>
                            <m:t>,|</m:t>
                          </m:r>
                          <m:r>
                            <a:rPr lang="zh-TW" altLang="en-US" i="1">
                              <a:solidFill>
                                <a:srgbClr val="0000FF"/>
                              </a:solidFill>
                              <a:latin typeface="Cambria Math" panose="02040503050406030204" pitchFamily="18" charset="0"/>
                            </a:rPr>
                            <m:t>𝑉</m:t>
                          </m:r>
                          <m:r>
                            <a:rPr lang="zh-TW" altLang="en-US" i="1">
                              <a:solidFill>
                                <a:srgbClr val="0000FF"/>
                              </a:solidFill>
                              <a:latin typeface="Cambria Math" panose="02040503050406030204" pitchFamily="18" charset="0"/>
                            </a:rPr>
                            <m:t>|−1</m:t>
                          </m:r>
                        </m:sub>
                      </m:sSub>
                      <m:r>
                        <a:rPr lang="zh-TW" altLang="en-US" i="1">
                          <a:solidFill>
                            <a:srgbClr val="0000FF"/>
                          </a:solidFill>
                          <a:latin typeface="Cambria Math" panose="02040503050406030204" pitchFamily="18" charset="0"/>
                        </a:rPr>
                        <m:t>⊗</m:t>
                      </m:r>
                      <m:sSub>
                        <m:sSubPr>
                          <m:ctrlPr>
                            <a:rPr lang="zh-TW" altLang="en-US" i="1">
                              <a:solidFill>
                                <a:srgbClr val="0000FF"/>
                              </a:solidFill>
                              <a:latin typeface="Cambria Math" panose="02040503050406030204" pitchFamily="18" charset="0"/>
                            </a:rPr>
                          </m:ctrlPr>
                        </m:sSubPr>
                        <m:e>
                          <m:r>
                            <a:rPr lang="zh-TW" altLang="en-US" i="1">
                              <a:solidFill>
                                <a:srgbClr val="0000FF"/>
                              </a:solidFill>
                              <a:latin typeface="Cambria Math" panose="02040503050406030204" pitchFamily="18" charset="0"/>
                            </a:rPr>
                            <m:t>𝐶</m:t>
                          </m:r>
                        </m:e>
                        <m:sub>
                          <m:r>
                            <a:rPr lang="zh-TW" altLang="en-US" i="1">
                              <a:solidFill>
                                <a:srgbClr val="0000FF"/>
                              </a:solidFill>
                              <a:latin typeface="Cambria Math" panose="02040503050406030204" pitchFamily="18" charset="0"/>
                            </a:rPr>
                            <m:t>|</m:t>
                          </m:r>
                          <m:r>
                            <a:rPr lang="zh-TW" altLang="en-US" i="1">
                              <a:solidFill>
                                <a:srgbClr val="0000FF"/>
                              </a:solidFill>
                              <a:latin typeface="Cambria Math" panose="02040503050406030204" pitchFamily="18" charset="0"/>
                            </a:rPr>
                            <m:t>𝑉</m:t>
                          </m:r>
                          <m:r>
                            <a:rPr lang="zh-TW" altLang="en-US" i="1">
                              <a:solidFill>
                                <a:srgbClr val="0000FF"/>
                              </a:solidFill>
                              <a:latin typeface="Cambria Math" panose="02040503050406030204" pitchFamily="18" charset="0"/>
                            </a:rPr>
                            <m:t>|−1,</m:t>
                          </m:r>
                          <m:r>
                            <a:rPr lang="zh-TW" altLang="en-US" i="1">
                              <a:solidFill>
                                <a:srgbClr val="0000FF"/>
                              </a:solidFill>
                              <a:latin typeface="Cambria Math" panose="02040503050406030204" pitchFamily="18" charset="0"/>
                            </a:rPr>
                            <m:t>𝑗</m:t>
                          </m:r>
                        </m:sub>
                      </m:sSub>
                      <m:r>
                        <a:rPr lang="zh-TW" altLang="en-US" i="1">
                          <a:solidFill>
                            <a:srgbClr val="0000FF"/>
                          </a:solidFill>
                          <a:latin typeface="Cambria Math" panose="02040503050406030204" pitchFamily="18" charset="0"/>
                        </a:rPr>
                        <m:t>)⊕(</m:t>
                      </m:r>
                      <m:sSub>
                        <m:sSubPr>
                          <m:ctrlPr>
                            <a:rPr lang="zh-TW" altLang="en-US" i="1">
                              <a:solidFill>
                                <a:srgbClr val="0000FF"/>
                              </a:solidFill>
                              <a:latin typeface="Cambria Math" panose="02040503050406030204" pitchFamily="18" charset="0"/>
                            </a:rPr>
                          </m:ctrlPr>
                        </m:sSubPr>
                        <m:e>
                          <m:r>
                            <a:rPr lang="zh-TW" altLang="en-US" i="1">
                              <a:solidFill>
                                <a:srgbClr val="0000FF"/>
                              </a:solidFill>
                              <a:latin typeface="Cambria Math" panose="02040503050406030204" pitchFamily="18" charset="0"/>
                            </a:rPr>
                            <m:t>𝐶</m:t>
                          </m:r>
                        </m:e>
                        <m:sub>
                          <m:r>
                            <a:rPr lang="zh-TW" altLang="en-US" i="1">
                              <a:solidFill>
                                <a:srgbClr val="0000FF"/>
                              </a:solidFill>
                              <a:latin typeface="Cambria Math" panose="02040503050406030204" pitchFamily="18" charset="0"/>
                            </a:rPr>
                            <m:t>𝑖</m:t>
                          </m:r>
                          <m:r>
                            <a:rPr lang="zh-TW" altLang="en-US" i="1">
                              <a:solidFill>
                                <a:srgbClr val="0000FF"/>
                              </a:solidFill>
                              <a:latin typeface="Cambria Math" panose="02040503050406030204" pitchFamily="18" charset="0"/>
                            </a:rPr>
                            <m:t>,|</m:t>
                          </m:r>
                          <m:r>
                            <a:rPr lang="zh-TW" altLang="en-US" i="1">
                              <a:solidFill>
                                <a:srgbClr val="0000FF"/>
                              </a:solidFill>
                              <a:latin typeface="Cambria Math" panose="02040503050406030204" pitchFamily="18" charset="0"/>
                            </a:rPr>
                            <m:t>𝑉</m:t>
                          </m:r>
                          <m:r>
                            <a:rPr lang="zh-TW" altLang="en-US" i="1">
                              <a:solidFill>
                                <a:srgbClr val="0000FF"/>
                              </a:solidFill>
                              <a:latin typeface="Cambria Math" panose="02040503050406030204" pitchFamily="18" charset="0"/>
                            </a:rPr>
                            <m:t>|</m:t>
                          </m:r>
                        </m:sub>
                      </m:sSub>
                      <m:r>
                        <a:rPr lang="zh-TW" altLang="en-US" i="1">
                          <a:solidFill>
                            <a:srgbClr val="0000FF"/>
                          </a:solidFill>
                          <a:latin typeface="Cambria Math" panose="02040503050406030204" pitchFamily="18" charset="0"/>
                        </a:rPr>
                        <m:t>⊗</m:t>
                      </m:r>
                      <m:sSub>
                        <m:sSubPr>
                          <m:ctrlPr>
                            <a:rPr lang="zh-TW" altLang="en-US" i="1">
                              <a:solidFill>
                                <a:srgbClr val="0000FF"/>
                              </a:solidFill>
                              <a:latin typeface="Cambria Math" panose="02040503050406030204" pitchFamily="18" charset="0"/>
                            </a:rPr>
                          </m:ctrlPr>
                        </m:sSubPr>
                        <m:e>
                          <m:r>
                            <a:rPr lang="zh-TW" altLang="en-US" i="1">
                              <a:solidFill>
                                <a:srgbClr val="0000FF"/>
                              </a:solidFill>
                              <a:latin typeface="Cambria Math" panose="02040503050406030204" pitchFamily="18" charset="0"/>
                            </a:rPr>
                            <m:t>𝐶</m:t>
                          </m:r>
                        </m:e>
                        <m:sub>
                          <m:r>
                            <a:rPr lang="zh-TW" altLang="en-US" i="1">
                              <a:solidFill>
                                <a:srgbClr val="0000FF"/>
                              </a:solidFill>
                              <a:latin typeface="Cambria Math" panose="02040503050406030204" pitchFamily="18" charset="0"/>
                            </a:rPr>
                            <m:t>|</m:t>
                          </m:r>
                          <m:r>
                            <a:rPr lang="zh-TW" altLang="en-US" i="1">
                              <a:solidFill>
                                <a:srgbClr val="0000FF"/>
                              </a:solidFill>
                              <a:latin typeface="Cambria Math" panose="02040503050406030204" pitchFamily="18" charset="0"/>
                            </a:rPr>
                            <m:t>𝑉</m:t>
                          </m:r>
                          <m:r>
                            <a:rPr lang="zh-TW" altLang="en-US" i="1">
                              <a:solidFill>
                                <a:srgbClr val="0000FF"/>
                              </a:solidFill>
                              <a:latin typeface="Cambria Math" panose="02040503050406030204" pitchFamily="18" charset="0"/>
                            </a:rPr>
                            <m:t>|,</m:t>
                          </m:r>
                          <m:r>
                            <a:rPr lang="zh-TW" altLang="en-US" i="1">
                              <a:solidFill>
                                <a:srgbClr val="0000FF"/>
                              </a:solidFill>
                              <a:latin typeface="Cambria Math" panose="02040503050406030204" pitchFamily="18" charset="0"/>
                            </a:rPr>
                            <m:t>𝑗</m:t>
                          </m:r>
                        </m:sub>
                      </m:sSub>
                      <m:r>
                        <a:rPr lang="zh-TW" altLang="en-US" i="1">
                          <a:solidFill>
                            <a:srgbClr val="0000FF"/>
                          </a:solidFill>
                          <a:latin typeface="Cambria Math" panose="02040503050406030204" pitchFamily="18" charset="0"/>
                        </a:rPr>
                        <m:t>)</m:t>
                      </m:r>
                    </m:oMath>
                    <m:oMath xmlns:m="http://schemas.openxmlformats.org/officeDocument/2006/math">
                      <m:r>
                        <a:rPr lang="zh-TW" altLang="en-US" i="1">
                          <a:solidFill>
                            <a:srgbClr val="0000FF"/>
                          </a:solidFill>
                          <a:latin typeface="Cambria Math" panose="02040503050406030204" pitchFamily="18" charset="0"/>
                        </a:rPr>
                        <m:t>=</m:t>
                      </m:r>
                      <m:func>
                        <m:funcPr>
                          <m:ctrlPr>
                            <a:rPr lang="zh-TW" altLang="en-US" i="1">
                              <a:solidFill>
                                <a:srgbClr val="0000FF"/>
                              </a:solidFill>
                              <a:latin typeface="Cambria Math" panose="02040503050406030204" pitchFamily="18" charset="0"/>
                            </a:rPr>
                          </m:ctrlPr>
                        </m:funcPr>
                        <m:fName>
                          <m:r>
                            <m:rPr>
                              <m:sty m:val="p"/>
                            </m:rPr>
                            <a:rPr lang="zh-TW" altLang="en-US" i="0">
                              <a:solidFill>
                                <a:srgbClr val="0000FF"/>
                              </a:solidFill>
                              <a:latin typeface="Cambria Math" panose="02040503050406030204" pitchFamily="18" charset="0"/>
                            </a:rPr>
                            <m:t>min</m:t>
                          </m:r>
                        </m:fName>
                        <m:e>
                          <m:r>
                            <a:rPr lang="zh-TW" altLang="en-US" i="1">
                              <a:solidFill>
                                <a:srgbClr val="0000FF"/>
                              </a:solidFill>
                              <a:latin typeface="Cambria Math" panose="02040503050406030204" pitchFamily="18" charset="0"/>
                            </a:rPr>
                            <m:t>{</m:t>
                          </m:r>
                        </m:e>
                      </m:func>
                      <m:sSub>
                        <m:sSubPr>
                          <m:ctrlPr>
                            <a:rPr lang="zh-TW" altLang="en-US" i="1">
                              <a:solidFill>
                                <a:srgbClr val="0000FF"/>
                              </a:solidFill>
                              <a:latin typeface="Cambria Math" panose="02040503050406030204" pitchFamily="18" charset="0"/>
                            </a:rPr>
                          </m:ctrlPr>
                        </m:sSubPr>
                        <m:e>
                          <m:r>
                            <a:rPr lang="zh-TW" altLang="en-US" i="1">
                              <a:solidFill>
                                <a:srgbClr val="0000FF"/>
                              </a:solidFill>
                              <a:latin typeface="Cambria Math" panose="02040503050406030204" pitchFamily="18" charset="0"/>
                            </a:rPr>
                            <m:t>𝐶</m:t>
                          </m:r>
                        </m:e>
                        <m:sub>
                          <m:r>
                            <a:rPr lang="zh-TW" altLang="en-US" i="1">
                              <a:solidFill>
                                <a:srgbClr val="0000FF"/>
                              </a:solidFill>
                              <a:latin typeface="Cambria Math" panose="02040503050406030204" pitchFamily="18" charset="0"/>
                            </a:rPr>
                            <m:t>𝑖</m:t>
                          </m:r>
                          <m:r>
                            <a:rPr lang="zh-TW" altLang="en-US" i="1">
                              <a:solidFill>
                                <a:srgbClr val="0000FF"/>
                              </a:solidFill>
                              <a:latin typeface="Cambria Math" panose="02040503050406030204" pitchFamily="18" charset="0"/>
                            </a:rPr>
                            <m:t>,1</m:t>
                          </m:r>
                        </m:sub>
                      </m:sSub>
                      <m:r>
                        <a:rPr lang="zh-TW" altLang="en-US" i="1">
                          <a:solidFill>
                            <a:srgbClr val="0000FF"/>
                          </a:solidFill>
                          <a:latin typeface="Cambria Math" panose="02040503050406030204" pitchFamily="18" charset="0"/>
                        </a:rPr>
                        <m:t>+</m:t>
                      </m:r>
                      <m:sSub>
                        <m:sSubPr>
                          <m:ctrlPr>
                            <a:rPr lang="zh-TW" altLang="en-US" i="1">
                              <a:solidFill>
                                <a:srgbClr val="0000FF"/>
                              </a:solidFill>
                              <a:latin typeface="Cambria Math" panose="02040503050406030204" pitchFamily="18" charset="0"/>
                            </a:rPr>
                          </m:ctrlPr>
                        </m:sSubPr>
                        <m:e>
                          <m:r>
                            <a:rPr lang="zh-TW" altLang="en-US" i="1">
                              <a:solidFill>
                                <a:srgbClr val="0000FF"/>
                              </a:solidFill>
                              <a:latin typeface="Cambria Math" panose="02040503050406030204" pitchFamily="18" charset="0"/>
                            </a:rPr>
                            <m:t>𝐶</m:t>
                          </m:r>
                        </m:e>
                        <m:sub>
                          <m:r>
                            <a:rPr lang="zh-TW" altLang="en-US" i="1">
                              <a:solidFill>
                                <a:srgbClr val="0000FF"/>
                              </a:solidFill>
                              <a:latin typeface="Cambria Math" panose="02040503050406030204" pitchFamily="18" charset="0"/>
                            </a:rPr>
                            <m:t>1,</m:t>
                          </m:r>
                          <m:r>
                            <a:rPr lang="zh-TW" altLang="en-US" i="1">
                              <a:solidFill>
                                <a:srgbClr val="0000FF"/>
                              </a:solidFill>
                              <a:latin typeface="Cambria Math" panose="02040503050406030204" pitchFamily="18" charset="0"/>
                            </a:rPr>
                            <m:t>𝑗</m:t>
                          </m:r>
                        </m:sub>
                      </m:sSub>
                      <m:r>
                        <a:rPr lang="zh-TW" altLang="en-US" i="1">
                          <a:solidFill>
                            <a:srgbClr val="0000FF"/>
                          </a:solidFill>
                          <a:latin typeface="Cambria Math" panose="02040503050406030204" pitchFamily="18" charset="0"/>
                        </a:rPr>
                        <m:t>,</m:t>
                      </m:r>
                      <m:sSub>
                        <m:sSubPr>
                          <m:ctrlPr>
                            <a:rPr lang="zh-TW" altLang="en-US" i="1">
                              <a:solidFill>
                                <a:srgbClr val="0000FF"/>
                              </a:solidFill>
                              <a:latin typeface="Cambria Math" panose="02040503050406030204" pitchFamily="18" charset="0"/>
                            </a:rPr>
                          </m:ctrlPr>
                        </m:sSubPr>
                        <m:e>
                          <m:r>
                            <a:rPr lang="zh-TW" altLang="en-US" i="1">
                              <a:solidFill>
                                <a:srgbClr val="0000FF"/>
                              </a:solidFill>
                              <a:latin typeface="Cambria Math" panose="02040503050406030204" pitchFamily="18" charset="0"/>
                            </a:rPr>
                            <m:t>𝐶</m:t>
                          </m:r>
                        </m:e>
                        <m:sub>
                          <m:r>
                            <a:rPr lang="zh-TW" altLang="en-US" i="1">
                              <a:solidFill>
                                <a:srgbClr val="0000FF"/>
                              </a:solidFill>
                              <a:latin typeface="Cambria Math" panose="02040503050406030204" pitchFamily="18" charset="0"/>
                            </a:rPr>
                            <m:t>𝑖</m:t>
                          </m:r>
                          <m:r>
                            <a:rPr lang="zh-TW" altLang="en-US" i="1">
                              <a:solidFill>
                                <a:srgbClr val="0000FF"/>
                              </a:solidFill>
                              <a:latin typeface="Cambria Math" panose="02040503050406030204" pitchFamily="18" charset="0"/>
                            </a:rPr>
                            <m:t>,2</m:t>
                          </m:r>
                        </m:sub>
                      </m:sSub>
                      <m:r>
                        <a:rPr lang="zh-TW" altLang="en-US" i="1">
                          <a:solidFill>
                            <a:srgbClr val="0000FF"/>
                          </a:solidFill>
                          <a:latin typeface="Cambria Math" panose="02040503050406030204" pitchFamily="18" charset="0"/>
                        </a:rPr>
                        <m:t>+</m:t>
                      </m:r>
                      <m:sSub>
                        <m:sSubPr>
                          <m:ctrlPr>
                            <a:rPr lang="zh-TW" altLang="en-US" i="1">
                              <a:solidFill>
                                <a:srgbClr val="0000FF"/>
                              </a:solidFill>
                              <a:latin typeface="Cambria Math" panose="02040503050406030204" pitchFamily="18" charset="0"/>
                            </a:rPr>
                          </m:ctrlPr>
                        </m:sSubPr>
                        <m:e>
                          <m:r>
                            <a:rPr lang="zh-TW" altLang="en-US" i="1">
                              <a:solidFill>
                                <a:srgbClr val="0000FF"/>
                              </a:solidFill>
                              <a:latin typeface="Cambria Math" panose="02040503050406030204" pitchFamily="18" charset="0"/>
                            </a:rPr>
                            <m:t>𝐶</m:t>
                          </m:r>
                        </m:e>
                        <m:sub>
                          <m:r>
                            <a:rPr lang="zh-TW" altLang="en-US" i="1">
                              <a:solidFill>
                                <a:srgbClr val="0000FF"/>
                              </a:solidFill>
                              <a:latin typeface="Cambria Math" panose="02040503050406030204" pitchFamily="18" charset="0"/>
                            </a:rPr>
                            <m:t>2,</m:t>
                          </m:r>
                          <m:r>
                            <a:rPr lang="zh-TW" altLang="en-US" i="1">
                              <a:solidFill>
                                <a:srgbClr val="0000FF"/>
                              </a:solidFill>
                              <a:latin typeface="Cambria Math" panose="02040503050406030204" pitchFamily="18" charset="0"/>
                            </a:rPr>
                            <m:t>𝑗</m:t>
                          </m:r>
                        </m:sub>
                      </m:sSub>
                      <m:r>
                        <a:rPr lang="zh-TW" altLang="en-US" i="1">
                          <a:solidFill>
                            <a:srgbClr val="0000FF"/>
                          </a:solidFill>
                          <a:latin typeface="Cambria Math" panose="02040503050406030204" pitchFamily="18" charset="0"/>
                        </a:rPr>
                        <m:t>,…,</m:t>
                      </m:r>
                      <m:sSub>
                        <m:sSubPr>
                          <m:ctrlPr>
                            <a:rPr lang="zh-TW" altLang="en-US" i="1">
                              <a:solidFill>
                                <a:srgbClr val="0000FF"/>
                              </a:solidFill>
                              <a:latin typeface="Cambria Math" panose="02040503050406030204" pitchFamily="18" charset="0"/>
                            </a:rPr>
                          </m:ctrlPr>
                        </m:sSubPr>
                        <m:e>
                          <m:r>
                            <a:rPr lang="zh-TW" altLang="en-US" i="1">
                              <a:solidFill>
                                <a:srgbClr val="0000FF"/>
                              </a:solidFill>
                              <a:latin typeface="Cambria Math" panose="02040503050406030204" pitchFamily="18" charset="0"/>
                            </a:rPr>
                            <m:t>𝐶</m:t>
                          </m:r>
                        </m:e>
                        <m:sub>
                          <m:r>
                            <a:rPr lang="zh-TW" altLang="en-US" i="1">
                              <a:solidFill>
                                <a:srgbClr val="0000FF"/>
                              </a:solidFill>
                              <a:latin typeface="Cambria Math" panose="02040503050406030204" pitchFamily="18" charset="0"/>
                            </a:rPr>
                            <m:t>𝑖</m:t>
                          </m:r>
                          <m:r>
                            <a:rPr lang="zh-TW" altLang="en-US" i="1">
                              <a:solidFill>
                                <a:srgbClr val="0000FF"/>
                              </a:solidFill>
                              <a:latin typeface="Cambria Math" panose="02040503050406030204" pitchFamily="18" charset="0"/>
                            </a:rPr>
                            <m:t>,|</m:t>
                          </m:r>
                          <m:r>
                            <a:rPr lang="zh-TW" altLang="en-US" i="1">
                              <a:solidFill>
                                <a:srgbClr val="0000FF"/>
                              </a:solidFill>
                              <a:latin typeface="Cambria Math" panose="02040503050406030204" pitchFamily="18" charset="0"/>
                            </a:rPr>
                            <m:t>𝑉</m:t>
                          </m:r>
                          <m:r>
                            <a:rPr lang="zh-TW" altLang="en-US" i="1">
                              <a:solidFill>
                                <a:srgbClr val="0000FF"/>
                              </a:solidFill>
                              <a:latin typeface="Cambria Math" panose="02040503050406030204" pitchFamily="18" charset="0"/>
                            </a:rPr>
                            <m:t>|−1</m:t>
                          </m:r>
                        </m:sub>
                      </m:sSub>
                      <m:r>
                        <a:rPr lang="zh-TW" altLang="en-US" i="1">
                          <a:solidFill>
                            <a:srgbClr val="0000FF"/>
                          </a:solidFill>
                          <a:latin typeface="Cambria Math" panose="02040503050406030204" pitchFamily="18" charset="0"/>
                        </a:rPr>
                        <m:t>+</m:t>
                      </m:r>
                      <m:sSub>
                        <m:sSubPr>
                          <m:ctrlPr>
                            <a:rPr lang="zh-TW" altLang="en-US" i="1">
                              <a:solidFill>
                                <a:srgbClr val="0000FF"/>
                              </a:solidFill>
                              <a:latin typeface="Cambria Math" panose="02040503050406030204" pitchFamily="18" charset="0"/>
                            </a:rPr>
                          </m:ctrlPr>
                        </m:sSubPr>
                        <m:e>
                          <m:r>
                            <a:rPr lang="zh-TW" altLang="en-US" i="1">
                              <a:solidFill>
                                <a:srgbClr val="0000FF"/>
                              </a:solidFill>
                              <a:latin typeface="Cambria Math" panose="02040503050406030204" pitchFamily="18" charset="0"/>
                            </a:rPr>
                            <m:t>𝐶</m:t>
                          </m:r>
                        </m:e>
                        <m:sub>
                          <m:r>
                            <a:rPr lang="zh-TW" altLang="en-US" i="1">
                              <a:solidFill>
                                <a:srgbClr val="0000FF"/>
                              </a:solidFill>
                              <a:latin typeface="Cambria Math" panose="02040503050406030204" pitchFamily="18" charset="0"/>
                            </a:rPr>
                            <m:t>|</m:t>
                          </m:r>
                          <m:r>
                            <a:rPr lang="zh-TW" altLang="en-US" i="1">
                              <a:solidFill>
                                <a:srgbClr val="0000FF"/>
                              </a:solidFill>
                              <a:latin typeface="Cambria Math" panose="02040503050406030204" pitchFamily="18" charset="0"/>
                            </a:rPr>
                            <m:t>𝑉</m:t>
                          </m:r>
                          <m:r>
                            <a:rPr lang="zh-TW" altLang="en-US" i="1">
                              <a:solidFill>
                                <a:srgbClr val="0000FF"/>
                              </a:solidFill>
                              <a:latin typeface="Cambria Math" panose="02040503050406030204" pitchFamily="18" charset="0"/>
                            </a:rPr>
                            <m:t>|−1,</m:t>
                          </m:r>
                          <m:r>
                            <a:rPr lang="zh-TW" altLang="en-US" i="1">
                              <a:solidFill>
                                <a:srgbClr val="0000FF"/>
                              </a:solidFill>
                              <a:latin typeface="Cambria Math" panose="02040503050406030204" pitchFamily="18" charset="0"/>
                            </a:rPr>
                            <m:t>𝑗</m:t>
                          </m:r>
                        </m:sub>
                      </m:sSub>
                      <m:r>
                        <a:rPr lang="zh-TW" altLang="en-US" i="1">
                          <a:solidFill>
                            <a:srgbClr val="0000FF"/>
                          </a:solidFill>
                          <a:latin typeface="Cambria Math" panose="02040503050406030204" pitchFamily="18" charset="0"/>
                        </a:rPr>
                        <m:t>,</m:t>
                      </m:r>
                      <m:sSub>
                        <m:sSubPr>
                          <m:ctrlPr>
                            <a:rPr lang="zh-TW" altLang="en-US" i="1">
                              <a:solidFill>
                                <a:srgbClr val="0000FF"/>
                              </a:solidFill>
                              <a:latin typeface="Cambria Math" panose="02040503050406030204" pitchFamily="18" charset="0"/>
                            </a:rPr>
                          </m:ctrlPr>
                        </m:sSubPr>
                        <m:e>
                          <m:r>
                            <a:rPr lang="zh-TW" altLang="en-US" i="1">
                              <a:solidFill>
                                <a:srgbClr val="0000FF"/>
                              </a:solidFill>
                              <a:latin typeface="Cambria Math" panose="02040503050406030204" pitchFamily="18" charset="0"/>
                            </a:rPr>
                            <m:t>𝐶</m:t>
                          </m:r>
                        </m:e>
                        <m:sub>
                          <m:r>
                            <a:rPr lang="zh-TW" altLang="en-US" i="1">
                              <a:solidFill>
                                <a:srgbClr val="0000FF"/>
                              </a:solidFill>
                              <a:latin typeface="Cambria Math" panose="02040503050406030204" pitchFamily="18" charset="0"/>
                            </a:rPr>
                            <m:t>𝑖</m:t>
                          </m:r>
                          <m:r>
                            <a:rPr lang="zh-TW" altLang="en-US" i="1">
                              <a:solidFill>
                                <a:srgbClr val="0000FF"/>
                              </a:solidFill>
                              <a:latin typeface="Cambria Math" panose="02040503050406030204" pitchFamily="18" charset="0"/>
                            </a:rPr>
                            <m:t>,|</m:t>
                          </m:r>
                          <m:r>
                            <a:rPr lang="zh-TW" altLang="en-US" i="1">
                              <a:solidFill>
                                <a:srgbClr val="0000FF"/>
                              </a:solidFill>
                              <a:latin typeface="Cambria Math" panose="02040503050406030204" pitchFamily="18" charset="0"/>
                            </a:rPr>
                            <m:t>𝑉</m:t>
                          </m:r>
                          <m:r>
                            <a:rPr lang="zh-TW" altLang="en-US" i="1">
                              <a:solidFill>
                                <a:srgbClr val="0000FF"/>
                              </a:solidFill>
                              <a:latin typeface="Cambria Math" panose="02040503050406030204" pitchFamily="18" charset="0"/>
                            </a:rPr>
                            <m:t>|</m:t>
                          </m:r>
                        </m:sub>
                      </m:sSub>
                      <m:r>
                        <a:rPr lang="zh-TW" altLang="en-US" i="1">
                          <a:solidFill>
                            <a:srgbClr val="0000FF"/>
                          </a:solidFill>
                          <a:latin typeface="Cambria Math" panose="02040503050406030204" pitchFamily="18" charset="0"/>
                        </a:rPr>
                        <m:t>+</m:t>
                      </m:r>
                      <m:sSub>
                        <m:sSubPr>
                          <m:ctrlPr>
                            <a:rPr lang="zh-TW" altLang="en-US" i="1">
                              <a:solidFill>
                                <a:srgbClr val="0000FF"/>
                              </a:solidFill>
                              <a:latin typeface="Cambria Math" panose="02040503050406030204" pitchFamily="18" charset="0"/>
                            </a:rPr>
                          </m:ctrlPr>
                        </m:sSubPr>
                        <m:e>
                          <m:r>
                            <a:rPr lang="zh-TW" altLang="en-US" i="1">
                              <a:solidFill>
                                <a:srgbClr val="0000FF"/>
                              </a:solidFill>
                              <a:latin typeface="Cambria Math" panose="02040503050406030204" pitchFamily="18" charset="0"/>
                            </a:rPr>
                            <m:t>𝐶</m:t>
                          </m:r>
                        </m:e>
                        <m:sub>
                          <m:r>
                            <a:rPr lang="zh-TW" altLang="en-US" i="1">
                              <a:solidFill>
                                <a:srgbClr val="0000FF"/>
                              </a:solidFill>
                              <a:latin typeface="Cambria Math" panose="02040503050406030204" pitchFamily="18" charset="0"/>
                            </a:rPr>
                            <m:t>|</m:t>
                          </m:r>
                          <m:r>
                            <a:rPr lang="zh-TW" altLang="en-US" i="1">
                              <a:solidFill>
                                <a:srgbClr val="0000FF"/>
                              </a:solidFill>
                              <a:latin typeface="Cambria Math" panose="02040503050406030204" pitchFamily="18" charset="0"/>
                            </a:rPr>
                            <m:t>𝑉</m:t>
                          </m:r>
                          <m:r>
                            <a:rPr lang="zh-TW" altLang="en-US" i="1">
                              <a:solidFill>
                                <a:srgbClr val="0000FF"/>
                              </a:solidFill>
                              <a:latin typeface="Cambria Math" panose="02040503050406030204" pitchFamily="18" charset="0"/>
                            </a:rPr>
                            <m:t>|,</m:t>
                          </m:r>
                          <m:r>
                            <a:rPr lang="zh-TW" altLang="en-US" i="1">
                              <a:solidFill>
                                <a:srgbClr val="0000FF"/>
                              </a:solidFill>
                              <a:latin typeface="Cambria Math" panose="02040503050406030204" pitchFamily="18" charset="0"/>
                            </a:rPr>
                            <m:t>𝑗</m:t>
                          </m:r>
                        </m:sub>
                      </m:sSub>
                      <m:r>
                        <a:rPr lang="zh-TW" altLang="en-US" i="1">
                          <a:solidFill>
                            <a:srgbClr val="0000FF"/>
                          </a:solidFill>
                          <a:latin typeface="Cambria Math" panose="02040503050406030204" pitchFamily="18" charset="0"/>
                        </a:rPr>
                        <m:t>}</m:t>
                      </m:r>
                    </m:oMath>
                    <m:oMath xmlns:m="http://schemas.openxmlformats.org/officeDocument/2006/math">
                      <m:r>
                        <a:rPr lang="zh-TW" altLang="en-US" i="1">
                          <a:solidFill>
                            <a:srgbClr val="0000FF"/>
                          </a:solidFill>
                          <a:latin typeface="Cambria Math" panose="02040503050406030204" pitchFamily="18" charset="0"/>
                        </a:rPr>
                        <m:t>=</m:t>
                      </m:r>
                      <m:r>
                        <m:rPr>
                          <m:nor/>
                        </m:rPr>
                        <a:rPr lang="zh-TW" altLang="en-US" i="0">
                          <a:solidFill>
                            <a:srgbClr val="FF0000"/>
                          </a:solidFill>
                          <a:latin typeface="Cambria Math" panose="02040503050406030204" pitchFamily="18" charset="0"/>
                        </a:rPr>
                        <m:t>length</m:t>
                      </m:r>
                      <m:r>
                        <m:rPr>
                          <m:nor/>
                        </m:rPr>
                        <a:rPr lang="zh-TW" altLang="en-US" i="0">
                          <a:solidFill>
                            <a:srgbClr val="FF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of</m:t>
                      </m:r>
                      <m:r>
                        <m:rPr>
                          <m:nor/>
                        </m:rPr>
                        <a:rPr lang="zh-TW" altLang="en-US" i="0">
                          <a:solidFill>
                            <a:srgbClr val="FF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a</m:t>
                      </m:r>
                      <m:r>
                        <m:rPr>
                          <m:nor/>
                        </m:rPr>
                        <a:rPr lang="zh-TW" altLang="en-US" i="0">
                          <a:solidFill>
                            <a:srgbClr val="FF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shortest</m:t>
                      </m:r>
                      <m:r>
                        <m:rPr>
                          <m:nor/>
                        </m:rPr>
                        <a:rPr lang="zh-TW" altLang="en-US" i="0">
                          <a:solidFill>
                            <a:srgbClr val="FF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path</m:t>
                      </m:r>
                      <m:r>
                        <m:rPr>
                          <m:nor/>
                        </m:rPr>
                        <a:rPr lang="zh-TW" altLang="en-US" i="0">
                          <a:solidFill>
                            <a:srgbClr val="FF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from</m:t>
                      </m:r>
                      <m:r>
                        <m:rPr>
                          <m:nor/>
                        </m:rPr>
                        <a:rPr lang="zh-TW" altLang="en-US" i="0">
                          <a:solidFill>
                            <a:srgbClr val="FF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i</m:t>
                      </m:r>
                      <m:r>
                        <m:rPr>
                          <m:nor/>
                        </m:rPr>
                        <a:rPr lang="zh-TW" altLang="en-US" i="0">
                          <a:solidFill>
                            <a:srgbClr val="FF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to</m:t>
                      </m:r>
                      <m:r>
                        <m:rPr>
                          <m:nor/>
                        </m:rPr>
                        <a:rPr lang="zh-TW" altLang="en-US" i="0">
                          <a:solidFill>
                            <a:srgbClr val="FF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j</m:t>
                      </m:r>
                      <m:r>
                        <m:rPr>
                          <m:nor/>
                        </m:rPr>
                        <a:rPr lang="zh-TW" altLang="en-US" i="0">
                          <a:solidFill>
                            <a:srgbClr val="FF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passing</m:t>
                      </m:r>
                      <m:r>
                        <m:rPr>
                          <m:nor/>
                        </m:rPr>
                        <a:rPr lang="zh-TW" altLang="en-US" i="0">
                          <a:solidFill>
                            <a:srgbClr val="FF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at</m:t>
                      </m:r>
                      <m:r>
                        <m:rPr>
                          <m:nor/>
                        </m:rPr>
                        <a:rPr lang="zh-TW" altLang="en-US" i="0">
                          <a:solidFill>
                            <a:srgbClr val="FF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most</m:t>
                      </m:r>
                      <m:r>
                        <m:rPr>
                          <m:nor/>
                        </m:rPr>
                        <a:rPr lang="zh-TW" altLang="en-US" i="0">
                          <a:solidFill>
                            <a:srgbClr val="FF0000"/>
                          </a:solidFill>
                          <a:latin typeface="Cambria Math" panose="02040503050406030204" pitchFamily="18" charset="0"/>
                        </a:rPr>
                        <m:t> 2 </m:t>
                      </m:r>
                      <m:r>
                        <m:rPr>
                          <m:nor/>
                        </m:rPr>
                        <a:rPr lang="zh-TW" altLang="en-US" i="0">
                          <a:solidFill>
                            <a:srgbClr val="FF0000"/>
                          </a:solidFill>
                          <a:latin typeface="Cambria Math" panose="02040503050406030204" pitchFamily="18" charset="0"/>
                        </a:rPr>
                        <m:t>edges</m:t>
                      </m:r>
                    </m:oMath>
                  </m:oMathPara>
                </a14:m>
                <a:endParaRPr lang="zh-TW" altLang="en-US"/>
              </a:p>
            </p:txBody>
          </p:sp>
        </mc:Choice>
        <mc:Fallback xmlns="">
          <p:sp>
            <p:nvSpPr>
              <p:cNvPr id="148486" name="Object 5">
                <a:extLst>
                  <a:ext uri="{FF2B5EF4-FFF2-40B4-BE49-F238E27FC236}">
                    <a16:creationId xmlns:a16="http://schemas.microsoft.com/office/drawing/2014/main" id="{3374253B-60C8-46F6-8BD4-F1C097EADE30}"/>
                  </a:ext>
                </a:extLst>
              </p:cNvPr>
              <p:cNvSpPr txBox="1">
                <a:spLocks noRot="1" noChangeAspect="1" noMove="1" noResize="1" noEditPoints="1" noAdjustHandles="1" noChangeArrowheads="1" noChangeShapeType="1" noTextEdit="1"/>
              </p:cNvSpPr>
              <p:nvPr/>
            </p:nvSpPr>
            <p:spPr bwMode="auto">
              <a:xfrm>
                <a:off x="631825" y="4273550"/>
                <a:ext cx="9113838" cy="1844675"/>
              </a:xfrm>
              <a:prstGeom prst="rect">
                <a:avLst/>
              </a:prstGeom>
              <a:blipFill>
                <a:blip r:embed="rId4"/>
                <a:stretch>
                  <a:fillRect/>
                </a:stretch>
              </a:blipFill>
              <a:ln>
                <a:noFill/>
              </a:ln>
              <a:effectLst/>
              <a:extLst/>
            </p:spPr>
            <p:txBody>
              <a:bodyPr/>
              <a:lstStyle/>
              <a:p>
                <a:r>
                  <a:rPr lang="zh-TW" altLang="en-US">
                    <a:noFill/>
                  </a:rPr>
                  <a:t> </a:t>
                </a:r>
              </a:p>
            </p:txBody>
          </p:sp>
        </mc:Fallback>
      </mc:AlternateContent>
      <p:graphicFrame>
        <p:nvGraphicFramePr>
          <p:cNvPr id="506929" name="Group 49">
            <a:extLst>
              <a:ext uri="{FF2B5EF4-FFF2-40B4-BE49-F238E27FC236}">
                <a16:creationId xmlns:a16="http://schemas.microsoft.com/office/drawing/2014/main" id="{CD189DC4-D31D-42C5-87B0-5873957CB138}"/>
              </a:ext>
            </a:extLst>
          </p:cNvPr>
          <p:cNvGraphicFramePr>
            <a:graphicFrameLocks noGrp="1"/>
          </p:cNvGraphicFramePr>
          <p:nvPr>
            <p:ph sz="half" idx="2"/>
          </p:nvPr>
        </p:nvGraphicFramePr>
        <p:xfrm>
          <a:off x="820738" y="1962150"/>
          <a:ext cx="8783637" cy="1641475"/>
        </p:xfrm>
        <a:graphic>
          <a:graphicData uri="http://schemas.openxmlformats.org/drawingml/2006/table">
            <a:tbl>
              <a:tblPr/>
              <a:tblGrid>
                <a:gridCol w="2671762">
                  <a:extLst>
                    <a:ext uri="{9D8B030D-6E8A-4147-A177-3AD203B41FA5}">
                      <a16:colId xmlns:a16="http://schemas.microsoft.com/office/drawing/2014/main" val="20000"/>
                    </a:ext>
                  </a:extLst>
                </a:gridCol>
                <a:gridCol w="1784350">
                  <a:extLst>
                    <a:ext uri="{9D8B030D-6E8A-4147-A177-3AD203B41FA5}">
                      <a16:colId xmlns:a16="http://schemas.microsoft.com/office/drawing/2014/main" val="20001"/>
                    </a:ext>
                  </a:extLst>
                </a:gridCol>
                <a:gridCol w="1941513">
                  <a:extLst>
                    <a:ext uri="{9D8B030D-6E8A-4147-A177-3AD203B41FA5}">
                      <a16:colId xmlns:a16="http://schemas.microsoft.com/office/drawing/2014/main" val="20002"/>
                    </a:ext>
                  </a:extLst>
                </a:gridCol>
                <a:gridCol w="1193800">
                  <a:extLst>
                    <a:ext uri="{9D8B030D-6E8A-4147-A177-3AD203B41FA5}">
                      <a16:colId xmlns:a16="http://schemas.microsoft.com/office/drawing/2014/main" val="20003"/>
                    </a:ext>
                  </a:extLst>
                </a:gridCol>
                <a:gridCol w="1192212">
                  <a:extLst>
                    <a:ext uri="{9D8B030D-6E8A-4147-A177-3AD203B41FA5}">
                      <a16:colId xmlns:a16="http://schemas.microsoft.com/office/drawing/2014/main" val="20004"/>
                    </a:ext>
                  </a:extLst>
                </a:gridCol>
              </a:tblGrid>
              <a:tr h="70322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20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Generalized </a:t>
                      </a:r>
                      <a:b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b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addition</a:t>
                      </a: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Generalized </a:t>
                      </a:r>
                      <a:b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b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multiplication</a:t>
                      </a:r>
                      <a:endParaRPr kumimoji="0" lang="zh-TW" altLang="en-US" sz="20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Unit</a:t>
                      </a:r>
                      <a:b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b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element</a:t>
                      </a: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Null</a:t>
                      </a:r>
                      <a:b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b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element</a:t>
                      </a: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0065">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1" i="0" u="none" strike="noStrike" cap="none" normalizeH="0" baseline="0">
                          <a:ln>
                            <a:noFill/>
                          </a:ln>
                          <a:solidFill>
                            <a:schemeClr val="tx1"/>
                          </a:solidFill>
                          <a:effectLst/>
                          <a:latin typeface="Arial" charset="0"/>
                          <a:ea typeface="新細明體" pitchFamily="18" charset="-120"/>
                          <a:cs typeface="Arial" charset="0"/>
                        </a:rPr>
                        <a:t>Original sense</a:t>
                      </a: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sym typeface="Symbol" pitchFamily="18" charset="2"/>
                        </a:rPr>
                        <a:t>a  b</a:t>
                      </a:r>
                      <a:endParaRPr kumimoji="0" lang="zh-TW" altLang="en-US" sz="20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sym typeface="Symbol" pitchFamily="18" charset="2"/>
                        </a:rPr>
                        <a:t>a  b</a:t>
                      </a:r>
                      <a:endParaRPr kumimoji="0" lang="zh-TW" altLang="en-US" sz="2000" b="0" i="0" u="none" strike="noStrike" cap="none" normalizeH="0" baseline="0">
                        <a:ln>
                          <a:noFill/>
                        </a:ln>
                        <a:solidFill>
                          <a:schemeClr val="tx1"/>
                        </a:solidFill>
                        <a:effectLst/>
                        <a:latin typeface="Arial" charset="0"/>
                        <a:ea typeface="新細明體" pitchFamily="18" charset="-120"/>
                        <a:cs typeface="Arial" charset="0"/>
                        <a:sym typeface="Symbol" pitchFamily="18" charset="2"/>
                      </a:endParaRP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sym typeface="Symbol" pitchFamily="18" charset="2"/>
                        </a:rPr>
                        <a:t>e</a:t>
                      </a:r>
                      <a:endParaRPr kumimoji="0" lang="zh-TW" altLang="en-US" sz="2000" b="0" i="0" u="none" strike="noStrike" cap="none" normalizeH="0" baseline="0">
                        <a:ln>
                          <a:noFill/>
                        </a:ln>
                        <a:solidFill>
                          <a:schemeClr val="tx1"/>
                        </a:solidFill>
                        <a:effectLst/>
                        <a:latin typeface="Arial" charset="0"/>
                        <a:ea typeface="新細明體" pitchFamily="18" charset="-120"/>
                        <a:cs typeface="Arial" charset="0"/>
                        <a:sym typeface="Symbol" pitchFamily="18" charset="2"/>
                      </a:endParaRP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sym typeface="Symbol" pitchFamily="18" charset="2"/>
                        </a:rPr>
                        <a:t>0</a:t>
                      </a:r>
                      <a:endParaRPr kumimoji="0" lang="zh-TW" altLang="en-US" sz="2000" b="0" i="0" u="none" strike="noStrike" cap="none" normalizeH="0" baseline="0">
                        <a:ln>
                          <a:noFill/>
                        </a:ln>
                        <a:solidFill>
                          <a:schemeClr val="tx1"/>
                        </a:solidFill>
                        <a:effectLst/>
                        <a:latin typeface="Arial" charset="0"/>
                        <a:ea typeface="新細明體" pitchFamily="18" charset="-120"/>
                        <a:cs typeface="Arial" charset="0"/>
                        <a:sym typeface="Symbol" pitchFamily="18" charset="2"/>
                      </a:endParaRP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8183">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1" i="0" u="none" strike="noStrike" cap="none" normalizeH="0" baseline="0">
                          <a:ln>
                            <a:noFill/>
                          </a:ln>
                          <a:solidFill>
                            <a:schemeClr val="tx1"/>
                          </a:solidFill>
                          <a:effectLst/>
                          <a:latin typeface="Arial" charset="0"/>
                          <a:ea typeface="新細明體" pitchFamily="18" charset="-120"/>
                          <a:cs typeface="Arial" charset="0"/>
                        </a:rPr>
                        <a:t>Path algebra</a:t>
                      </a:r>
                      <a:endParaRPr kumimoji="0" lang="zh-TW" altLang="en-US" sz="20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min{a,b}</a:t>
                      </a: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a+b</a:t>
                      </a: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0</a:t>
                      </a: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a:t>
                      </a:r>
                      <a:endParaRPr kumimoji="0" lang="zh-TW" altLang="en-US" sz="20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48513" name="Text Box 46">
            <a:extLst>
              <a:ext uri="{FF2B5EF4-FFF2-40B4-BE49-F238E27FC236}">
                <a16:creationId xmlns:a16="http://schemas.microsoft.com/office/drawing/2014/main" id="{0108E656-6E92-4A68-B74C-D8CF61B6AD61}"/>
              </a:ext>
            </a:extLst>
          </p:cNvPr>
          <p:cNvSpPr txBox="1">
            <a:spLocks noChangeArrowheads="1"/>
          </p:cNvSpPr>
          <p:nvPr/>
        </p:nvSpPr>
        <p:spPr bwMode="auto">
          <a:xfrm>
            <a:off x="8150225" y="5159375"/>
            <a:ext cx="180975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700">
                <a:solidFill>
                  <a:srgbClr val="FF0000"/>
                </a:solidFill>
                <a:ea typeface="新細明體" panose="02020500000000000000" pitchFamily="18" charset="-120"/>
              </a:rPr>
              <a:t>|V| addition </a:t>
            </a:r>
            <a:br>
              <a:rPr lang="en-US" altLang="zh-TW" sz="1700">
                <a:solidFill>
                  <a:srgbClr val="FF0000"/>
                </a:solidFill>
                <a:ea typeface="新細明體" panose="02020500000000000000" pitchFamily="18" charset="-120"/>
              </a:rPr>
            </a:br>
            <a:r>
              <a:rPr lang="en-US" altLang="zh-TW" sz="1700">
                <a:solidFill>
                  <a:srgbClr val="FF0000"/>
                </a:solidFill>
                <a:ea typeface="新細明體" panose="02020500000000000000" pitchFamily="18" charset="-120"/>
              </a:rPr>
              <a:t>|V|-1 comparison</a:t>
            </a:r>
          </a:p>
        </p:txBody>
      </p:sp>
      <p:sp>
        <p:nvSpPr>
          <p:cNvPr id="148514" name="Line 47">
            <a:extLst>
              <a:ext uri="{FF2B5EF4-FFF2-40B4-BE49-F238E27FC236}">
                <a16:creationId xmlns:a16="http://schemas.microsoft.com/office/drawing/2014/main" id="{A14EC42E-1133-4C5F-AF07-9F327A46C89E}"/>
              </a:ext>
            </a:extLst>
          </p:cNvPr>
          <p:cNvSpPr>
            <a:spLocks noChangeShapeType="1"/>
          </p:cNvSpPr>
          <p:nvPr/>
        </p:nvSpPr>
        <p:spPr bwMode="auto">
          <a:xfrm flipH="1">
            <a:off x="7939088" y="5472113"/>
            <a:ext cx="247650"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8515" name="Text Box 51">
            <a:extLst>
              <a:ext uri="{FF2B5EF4-FFF2-40B4-BE49-F238E27FC236}">
                <a16:creationId xmlns:a16="http://schemas.microsoft.com/office/drawing/2014/main" id="{3D2484D5-E942-4DE2-8FFE-30C82355D348}"/>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投影片編號版面配置區 4">
            <a:extLst>
              <a:ext uri="{FF2B5EF4-FFF2-40B4-BE49-F238E27FC236}">
                <a16:creationId xmlns:a16="http://schemas.microsoft.com/office/drawing/2014/main" id="{3F83DEDA-9F58-4E9D-ADB6-A3D81AD1AA15}"/>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10BC1B0-CB19-4041-ABCF-B4E2057CF851}" type="slidenum">
              <a:rPr lang="zh-TW" altLang="en-US" sz="1400" smtClean="0">
                <a:latin typeface="Times New Roman" panose="02020603050405020304" pitchFamily="18" charset="0"/>
              </a:rPr>
              <a:pPr/>
              <a:t>74</a:t>
            </a:fld>
            <a:endParaRPr lang="en-US" altLang="zh-TW" sz="1400">
              <a:latin typeface="Times New Roman" panose="02020603050405020304" pitchFamily="18" charset="0"/>
            </a:endParaRPr>
          </a:p>
        </p:txBody>
      </p:sp>
      <p:sp>
        <p:nvSpPr>
          <p:cNvPr id="150531" name="Rectangle 2">
            <a:extLst>
              <a:ext uri="{FF2B5EF4-FFF2-40B4-BE49-F238E27FC236}">
                <a16:creationId xmlns:a16="http://schemas.microsoft.com/office/drawing/2014/main" id="{9B6A2C15-D362-4E63-9143-D0DEF39014C0}"/>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Compute APSP by C</a:t>
            </a:r>
            <a:r>
              <a:rPr lang="en-US" altLang="zh-TW" sz="4000" baseline="30000">
                <a:ea typeface="新細明體" panose="02020500000000000000" pitchFamily="18" charset="-120"/>
              </a:rPr>
              <a:t>|V|-1</a:t>
            </a:r>
            <a:r>
              <a:rPr lang="en-US" altLang="zh-TW" sz="4000">
                <a:ea typeface="新細明體" panose="02020500000000000000" pitchFamily="18" charset="-120"/>
              </a:rPr>
              <a:t> </a:t>
            </a:r>
          </a:p>
        </p:txBody>
      </p:sp>
      <mc:AlternateContent xmlns:mc="http://schemas.openxmlformats.org/markup-compatibility/2006" xmlns:a14="http://schemas.microsoft.com/office/drawing/2010/main">
        <mc:Choice Requires="a14">
          <p:sp>
            <p:nvSpPr>
              <p:cNvPr id="150532" name="Object 35">
                <a:extLst>
                  <a:ext uri="{FF2B5EF4-FFF2-40B4-BE49-F238E27FC236}">
                    <a16:creationId xmlns:a16="http://schemas.microsoft.com/office/drawing/2014/main" id="{05EAD607-D6AB-43A1-B24D-4E0CDC820CC7}"/>
                  </a:ext>
                </a:extLst>
              </p:cNvPr>
              <p:cNvSpPr txBox="1">
                <a:spLocks noGrp="1"/>
              </p:cNvSpPr>
              <p:nvPr>
                <p:ph sz="half" idx="1"/>
              </p:nvPr>
            </p:nvSpPr>
            <p:spPr bwMode="auto">
              <a:xfrm>
                <a:off x="1633538" y="1987550"/>
                <a:ext cx="4941887" cy="473075"/>
              </a:xfrm>
              <a:prstGeom prst="rect">
                <a:avLst/>
              </a:prstGeom>
              <a:noFill/>
              <a:ln>
                <a:noFill/>
              </a:ln>
              <a:effectLst/>
              <a:extLst/>
            </p:spPr>
            <p:txBody>
              <a:bodyPr>
                <a:normAutofit fontScale="62500" lnSpcReduction="20000"/>
              </a:bodyPr>
              <a:lstStyle/>
              <a:p>
                <a:pPr/>
                <a14:m>
                  <m:oMathPara xmlns:m="http://schemas.openxmlformats.org/officeDocument/2006/math">
                    <m:oMathParaPr>
                      <m:jc m:val="centerGroup"/>
                    </m:oMathParaPr>
                    <m:oMath xmlns:m="http://schemas.openxmlformats.org/officeDocument/2006/math">
                      <m:sSubSup>
                        <m:sSubSupPr>
                          <m:ctrlPr>
                            <a:rPr lang="zh-TW" altLang="en-US" i="1">
                              <a:solidFill>
                                <a:srgbClr val="0000FF"/>
                              </a:solidFill>
                              <a:latin typeface="Cambria Math" panose="02040503050406030204" pitchFamily="18" charset="0"/>
                            </a:rPr>
                          </m:ctrlPr>
                        </m:sSubSupPr>
                        <m:e>
                          <m:r>
                            <a:rPr lang="zh-TW" altLang="en-US" i="1">
                              <a:solidFill>
                                <a:srgbClr val="0000FF"/>
                              </a:solidFill>
                              <a:latin typeface="Cambria Math" panose="02040503050406030204" pitchFamily="18" charset="0"/>
                            </a:rPr>
                            <m:t>𝐶</m:t>
                          </m:r>
                        </m:e>
                        <m:sub>
                          <m:r>
                            <a:rPr lang="zh-TW" altLang="en-US" i="1">
                              <a:solidFill>
                                <a:srgbClr val="0000FF"/>
                              </a:solidFill>
                              <a:latin typeface="Cambria Math" panose="02040503050406030204" pitchFamily="18" charset="0"/>
                            </a:rPr>
                            <m:t>𝑖</m:t>
                          </m:r>
                          <m:r>
                            <a:rPr lang="zh-TW" altLang="en-US" i="1">
                              <a:solidFill>
                                <a:srgbClr val="0000FF"/>
                              </a:solidFill>
                              <a:latin typeface="Cambria Math" panose="02040503050406030204" pitchFamily="18" charset="0"/>
                            </a:rPr>
                            <m:t>,</m:t>
                          </m:r>
                          <m:r>
                            <a:rPr lang="zh-TW" altLang="en-US" i="1">
                              <a:solidFill>
                                <a:srgbClr val="0000FF"/>
                              </a:solidFill>
                              <a:latin typeface="Cambria Math" panose="02040503050406030204" pitchFamily="18" charset="0"/>
                            </a:rPr>
                            <m:t>𝑗</m:t>
                          </m:r>
                        </m:sub>
                        <m:sup>
                          <m:r>
                            <a:rPr lang="zh-TW" altLang="en-US" i="1">
                              <a:solidFill>
                                <a:srgbClr val="0000FF"/>
                              </a:solidFill>
                              <a:latin typeface="Cambria Math" panose="02040503050406030204" pitchFamily="18" charset="0"/>
                            </a:rPr>
                            <m:t>|</m:t>
                          </m:r>
                          <m:r>
                            <a:rPr lang="zh-TW" altLang="en-US" i="1">
                              <a:solidFill>
                                <a:srgbClr val="0000FF"/>
                              </a:solidFill>
                              <a:latin typeface="Cambria Math" panose="02040503050406030204" pitchFamily="18" charset="0"/>
                            </a:rPr>
                            <m:t>𝑉</m:t>
                          </m:r>
                          <m:r>
                            <a:rPr lang="zh-TW" altLang="en-US" i="1">
                              <a:solidFill>
                                <a:srgbClr val="0000FF"/>
                              </a:solidFill>
                              <a:latin typeface="Cambria Math" panose="02040503050406030204" pitchFamily="18" charset="0"/>
                            </a:rPr>
                            <m:t>|−1</m:t>
                          </m:r>
                        </m:sup>
                      </m:sSubSup>
                      <m:r>
                        <a:rPr lang="zh-TW" altLang="en-US" i="1">
                          <a:solidFill>
                            <a:srgbClr val="0000FF"/>
                          </a:solidFill>
                          <a:latin typeface="Cambria Math" panose="02040503050406030204" pitchFamily="18" charset="0"/>
                        </a:rPr>
                        <m:t>=</m:t>
                      </m:r>
                      <m:r>
                        <m:rPr>
                          <m:nor/>
                        </m:rPr>
                        <a:rPr lang="zh-TW" altLang="en-US" i="0">
                          <a:solidFill>
                            <a:srgbClr val="FF0000"/>
                          </a:solidFill>
                          <a:latin typeface="Cambria Math" panose="02040503050406030204" pitchFamily="18" charset="0"/>
                        </a:rPr>
                        <m:t>length</m:t>
                      </m:r>
                      <m:r>
                        <m:rPr>
                          <m:nor/>
                        </m:rPr>
                        <a:rPr lang="zh-TW" altLang="en-US" i="0">
                          <a:solidFill>
                            <a:srgbClr val="FF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of</m:t>
                      </m:r>
                      <m:r>
                        <m:rPr>
                          <m:nor/>
                        </m:rPr>
                        <a:rPr lang="zh-TW" altLang="en-US" i="0">
                          <a:solidFill>
                            <a:srgbClr val="FF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a</m:t>
                      </m:r>
                      <m:r>
                        <m:rPr>
                          <m:nor/>
                        </m:rPr>
                        <a:rPr lang="zh-TW" altLang="en-US" i="0">
                          <a:solidFill>
                            <a:srgbClr val="FF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shortest</m:t>
                      </m:r>
                      <m:r>
                        <m:rPr>
                          <m:nor/>
                        </m:rPr>
                        <a:rPr lang="zh-TW" altLang="en-US" i="0">
                          <a:solidFill>
                            <a:srgbClr val="FF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path</m:t>
                      </m:r>
                      <m:r>
                        <m:rPr>
                          <m:nor/>
                        </m:rPr>
                        <a:rPr lang="zh-TW" altLang="en-US" i="0">
                          <a:solidFill>
                            <a:srgbClr val="FF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from</m:t>
                      </m:r>
                      <m:r>
                        <m:rPr>
                          <m:nor/>
                        </m:rPr>
                        <a:rPr lang="zh-TW" altLang="en-US" i="0">
                          <a:solidFill>
                            <a:srgbClr val="FF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i</m:t>
                      </m:r>
                      <m:r>
                        <m:rPr>
                          <m:nor/>
                        </m:rPr>
                        <a:rPr lang="zh-TW" altLang="en-US" i="0">
                          <a:solidFill>
                            <a:srgbClr val="FF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to</m:t>
                      </m:r>
                      <m:r>
                        <m:rPr>
                          <m:nor/>
                        </m:rPr>
                        <a:rPr lang="zh-TW" altLang="en-US" i="0">
                          <a:solidFill>
                            <a:srgbClr val="FF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j</m:t>
                      </m:r>
                      <m:r>
                        <m:rPr>
                          <m:nor/>
                        </m:rPr>
                        <a:rPr lang="zh-TW" altLang="en-US" i="0">
                          <a:solidFill>
                            <a:srgbClr val="FF0000"/>
                          </a:solidFill>
                          <a:latin typeface="Cambria Math" panose="02040503050406030204" pitchFamily="18" charset="0"/>
                        </a:rPr>
                        <m:t> </m:t>
                      </m:r>
                    </m:oMath>
                  </m:oMathPara>
                </a14:m>
                <a:endParaRPr lang="zh-TW" altLang="en-US"/>
              </a:p>
            </p:txBody>
          </p:sp>
        </mc:Choice>
        <mc:Fallback xmlns="">
          <p:sp>
            <p:nvSpPr>
              <p:cNvPr id="150532" name="Object 35">
                <a:extLst>
                  <a:ext uri="{FF2B5EF4-FFF2-40B4-BE49-F238E27FC236}">
                    <a16:creationId xmlns:a16="http://schemas.microsoft.com/office/drawing/2014/main" id="{05EAD607-D6AB-43A1-B24D-4E0CDC820CC7}"/>
                  </a:ext>
                </a:extLst>
              </p:cNvPr>
              <p:cNvSpPr txBox="1">
                <a:spLocks noRot="1" noChangeAspect="1" noMove="1" noResize="1" noEditPoints="1" noAdjustHandles="1" noChangeArrowheads="1" noChangeShapeType="1" noTextEdit="1"/>
              </p:cNvSpPr>
              <p:nvPr>
                <p:ph sz="half" idx="1"/>
              </p:nvPr>
            </p:nvSpPr>
            <p:spPr bwMode="auto">
              <a:xfrm>
                <a:off x="1633538" y="1987550"/>
                <a:ext cx="4941887" cy="473075"/>
              </a:xfrm>
              <a:prstGeom prst="rect">
                <a:avLst/>
              </a:prstGeom>
              <a:blipFill>
                <a:blip r:embed="rId3"/>
                <a:stretch>
                  <a:fillRect b="-6410"/>
                </a:stretch>
              </a:blipFill>
              <a:ln>
                <a:noFill/>
              </a:ln>
              <a:effectLst/>
              <a:extLst/>
            </p:spPr>
            <p:txBody>
              <a:bodyPr/>
              <a:lstStyle/>
              <a:p>
                <a:r>
                  <a:rPr lang="zh-TW" altLang="en-US">
                    <a:noFill/>
                  </a:rPr>
                  <a:t> </a:t>
                </a:r>
              </a:p>
            </p:txBody>
          </p:sp>
        </mc:Fallback>
      </mc:AlternateContent>
      <p:sp>
        <p:nvSpPr>
          <p:cNvPr id="150533" name="Rectangle 4">
            <a:extLst>
              <a:ext uri="{FF2B5EF4-FFF2-40B4-BE49-F238E27FC236}">
                <a16:creationId xmlns:a16="http://schemas.microsoft.com/office/drawing/2014/main" id="{23316B5F-EF61-4769-9D89-72151DD11CAA}"/>
              </a:ext>
            </a:extLst>
          </p:cNvPr>
          <p:cNvSpPr>
            <a:spLocks noChangeArrowheads="1"/>
          </p:cNvSpPr>
          <p:nvPr/>
        </p:nvSpPr>
        <p:spPr bwMode="auto">
          <a:xfrm>
            <a:off x="657225" y="927100"/>
            <a:ext cx="9066213"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400">
                <a:solidFill>
                  <a:srgbClr val="008000"/>
                </a:solidFill>
                <a:ea typeface="新細明體" panose="02020500000000000000" pitchFamily="18" charset="-120"/>
              </a:rPr>
              <a:t> </a:t>
            </a:r>
          </a:p>
          <a:p>
            <a:r>
              <a:rPr lang="en-US" altLang="zh-TW" sz="2200">
                <a:solidFill>
                  <a:srgbClr val="008000"/>
                </a:solidFill>
                <a:ea typeface="新細明體" panose="02020500000000000000" pitchFamily="18" charset="-120"/>
              </a:rPr>
              <a:t>Every simple path between 2 vertices at most contains |V|-1 edges</a:t>
            </a:r>
          </a:p>
          <a:p>
            <a:r>
              <a:rPr lang="en-US" altLang="zh-TW" sz="2400">
                <a:ea typeface="新細明體" panose="02020500000000000000" pitchFamily="18" charset="-120"/>
              </a:rPr>
              <a:t>Thus</a:t>
            </a:r>
          </a:p>
          <a:p>
            <a:endParaRPr lang="en-US" altLang="zh-TW" sz="2400">
              <a:ea typeface="新細明體" panose="02020500000000000000" pitchFamily="18" charset="-120"/>
            </a:endParaRPr>
          </a:p>
          <a:p>
            <a:r>
              <a:rPr lang="en-US" altLang="zh-TW" sz="2400">
                <a:ea typeface="新細明體" panose="02020500000000000000" pitchFamily="18" charset="-120"/>
              </a:rPr>
              <a:t>By computing matrix C</a:t>
            </a:r>
            <a:r>
              <a:rPr lang="en-US" altLang="zh-TW" sz="2400" baseline="30000">
                <a:ea typeface="新細明體" panose="02020500000000000000" pitchFamily="18" charset="-120"/>
              </a:rPr>
              <a:t>|V|-1</a:t>
            </a:r>
            <a:r>
              <a:rPr lang="en-US" altLang="zh-TW" sz="2400">
                <a:ea typeface="新細明體" panose="02020500000000000000" pitchFamily="18" charset="-120"/>
              </a:rPr>
              <a:t>, we can obtain ALL-ALL shortest paths</a:t>
            </a:r>
          </a:p>
          <a:p>
            <a:endParaRPr lang="zh-TW" altLang="en-US" sz="1800">
              <a:ea typeface="新細明體" panose="02020500000000000000" pitchFamily="18" charset="-120"/>
            </a:endParaRPr>
          </a:p>
          <a:p>
            <a:r>
              <a:rPr lang="en-US" altLang="zh-TW" sz="2400">
                <a:ea typeface="新細明體" panose="02020500000000000000" pitchFamily="18" charset="-120"/>
              </a:rPr>
              <a:t>How to efficiently compute C</a:t>
            </a:r>
            <a:r>
              <a:rPr lang="en-US" altLang="zh-TW" sz="2400" baseline="30000">
                <a:ea typeface="新細明體" panose="02020500000000000000" pitchFamily="18" charset="-120"/>
              </a:rPr>
              <a:t>|V|-1</a:t>
            </a:r>
            <a:r>
              <a:rPr lang="en-US" altLang="zh-TW" sz="2400">
                <a:ea typeface="新細明體" panose="02020500000000000000" pitchFamily="18" charset="-120"/>
              </a:rPr>
              <a:t>?</a:t>
            </a:r>
          </a:p>
          <a:p>
            <a:endParaRPr lang="en-US" altLang="zh-TW" sz="2400">
              <a:ea typeface="新細明體" panose="02020500000000000000" pitchFamily="18" charset="-120"/>
            </a:endParaRPr>
          </a:p>
          <a:p>
            <a:endParaRPr lang="en-US" altLang="zh-TW" sz="2400">
              <a:ea typeface="新細明體" panose="02020500000000000000" pitchFamily="18" charset="-120"/>
            </a:endParaRPr>
          </a:p>
          <a:p>
            <a:endParaRPr lang="en-US" altLang="zh-TW" sz="2400">
              <a:ea typeface="新細明體" panose="02020500000000000000" pitchFamily="18" charset="-120"/>
            </a:endParaRPr>
          </a:p>
          <a:p>
            <a:endParaRPr lang="en-US" altLang="zh-TW" sz="2400">
              <a:ea typeface="新細明體" panose="02020500000000000000" pitchFamily="18" charset="-120"/>
            </a:endParaRPr>
          </a:p>
          <a:p>
            <a:endParaRPr lang="en-US" altLang="zh-TW" sz="2400">
              <a:ea typeface="新細明體" panose="02020500000000000000" pitchFamily="18" charset="-120"/>
            </a:endParaRPr>
          </a:p>
          <a:p>
            <a:endParaRPr lang="en-US" altLang="zh-TW" sz="1600">
              <a:ea typeface="新細明體" panose="02020500000000000000" pitchFamily="18" charset="-120"/>
            </a:endParaRPr>
          </a:p>
          <a:p>
            <a:r>
              <a:rPr lang="en-US" altLang="zh-TW" sz="2200">
                <a:ea typeface="新細明體" panose="02020500000000000000" pitchFamily="18" charset="-120"/>
              </a:rPr>
              <a:t>There are many fast-matrix-multiplication techniques that can be used to improve this complexity, but such algorithms are complicated.</a:t>
            </a:r>
          </a:p>
        </p:txBody>
      </p:sp>
      <mc:AlternateContent xmlns:mc="http://schemas.openxmlformats.org/markup-compatibility/2006" xmlns:a14="http://schemas.microsoft.com/office/drawing/2010/main">
        <mc:Choice Requires="a14">
          <p:sp>
            <p:nvSpPr>
              <p:cNvPr id="150534" name="Object 5">
                <a:extLst>
                  <a:ext uri="{FF2B5EF4-FFF2-40B4-BE49-F238E27FC236}">
                    <a16:creationId xmlns:a16="http://schemas.microsoft.com/office/drawing/2014/main" id="{D66D7EF7-5BE4-4CA1-A5A9-4B57EBAA5E2E}"/>
                  </a:ext>
                </a:extLst>
              </p:cNvPr>
              <p:cNvSpPr txBox="1"/>
              <p:nvPr/>
            </p:nvSpPr>
            <p:spPr bwMode="auto">
              <a:xfrm>
                <a:off x="693738" y="922338"/>
                <a:ext cx="8345487" cy="471487"/>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sSubSup>
                        <m:sSubSupPr>
                          <m:ctrlPr>
                            <a:rPr lang="zh-TW" altLang="en-US" i="1">
                              <a:solidFill>
                                <a:srgbClr val="0000FF"/>
                              </a:solidFill>
                              <a:latin typeface="Cambria Math" panose="02040503050406030204" pitchFamily="18" charset="0"/>
                            </a:rPr>
                          </m:ctrlPr>
                        </m:sSubSupPr>
                        <m:e>
                          <m:r>
                            <a:rPr lang="zh-TW" altLang="en-US" i="1">
                              <a:solidFill>
                                <a:srgbClr val="0000FF"/>
                              </a:solidFill>
                              <a:latin typeface="Cambria Math" panose="02040503050406030204" pitchFamily="18" charset="0"/>
                            </a:rPr>
                            <m:t>𝐶</m:t>
                          </m:r>
                        </m:e>
                        <m:sub>
                          <m:r>
                            <a:rPr lang="zh-TW" altLang="en-US" i="1">
                              <a:solidFill>
                                <a:srgbClr val="0000FF"/>
                              </a:solidFill>
                              <a:latin typeface="Cambria Math" panose="02040503050406030204" pitchFamily="18" charset="0"/>
                            </a:rPr>
                            <m:t>𝑖</m:t>
                          </m:r>
                          <m:r>
                            <a:rPr lang="zh-TW" altLang="en-US" i="1">
                              <a:solidFill>
                                <a:srgbClr val="0000FF"/>
                              </a:solidFill>
                              <a:latin typeface="Cambria Math" panose="02040503050406030204" pitchFamily="18" charset="0"/>
                            </a:rPr>
                            <m:t>,</m:t>
                          </m:r>
                          <m:r>
                            <a:rPr lang="zh-TW" altLang="en-US" i="1">
                              <a:solidFill>
                                <a:srgbClr val="0000FF"/>
                              </a:solidFill>
                              <a:latin typeface="Cambria Math" panose="02040503050406030204" pitchFamily="18" charset="0"/>
                            </a:rPr>
                            <m:t>𝑗</m:t>
                          </m:r>
                        </m:sub>
                        <m:sup>
                          <m:r>
                            <a:rPr lang="zh-TW" altLang="en-US" i="1">
                              <a:solidFill>
                                <a:srgbClr val="0000FF"/>
                              </a:solidFill>
                              <a:latin typeface="Cambria Math" panose="02040503050406030204" pitchFamily="18" charset="0"/>
                            </a:rPr>
                            <m:t>𝑘</m:t>
                          </m:r>
                        </m:sup>
                      </m:sSubSup>
                      <m:r>
                        <a:rPr lang="zh-TW" altLang="en-US" i="1">
                          <a:solidFill>
                            <a:srgbClr val="0000FF"/>
                          </a:solidFill>
                          <a:latin typeface="Cambria Math" panose="02040503050406030204" pitchFamily="18" charset="0"/>
                        </a:rPr>
                        <m:t>=</m:t>
                      </m:r>
                      <m:r>
                        <m:rPr>
                          <m:nor/>
                        </m:rPr>
                        <a:rPr lang="zh-TW" altLang="en-US" i="0">
                          <a:solidFill>
                            <a:srgbClr val="FF0000"/>
                          </a:solidFill>
                          <a:latin typeface="Cambria Math" panose="02040503050406030204" pitchFamily="18" charset="0"/>
                        </a:rPr>
                        <m:t>length</m:t>
                      </m:r>
                      <m:r>
                        <m:rPr>
                          <m:nor/>
                        </m:rPr>
                        <a:rPr lang="zh-TW" altLang="en-US" i="0">
                          <a:solidFill>
                            <a:srgbClr val="FF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of</m:t>
                      </m:r>
                      <m:r>
                        <m:rPr>
                          <m:nor/>
                        </m:rPr>
                        <a:rPr lang="zh-TW" altLang="en-US" i="0">
                          <a:solidFill>
                            <a:srgbClr val="FF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a</m:t>
                      </m:r>
                      <m:r>
                        <m:rPr>
                          <m:nor/>
                        </m:rPr>
                        <a:rPr lang="zh-TW" altLang="en-US" i="0">
                          <a:solidFill>
                            <a:srgbClr val="FF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shortest</m:t>
                      </m:r>
                      <m:r>
                        <m:rPr>
                          <m:nor/>
                        </m:rPr>
                        <a:rPr lang="zh-TW" altLang="en-US" i="0">
                          <a:solidFill>
                            <a:srgbClr val="FF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path</m:t>
                      </m:r>
                      <m:r>
                        <m:rPr>
                          <m:nor/>
                        </m:rPr>
                        <a:rPr lang="zh-TW" altLang="en-US" i="0">
                          <a:solidFill>
                            <a:srgbClr val="FF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from</m:t>
                      </m:r>
                      <m:r>
                        <m:rPr>
                          <m:nor/>
                        </m:rPr>
                        <a:rPr lang="zh-TW" altLang="en-US" i="0">
                          <a:solidFill>
                            <a:srgbClr val="FF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i</m:t>
                      </m:r>
                      <m:r>
                        <m:rPr>
                          <m:nor/>
                        </m:rPr>
                        <a:rPr lang="zh-TW" altLang="en-US" i="0">
                          <a:solidFill>
                            <a:srgbClr val="FF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to</m:t>
                      </m:r>
                      <m:r>
                        <m:rPr>
                          <m:nor/>
                        </m:rPr>
                        <a:rPr lang="zh-TW" altLang="en-US" i="0">
                          <a:solidFill>
                            <a:srgbClr val="FF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j</m:t>
                      </m:r>
                      <m:r>
                        <m:rPr>
                          <m:nor/>
                        </m:rPr>
                        <a:rPr lang="zh-TW" altLang="en-US" i="0">
                          <a:solidFill>
                            <a:srgbClr val="FF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passing</m:t>
                      </m:r>
                      <m:r>
                        <m:rPr>
                          <m:nor/>
                        </m:rPr>
                        <a:rPr lang="zh-TW" altLang="en-US" i="0">
                          <a:solidFill>
                            <a:srgbClr val="FF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at</m:t>
                      </m:r>
                      <m:r>
                        <m:rPr>
                          <m:nor/>
                        </m:rPr>
                        <a:rPr lang="zh-TW" altLang="en-US" i="0">
                          <a:solidFill>
                            <a:srgbClr val="FF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most</m:t>
                      </m:r>
                      <m:r>
                        <m:rPr>
                          <m:nor/>
                        </m:rPr>
                        <a:rPr lang="zh-TW" altLang="en-US" i="0">
                          <a:solidFill>
                            <a:srgbClr val="FF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k</m:t>
                      </m:r>
                      <m:r>
                        <m:rPr>
                          <m:nor/>
                        </m:rPr>
                        <a:rPr lang="zh-TW" altLang="en-US" i="0">
                          <a:solidFill>
                            <a:srgbClr val="FF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edges</m:t>
                      </m:r>
                    </m:oMath>
                  </m:oMathPara>
                </a14:m>
                <a:endParaRPr lang="zh-TW" altLang="en-US"/>
              </a:p>
            </p:txBody>
          </p:sp>
        </mc:Choice>
        <mc:Fallback xmlns="">
          <p:sp>
            <p:nvSpPr>
              <p:cNvPr id="150534" name="Object 5">
                <a:extLst>
                  <a:ext uri="{FF2B5EF4-FFF2-40B4-BE49-F238E27FC236}">
                    <a16:creationId xmlns:a16="http://schemas.microsoft.com/office/drawing/2014/main" id="{D66D7EF7-5BE4-4CA1-A5A9-4B57EBAA5E2E}"/>
                  </a:ext>
                </a:extLst>
              </p:cNvPr>
              <p:cNvSpPr txBox="1">
                <a:spLocks noRot="1" noChangeAspect="1" noMove="1" noResize="1" noEditPoints="1" noAdjustHandles="1" noChangeArrowheads="1" noChangeShapeType="1" noTextEdit="1"/>
              </p:cNvSpPr>
              <p:nvPr/>
            </p:nvSpPr>
            <p:spPr bwMode="auto">
              <a:xfrm>
                <a:off x="693738" y="922338"/>
                <a:ext cx="8345487" cy="471487"/>
              </a:xfrm>
              <a:prstGeom prst="rect">
                <a:avLst/>
              </a:prstGeom>
              <a:blipFill>
                <a:blip r:embed="rId4"/>
                <a:stretch>
                  <a:fillRect/>
                </a:stretch>
              </a:blipFill>
              <a:ln>
                <a:noFill/>
              </a:ln>
              <a:effectLst/>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0535" name="Object 38">
                <a:extLst>
                  <a:ext uri="{FF2B5EF4-FFF2-40B4-BE49-F238E27FC236}">
                    <a16:creationId xmlns:a16="http://schemas.microsoft.com/office/drawing/2014/main" id="{81C023D7-DB19-4AD9-BC11-3F0B7AA4A6DE}"/>
                  </a:ext>
                </a:extLst>
              </p:cNvPr>
              <p:cNvSpPr txBox="1">
                <a:spLocks noGrp="1"/>
              </p:cNvSpPr>
              <p:nvPr>
                <p:ph sz="half" idx="2"/>
              </p:nvPr>
            </p:nvSpPr>
            <p:spPr bwMode="auto">
              <a:xfrm>
                <a:off x="1166813" y="3497263"/>
                <a:ext cx="7134225" cy="1974850"/>
              </a:xfrm>
              <a:prstGeom prst="rect">
                <a:avLst/>
              </a:prstGeom>
              <a:noFill/>
              <a:ln>
                <a:noFill/>
              </a:ln>
              <a:effectLst/>
              <a:extLst/>
            </p:spPr>
            <p:txBody>
              <a:bodyPr>
                <a:normAutofit fontScale="62500" lnSpcReduction="20000"/>
              </a:bodyPr>
              <a:lstStyle/>
              <a:p>
                <a:pPr/>
                <a14:m>
                  <m:oMathPara xmlns:m="http://schemas.openxmlformats.org/officeDocument/2006/math">
                    <m:oMathParaPr>
                      <m:jc m:val="centerGroup"/>
                    </m:oMathParaPr>
                    <m:oMath xmlns:m="http://schemas.openxmlformats.org/officeDocument/2006/math">
                      <m:r>
                        <a:rPr lang="zh-TW" altLang="en-US" i="1">
                          <a:solidFill>
                            <a:srgbClr val="000000"/>
                          </a:solidFill>
                          <a:latin typeface="Cambria Math" panose="02040503050406030204" pitchFamily="18" charset="0"/>
                        </a:rPr>
                        <m:t>𝐶</m:t>
                      </m:r>
                      <m:r>
                        <a:rPr lang="zh-TW" altLang="en-US" i="1">
                          <a:solidFill>
                            <a:srgbClr val="000000"/>
                          </a:solidFill>
                          <a:latin typeface="Cambria Math" panose="02040503050406030204" pitchFamily="18" charset="0"/>
                        </a:rPr>
                        <m:t>→</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𝐶</m:t>
                          </m:r>
                        </m:e>
                        <m:sup>
                          <m:r>
                            <a:rPr lang="zh-TW" altLang="en-US" i="1">
                              <a:solidFill>
                                <a:srgbClr val="000000"/>
                              </a:solidFill>
                              <a:latin typeface="Cambria Math" panose="02040503050406030204" pitchFamily="18" charset="0"/>
                            </a:rPr>
                            <m:t>2</m:t>
                          </m:r>
                        </m:sup>
                      </m:sSup>
                      <m:r>
                        <a:rPr lang="zh-TW" altLang="en-US" i="1">
                          <a:solidFill>
                            <a:srgbClr val="000000"/>
                          </a:solidFill>
                          <a:latin typeface="Cambria Math" panose="02040503050406030204" pitchFamily="18" charset="0"/>
                        </a:rPr>
                        <m:t>→</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𝐶</m:t>
                          </m:r>
                        </m:e>
                        <m:sup>
                          <m:r>
                            <a:rPr lang="zh-TW" altLang="en-US" i="1">
                              <a:solidFill>
                                <a:srgbClr val="000000"/>
                              </a:solidFill>
                              <a:latin typeface="Cambria Math" panose="02040503050406030204" pitchFamily="18" charset="0"/>
                            </a:rPr>
                            <m:t>4</m:t>
                          </m:r>
                        </m:sup>
                      </m:sSup>
                      <m:r>
                        <a:rPr lang="zh-TW" altLang="en-US" i="1">
                          <a:solidFill>
                            <a:srgbClr val="000000"/>
                          </a:solidFill>
                          <a:latin typeface="Cambria Math" panose="02040503050406030204" pitchFamily="18" charset="0"/>
                        </a:rPr>
                        <m:t>→…→</m:t>
                      </m:r>
                      <m:sSup>
                        <m:sSupPr>
                          <m:ctrlPr>
                            <a:rPr lang="zh-TW" altLang="en-US" i="1">
                              <a:solidFill>
                                <a:srgbClr val="FF0000"/>
                              </a:solidFill>
                              <a:latin typeface="Cambria Math" panose="02040503050406030204" pitchFamily="18" charset="0"/>
                            </a:rPr>
                          </m:ctrlPr>
                        </m:sSupPr>
                        <m:e>
                          <m:r>
                            <a:rPr lang="zh-TW" altLang="en-US" i="1">
                              <a:solidFill>
                                <a:srgbClr val="000000"/>
                              </a:solidFill>
                              <a:latin typeface="Cambria Math" panose="02040503050406030204" pitchFamily="18" charset="0"/>
                            </a:rPr>
                            <m:t>𝐶</m:t>
                          </m:r>
                        </m:e>
                        <m:sup>
                          <m:sSup>
                            <m:sSupPr>
                              <m:ctrlPr>
                                <a:rPr lang="zh-TW" altLang="en-US" i="1">
                                  <a:solidFill>
                                    <a:srgbClr val="FF0000"/>
                                  </a:solidFill>
                                  <a:latin typeface="Cambria Math" panose="02040503050406030204" pitchFamily="18" charset="0"/>
                                </a:rPr>
                              </m:ctrlPr>
                            </m:sSupPr>
                            <m:e>
                              <m:r>
                                <a:rPr lang="zh-TW" altLang="en-US" i="1">
                                  <a:solidFill>
                                    <a:srgbClr val="FF0000"/>
                                  </a:solidFill>
                                  <a:latin typeface="Cambria Math" panose="02040503050406030204" pitchFamily="18" charset="0"/>
                                </a:rPr>
                                <m:t>2</m:t>
                              </m:r>
                            </m:e>
                            <m:sup>
                              <m:d>
                                <m:dPr>
                                  <m:begChr m:val="⌈"/>
                                  <m:endChr m:val="⌉"/>
                                  <m:ctrlPr>
                                    <a:rPr lang="zh-TW" altLang="en-US" i="1">
                                      <a:solidFill>
                                        <a:srgbClr val="FF0000"/>
                                      </a:solidFill>
                                      <a:latin typeface="Cambria Math" panose="02040503050406030204" pitchFamily="18" charset="0"/>
                                    </a:rPr>
                                  </m:ctrlPr>
                                </m:dPr>
                                <m:e>
                                  <m:func>
                                    <m:funcPr>
                                      <m:ctrlPr>
                                        <a:rPr lang="zh-TW" altLang="en-US" i="1">
                                          <a:solidFill>
                                            <a:srgbClr val="FF0000"/>
                                          </a:solidFill>
                                          <a:latin typeface="Cambria Math" panose="02040503050406030204" pitchFamily="18" charset="0"/>
                                        </a:rPr>
                                      </m:ctrlPr>
                                    </m:funcPr>
                                    <m:fName>
                                      <m:r>
                                        <m:rPr>
                                          <m:sty m:val="p"/>
                                        </m:rPr>
                                        <a:rPr lang="zh-TW" altLang="en-US" i="0">
                                          <a:solidFill>
                                            <a:srgbClr val="FF0000"/>
                                          </a:solidFill>
                                          <a:latin typeface="Cambria Math" panose="02040503050406030204" pitchFamily="18" charset="0"/>
                                        </a:rPr>
                                        <m:t>log</m:t>
                                      </m:r>
                                    </m:fName>
                                    <m:e>
                                      <m:r>
                                        <a:rPr lang="zh-TW" altLang="en-US" i="1">
                                          <a:solidFill>
                                            <a:srgbClr val="FF0000"/>
                                          </a:solidFill>
                                          <a:latin typeface="Cambria Math" panose="02040503050406030204" pitchFamily="18" charset="0"/>
                                        </a:rPr>
                                        <m:t>(</m:t>
                                      </m:r>
                                    </m:e>
                                  </m:func>
                                  <m:r>
                                    <a:rPr lang="zh-TW" altLang="en-US" i="1">
                                      <a:solidFill>
                                        <a:srgbClr val="FF0000"/>
                                      </a:solidFill>
                                      <a:latin typeface="Cambria Math" panose="02040503050406030204" pitchFamily="18" charset="0"/>
                                    </a:rPr>
                                    <m:t>|</m:t>
                                  </m:r>
                                  <m:r>
                                    <a:rPr lang="zh-TW" altLang="en-US" i="1">
                                      <a:solidFill>
                                        <a:srgbClr val="FF0000"/>
                                      </a:solidFill>
                                      <a:latin typeface="Cambria Math" panose="02040503050406030204" pitchFamily="18" charset="0"/>
                                    </a:rPr>
                                    <m:t>𝑉</m:t>
                                  </m:r>
                                  <m:r>
                                    <a:rPr lang="zh-TW" altLang="en-US" i="1">
                                      <a:solidFill>
                                        <a:srgbClr val="FF0000"/>
                                      </a:solidFill>
                                      <a:latin typeface="Cambria Math" panose="02040503050406030204" pitchFamily="18" charset="0"/>
                                    </a:rPr>
                                    <m:t>|−1)</m:t>
                                  </m:r>
                                </m:e>
                              </m:d>
                            </m:sup>
                          </m:sSup>
                        </m:sup>
                      </m:sSup>
                    </m:oMath>
                    <m:oMath xmlns:m="http://schemas.openxmlformats.org/officeDocument/2006/math">
                      <m:r>
                        <m:rPr>
                          <m:nor/>
                        </m:rPr>
                        <a:rPr lang="zh-TW" altLang="en-US" i="0">
                          <a:solidFill>
                            <a:srgbClr val="000000"/>
                          </a:solidFill>
                          <a:latin typeface="Cambria Math" panose="02040503050406030204" pitchFamily="18" charset="0"/>
                        </a:rPr>
                        <m:t>Totally</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requires</m:t>
                      </m:r>
                      <m:r>
                        <m:rPr>
                          <m:nor/>
                        </m:rPr>
                        <a:rPr lang="zh-TW" altLang="en-US" i="0">
                          <a:solidFill>
                            <a:srgbClr val="000000"/>
                          </a:solidFill>
                          <a:latin typeface="Cambria Math" panose="02040503050406030204" pitchFamily="18" charset="0"/>
                        </a:rPr>
                        <m:t> </m:t>
                      </m:r>
                      <m:d>
                        <m:dPr>
                          <m:begChr m:val="⌈"/>
                          <m:endChr m:val="⌉"/>
                          <m:ctrlPr>
                            <a:rPr lang="zh-TW" altLang="en-US" i="1">
                              <a:solidFill>
                                <a:srgbClr val="0000FF"/>
                              </a:solidFill>
                              <a:latin typeface="Cambria Math" panose="02040503050406030204" pitchFamily="18" charset="0"/>
                            </a:rPr>
                          </m:ctrlPr>
                        </m:dPr>
                        <m:e>
                          <m:r>
                            <m:rPr>
                              <m:nor/>
                            </m:rPr>
                            <a:rPr lang="zh-TW" altLang="en-US" i="0">
                              <a:solidFill>
                                <a:srgbClr val="0000FF"/>
                              </a:solidFill>
                              <a:latin typeface="Cambria Math" panose="02040503050406030204" pitchFamily="18" charset="0"/>
                            </a:rPr>
                            <m:t>log</m:t>
                          </m:r>
                          <m:r>
                            <a:rPr lang="zh-TW" altLang="en-US" i="1">
                              <a:solidFill>
                                <a:srgbClr val="0000FF"/>
                              </a:solidFill>
                              <a:latin typeface="Cambria Math" panose="02040503050406030204" pitchFamily="18" charset="0"/>
                            </a:rPr>
                            <m:t>(|</m:t>
                          </m:r>
                          <m:r>
                            <m:rPr>
                              <m:sty m:val="p"/>
                            </m:rPr>
                            <a:rPr lang="zh-TW" altLang="en-US" i="0">
                              <a:solidFill>
                                <a:srgbClr val="0000FF"/>
                              </a:solidFill>
                              <a:latin typeface="Cambria Math" panose="02040503050406030204" pitchFamily="18" charset="0"/>
                            </a:rPr>
                            <m:t>V</m:t>
                          </m:r>
                          <m:r>
                            <a:rPr lang="zh-TW" altLang="en-US" i="1">
                              <a:solidFill>
                                <a:srgbClr val="0000FF"/>
                              </a:solidFill>
                              <a:latin typeface="Cambria Math" panose="02040503050406030204" pitchFamily="18" charset="0"/>
                            </a:rPr>
                            <m:t>|</m:t>
                          </m:r>
                          <m:r>
                            <m:rPr>
                              <m:nor/>
                            </m:rPr>
                            <a:rPr lang="zh-TW" altLang="en-US" i="0">
                              <a:solidFill>
                                <a:srgbClr val="0000FF"/>
                              </a:solidFill>
                              <a:latin typeface="Cambria Math" panose="02040503050406030204" pitchFamily="18" charset="0"/>
                            </a:rPr>
                            <m:t>−1</m:t>
                          </m:r>
                          <m:r>
                            <a:rPr lang="zh-TW" altLang="en-US" i="1">
                              <a:solidFill>
                                <a:srgbClr val="0000FF"/>
                              </a:solidFill>
                              <a:latin typeface="Cambria Math" panose="02040503050406030204" pitchFamily="18" charset="0"/>
                            </a:rPr>
                            <m:t>)</m:t>
                          </m:r>
                        </m:e>
                      </m:d>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times</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of</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matrix</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multiplication</m:t>
                      </m:r>
                    </m:oMath>
                    <m:oMath xmlns:m="http://schemas.openxmlformats.org/officeDocument/2006/math">
                      <m:r>
                        <m:rPr>
                          <m:nor/>
                        </m:rPr>
                        <a:rPr lang="zh-TW" altLang="en-US" i="0">
                          <a:solidFill>
                            <a:srgbClr val="000000"/>
                          </a:solidFill>
                          <a:latin typeface="Cambria Math" panose="02040503050406030204" pitchFamily="18" charset="0"/>
                        </a:rPr>
                        <m:t>Each</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matrix</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multiplication</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takes</m:t>
                      </m:r>
                      <m:r>
                        <m:rPr>
                          <m:nor/>
                        </m:rPr>
                        <a:rPr lang="zh-TW" altLang="en-US" i="0">
                          <a:solidFill>
                            <a:srgbClr val="000000"/>
                          </a:solidFill>
                          <a:latin typeface="Cambria Math" panose="02040503050406030204" pitchFamily="18" charset="0"/>
                        </a:rPr>
                        <m:t> </m:t>
                      </m:r>
                      <m:r>
                        <m:rPr>
                          <m:sty m:val="p"/>
                        </m:rPr>
                        <a:rPr lang="zh-TW" altLang="en-US" i="0">
                          <a:solidFill>
                            <a:srgbClr val="0000FF"/>
                          </a:solidFill>
                          <a:latin typeface="Cambria Math" panose="02040503050406030204" pitchFamily="18" charset="0"/>
                        </a:rPr>
                        <m:t>O</m:t>
                      </m:r>
                      <m:r>
                        <a:rPr lang="zh-TW" altLang="en-US" i="1">
                          <a:solidFill>
                            <a:srgbClr val="0000FF"/>
                          </a:solidFill>
                          <a:latin typeface="Cambria Math" panose="02040503050406030204" pitchFamily="18" charset="0"/>
                        </a:rPr>
                        <m:t>(|</m:t>
                      </m:r>
                      <m:r>
                        <m:rPr>
                          <m:sty m:val="p"/>
                        </m:rPr>
                        <a:rPr lang="zh-TW" altLang="en-US" i="0">
                          <a:solidFill>
                            <a:srgbClr val="0000FF"/>
                          </a:solidFill>
                          <a:latin typeface="Cambria Math" panose="02040503050406030204" pitchFamily="18" charset="0"/>
                        </a:rPr>
                        <m:t>V</m:t>
                      </m:r>
                      <m:sSup>
                        <m:sSupPr>
                          <m:ctrlPr>
                            <a:rPr lang="zh-TW" altLang="en-US" i="1">
                              <a:solidFill>
                                <a:srgbClr val="0000FF"/>
                              </a:solidFill>
                              <a:latin typeface="Cambria Math" panose="02040503050406030204" pitchFamily="18" charset="0"/>
                            </a:rPr>
                          </m:ctrlPr>
                        </m:sSupPr>
                        <m:e>
                          <m:r>
                            <a:rPr lang="zh-TW" altLang="en-US" i="1">
                              <a:solidFill>
                                <a:srgbClr val="0000FF"/>
                              </a:solidFill>
                              <a:latin typeface="Cambria Math" panose="02040503050406030204" pitchFamily="18" charset="0"/>
                            </a:rPr>
                            <m:t>|</m:t>
                          </m:r>
                        </m:e>
                        <m:sup>
                          <m:r>
                            <a:rPr lang="zh-TW" altLang="en-US" i="0">
                              <a:solidFill>
                                <a:srgbClr val="0000FF"/>
                              </a:solidFill>
                              <a:latin typeface="Cambria Math" panose="02040503050406030204" pitchFamily="18" charset="0"/>
                            </a:rPr>
                            <m:t>3</m:t>
                          </m:r>
                        </m:sup>
                      </m:sSup>
                      <m:r>
                        <a:rPr lang="zh-TW" altLang="en-US" i="1">
                          <a:solidFill>
                            <a:srgbClr val="0000FF"/>
                          </a:solidFill>
                          <a:latin typeface="Cambria Math" panose="02040503050406030204" pitchFamily="18" charset="0"/>
                        </a:rPr>
                        <m:t>)</m:t>
                      </m:r>
                    </m:oMath>
                    <m:oMath xmlns:m="http://schemas.openxmlformats.org/officeDocument/2006/math">
                      <m:r>
                        <m:rPr>
                          <m:nor/>
                        </m:rPr>
                        <a:rPr lang="zh-TW" altLang="en-US" i="0">
                          <a:solidFill>
                            <a:srgbClr val="000000"/>
                          </a:solidFill>
                          <a:latin typeface="Cambria Math" panose="02040503050406030204" pitchFamily="18" charset="0"/>
                        </a:rPr>
                        <m:t>Thus</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totally</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takes</m:t>
                      </m:r>
                      <m:r>
                        <m:rPr>
                          <m:nor/>
                        </m:rPr>
                        <a:rPr lang="zh-TW" altLang="en-US" i="0">
                          <a:solidFill>
                            <a:srgbClr val="000000"/>
                          </a:solidFill>
                          <a:latin typeface="Cambria Math" panose="02040503050406030204" pitchFamily="18" charset="0"/>
                        </a:rPr>
                        <m:t> </m:t>
                      </m:r>
                      <m:r>
                        <m:rPr>
                          <m:sty m:val="p"/>
                        </m:rPr>
                        <a:rPr lang="zh-TW" altLang="en-US" i="0">
                          <a:solidFill>
                            <a:srgbClr val="0000FF"/>
                          </a:solidFill>
                          <a:latin typeface="Cambria Math" panose="02040503050406030204" pitchFamily="18" charset="0"/>
                        </a:rPr>
                        <m:t>O</m:t>
                      </m:r>
                      <m:r>
                        <a:rPr lang="zh-TW" altLang="en-US" i="1">
                          <a:solidFill>
                            <a:srgbClr val="0000FF"/>
                          </a:solidFill>
                          <a:latin typeface="Cambria Math" panose="02040503050406030204" pitchFamily="18" charset="0"/>
                        </a:rPr>
                        <m:t>(|</m:t>
                      </m:r>
                      <m:r>
                        <m:rPr>
                          <m:sty m:val="p"/>
                        </m:rPr>
                        <a:rPr lang="zh-TW" altLang="en-US" i="0">
                          <a:solidFill>
                            <a:srgbClr val="0000FF"/>
                          </a:solidFill>
                          <a:latin typeface="Cambria Math" panose="02040503050406030204" pitchFamily="18" charset="0"/>
                        </a:rPr>
                        <m:t>V</m:t>
                      </m:r>
                      <m:sSup>
                        <m:sSupPr>
                          <m:ctrlPr>
                            <a:rPr lang="zh-TW" altLang="en-US" i="1">
                              <a:solidFill>
                                <a:srgbClr val="0000FF"/>
                              </a:solidFill>
                              <a:latin typeface="Cambria Math" panose="02040503050406030204" pitchFamily="18" charset="0"/>
                            </a:rPr>
                          </m:ctrlPr>
                        </m:sSupPr>
                        <m:e>
                          <m:r>
                            <a:rPr lang="zh-TW" altLang="en-US" i="1">
                              <a:solidFill>
                                <a:srgbClr val="0000FF"/>
                              </a:solidFill>
                              <a:latin typeface="Cambria Math" panose="02040503050406030204" pitchFamily="18" charset="0"/>
                            </a:rPr>
                            <m:t>|</m:t>
                          </m:r>
                        </m:e>
                        <m:sup>
                          <m:r>
                            <a:rPr lang="zh-TW" altLang="en-US" i="0">
                              <a:solidFill>
                                <a:srgbClr val="0000FF"/>
                              </a:solidFill>
                              <a:latin typeface="Cambria Math" panose="02040503050406030204" pitchFamily="18" charset="0"/>
                            </a:rPr>
                            <m:t>3</m:t>
                          </m:r>
                        </m:sup>
                      </m:sSup>
                      <m:r>
                        <m:rPr>
                          <m:nor/>
                        </m:rPr>
                        <a:rPr lang="zh-TW" altLang="en-US" i="0">
                          <a:solidFill>
                            <a:srgbClr val="0000FF"/>
                          </a:solidFill>
                          <a:latin typeface="Cambria Math" panose="02040503050406030204" pitchFamily="18" charset="0"/>
                        </a:rPr>
                        <m:t>log</m:t>
                      </m:r>
                      <m:r>
                        <a:rPr lang="zh-TW" altLang="en-US" i="1">
                          <a:solidFill>
                            <a:srgbClr val="0000FF"/>
                          </a:solidFill>
                          <a:latin typeface="Cambria Math" panose="02040503050406030204" pitchFamily="18" charset="0"/>
                        </a:rPr>
                        <m:t>|</m:t>
                      </m:r>
                      <m:r>
                        <m:rPr>
                          <m:sty m:val="p"/>
                        </m:rPr>
                        <a:rPr lang="zh-TW" altLang="en-US" i="0">
                          <a:solidFill>
                            <a:srgbClr val="0000FF"/>
                          </a:solidFill>
                          <a:latin typeface="Cambria Math" panose="02040503050406030204" pitchFamily="18" charset="0"/>
                        </a:rPr>
                        <m:t>V</m:t>
                      </m:r>
                      <m:r>
                        <a:rPr lang="zh-TW" altLang="en-US" i="1">
                          <a:solidFill>
                            <a:srgbClr val="0000FF"/>
                          </a:solidFill>
                          <a:latin typeface="Cambria Math" panose="02040503050406030204" pitchFamily="18" charset="0"/>
                        </a:rPr>
                        <m:t>|)</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time</m:t>
                      </m:r>
                    </m:oMath>
                  </m:oMathPara>
                </a14:m>
                <a:endParaRPr lang="zh-TW" altLang="en-US"/>
              </a:p>
            </p:txBody>
          </p:sp>
        </mc:Choice>
        <mc:Fallback xmlns="">
          <p:sp>
            <p:nvSpPr>
              <p:cNvPr id="150535" name="Object 38">
                <a:extLst>
                  <a:ext uri="{FF2B5EF4-FFF2-40B4-BE49-F238E27FC236}">
                    <a16:creationId xmlns:a16="http://schemas.microsoft.com/office/drawing/2014/main" id="{81C023D7-DB19-4AD9-BC11-3F0B7AA4A6DE}"/>
                  </a:ext>
                </a:extLst>
              </p:cNvPr>
              <p:cNvSpPr txBox="1">
                <a:spLocks noRot="1" noChangeAspect="1" noMove="1" noResize="1" noEditPoints="1" noAdjustHandles="1" noChangeArrowheads="1" noChangeShapeType="1" noTextEdit="1"/>
              </p:cNvSpPr>
              <p:nvPr>
                <p:ph sz="half" idx="2"/>
              </p:nvPr>
            </p:nvSpPr>
            <p:spPr bwMode="auto">
              <a:xfrm>
                <a:off x="1166813" y="3497263"/>
                <a:ext cx="7134225" cy="1974850"/>
              </a:xfrm>
              <a:prstGeom prst="rect">
                <a:avLst/>
              </a:prstGeom>
              <a:blipFill>
                <a:blip r:embed="rId5"/>
                <a:stretch>
                  <a:fillRect/>
                </a:stretch>
              </a:blipFill>
              <a:ln>
                <a:noFill/>
              </a:ln>
              <a:effectLst/>
              <a:extLst/>
            </p:spPr>
            <p:txBody>
              <a:bodyPr/>
              <a:lstStyle/>
              <a:p>
                <a:r>
                  <a:rPr lang="zh-TW" altLang="en-US">
                    <a:noFill/>
                  </a:rPr>
                  <a:t> </a:t>
                </a:r>
              </a:p>
            </p:txBody>
          </p:sp>
        </mc:Fallback>
      </mc:AlternateContent>
      <p:sp>
        <p:nvSpPr>
          <p:cNvPr id="150536" name="Text Box 41">
            <a:extLst>
              <a:ext uri="{FF2B5EF4-FFF2-40B4-BE49-F238E27FC236}">
                <a16:creationId xmlns:a16="http://schemas.microsoft.com/office/drawing/2014/main" id="{475F3E66-87B0-4B56-9B54-BAE3FE1AD3BA}"/>
              </a:ext>
            </a:extLst>
          </p:cNvPr>
          <p:cNvSpPr txBox="1">
            <a:spLocks noChangeArrowheads="1"/>
          </p:cNvSpPr>
          <p:nvPr/>
        </p:nvSpPr>
        <p:spPr bwMode="auto">
          <a:xfrm>
            <a:off x="6875463" y="4567238"/>
            <a:ext cx="2876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800">
                <a:solidFill>
                  <a:srgbClr val="FF0000"/>
                </a:solidFill>
                <a:latin typeface="Times New Roman" panose="02020603050405020304" pitchFamily="18" charset="0"/>
                <a:ea typeface="新細明體" panose="02020500000000000000" pitchFamily="18" charset="-120"/>
              </a:rPr>
              <a:t>O(|V|</a:t>
            </a:r>
            <a:r>
              <a:rPr lang="en-US" altLang="zh-TW" sz="1800" baseline="30000">
                <a:solidFill>
                  <a:srgbClr val="FF0000"/>
                </a:solidFill>
                <a:latin typeface="Times New Roman" panose="02020603050405020304" pitchFamily="18" charset="0"/>
                <a:ea typeface="新細明體" panose="02020500000000000000" pitchFamily="18" charset="-120"/>
              </a:rPr>
              <a:t>2</a:t>
            </a:r>
            <a:r>
              <a:rPr lang="en-US" altLang="zh-TW" sz="1800">
                <a:solidFill>
                  <a:srgbClr val="FF0000"/>
                </a:solidFill>
                <a:latin typeface="Times New Roman" panose="02020603050405020304" pitchFamily="18" charset="0"/>
                <a:ea typeface="新細明體" panose="02020500000000000000" pitchFamily="18" charset="-120"/>
              </a:rPr>
              <a:t>*|V|) since there are</a:t>
            </a:r>
            <a:br>
              <a:rPr lang="en-US" altLang="zh-TW" sz="1800">
                <a:solidFill>
                  <a:srgbClr val="FF0000"/>
                </a:solidFill>
                <a:latin typeface="Times New Roman" panose="02020603050405020304" pitchFamily="18" charset="0"/>
                <a:ea typeface="新細明體" panose="02020500000000000000" pitchFamily="18" charset="-120"/>
              </a:rPr>
            </a:br>
            <a:r>
              <a:rPr lang="en-US" altLang="zh-TW" sz="1800">
                <a:solidFill>
                  <a:srgbClr val="FF0000"/>
                </a:solidFill>
                <a:latin typeface="Times New Roman" panose="02020603050405020304" pitchFamily="18" charset="0"/>
                <a:ea typeface="新細明體" panose="02020500000000000000" pitchFamily="18" charset="-120"/>
              </a:rPr>
              <a:t>|V|</a:t>
            </a:r>
            <a:r>
              <a:rPr lang="en-US" altLang="zh-TW" sz="1800" baseline="30000">
                <a:solidFill>
                  <a:srgbClr val="FF0000"/>
                </a:solidFill>
                <a:latin typeface="Times New Roman" panose="02020603050405020304" pitchFamily="18" charset="0"/>
                <a:ea typeface="新細明體" panose="02020500000000000000" pitchFamily="18" charset="-120"/>
              </a:rPr>
              <a:t>2</a:t>
            </a:r>
            <a:r>
              <a:rPr lang="en-US" altLang="zh-TW" sz="1800">
                <a:solidFill>
                  <a:srgbClr val="FF0000"/>
                </a:solidFill>
                <a:latin typeface="Times New Roman" panose="02020603050405020304" pitchFamily="18" charset="0"/>
                <a:ea typeface="新細明體" panose="02020500000000000000" pitchFamily="18" charset="-120"/>
              </a:rPr>
              <a:t> entries, each takes O(|V|)</a:t>
            </a:r>
          </a:p>
        </p:txBody>
      </p:sp>
      <p:sp>
        <p:nvSpPr>
          <p:cNvPr id="150537" name="Line 42">
            <a:extLst>
              <a:ext uri="{FF2B5EF4-FFF2-40B4-BE49-F238E27FC236}">
                <a16:creationId xmlns:a16="http://schemas.microsoft.com/office/drawing/2014/main" id="{024CC2DE-0C6E-4550-BFF3-9BB7BD4E97D4}"/>
              </a:ext>
            </a:extLst>
          </p:cNvPr>
          <p:cNvSpPr>
            <a:spLocks noChangeShapeType="1"/>
          </p:cNvSpPr>
          <p:nvPr/>
        </p:nvSpPr>
        <p:spPr bwMode="auto">
          <a:xfrm flipH="1" flipV="1">
            <a:off x="6069013" y="4760913"/>
            <a:ext cx="841375"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0538" name="Text Box 44">
            <a:extLst>
              <a:ext uri="{FF2B5EF4-FFF2-40B4-BE49-F238E27FC236}">
                <a16:creationId xmlns:a16="http://schemas.microsoft.com/office/drawing/2014/main" id="{6FD3AD66-8EEA-4294-B74F-3A1083B609D6}"/>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投影片編號版面配置區 3">
            <a:extLst>
              <a:ext uri="{FF2B5EF4-FFF2-40B4-BE49-F238E27FC236}">
                <a16:creationId xmlns:a16="http://schemas.microsoft.com/office/drawing/2014/main" id="{D17A9F82-E92F-4D4F-BC55-54083EC0E8EB}"/>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F0C79418-1E46-48A0-91D5-A89F23779B06}" type="slidenum">
              <a:rPr lang="zh-TW" altLang="en-US" sz="1400" smtClean="0">
                <a:latin typeface="Times New Roman" panose="02020603050405020304" pitchFamily="18" charset="0"/>
              </a:rPr>
              <a:pPr/>
              <a:t>75</a:t>
            </a:fld>
            <a:endParaRPr lang="en-US" altLang="zh-TW" sz="1400">
              <a:latin typeface="Times New Roman" panose="02020603050405020304" pitchFamily="18" charset="0"/>
            </a:endParaRPr>
          </a:p>
        </p:txBody>
      </p:sp>
      <p:sp>
        <p:nvSpPr>
          <p:cNvPr id="152579" name="Rectangle 2">
            <a:extLst>
              <a:ext uri="{FF2B5EF4-FFF2-40B4-BE49-F238E27FC236}">
                <a16:creationId xmlns:a16="http://schemas.microsoft.com/office/drawing/2014/main" id="{E9A53EAA-A087-4100-9893-FFBE2E50E106}"/>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Example of Matrix Multiplication</a:t>
            </a:r>
          </a:p>
        </p:txBody>
      </p:sp>
      <p:grpSp>
        <p:nvGrpSpPr>
          <p:cNvPr id="152580" name="Group 52">
            <a:extLst>
              <a:ext uri="{FF2B5EF4-FFF2-40B4-BE49-F238E27FC236}">
                <a16:creationId xmlns:a16="http://schemas.microsoft.com/office/drawing/2014/main" id="{5D7FFCFA-C473-476C-BF4C-EB8640BBD1DB}"/>
              </a:ext>
            </a:extLst>
          </p:cNvPr>
          <p:cNvGrpSpPr>
            <a:grpSpLocks/>
          </p:cNvGrpSpPr>
          <p:nvPr/>
        </p:nvGrpSpPr>
        <p:grpSpPr bwMode="auto">
          <a:xfrm>
            <a:off x="614363" y="1065213"/>
            <a:ext cx="2068512" cy="1503362"/>
            <a:chOff x="1449" y="1156"/>
            <a:chExt cx="1449" cy="1165"/>
          </a:xfrm>
        </p:grpSpPr>
        <p:sp>
          <p:nvSpPr>
            <p:cNvPr id="152584" name="AutoShape 8">
              <a:extLst>
                <a:ext uri="{FF2B5EF4-FFF2-40B4-BE49-F238E27FC236}">
                  <a16:creationId xmlns:a16="http://schemas.microsoft.com/office/drawing/2014/main" id="{767CA76D-9EE0-4F35-99FC-80F34EB5F416}"/>
                </a:ext>
              </a:extLst>
            </p:cNvPr>
            <p:cNvSpPr>
              <a:spLocks noChangeArrowheads="1"/>
            </p:cNvSpPr>
            <p:nvPr/>
          </p:nvSpPr>
          <p:spPr bwMode="auto">
            <a:xfrm>
              <a:off x="1449" y="142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1</a:t>
              </a:r>
            </a:p>
          </p:txBody>
        </p:sp>
        <p:sp>
          <p:nvSpPr>
            <p:cNvPr id="152585" name="AutoShape 9">
              <a:extLst>
                <a:ext uri="{FF2B5EF4-FFF2-40B4-BE49-F238E27FC236}">
                  <a16:creationId xmlns:a16="http://schemas.microsoft.com/office/drawing/2014/main" id="{ADD30107-DD80-4DDE-906F-93E81C1AEC68}"/>
                </a:ext>
              </a:extLst>
            </p:cNvPr>
            <p:cNvSpPr>
              <a:spLocks noChangeArrowheads="1"/>
            </p:cNvSpPr>
            <p:nvPr/>
          </p:nvSpPr>
          <p:spPr bwMode="auto">
            <a:xfrm>
              <a:off x="1669" y="203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2</a:t>
              </a:r>
            </a:p>
          </p:txBody>
        </p:sp>
        <p:sp>
          <p:nvSpPr>
            <p:cNvPr id="152586" name="AutoShape 10">
              <a:extLst>
                <a:ext uri="{FF2B5EF4-FFF2-40B4-BE49-F238E27FC236}">
                  <a16:creationId xmlns:a16="http://schemas.microsoft.com/office/drawing/2014/main" id="{A3E9496E-FE26-4BAE-A4C2-2070B4364EA2}"/>
                </a:ext>
              </a:extLst>
            </p:cNvPr>
            <p:cNvSpPr>
              <a:spLocks noChangeArrowheads="1"/>
            </p:cNvSpPr>
            <p:nvPr/>
          </p:nvSpPr>
          <p:spPr bwMode="auto">
            <a:xfrm>
              <a:off x="2754" y="136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4</a:t>
              </a:r>
            </a:p>
          </p:txBody>
        </p:sp>
        <p:sp>
          <p:nvSpPr>
            <p:cNvPr id="152587" name="AutoShape 11">
              <a:extLst>
                <a:ext uri="{FF2B5EF4-FFF2-40B4-BE49-F238E27FC236}">
                  <a16:creationId xmlns:a16="http://schemas.microsoft.com/office/drawing/2014/main" id="{1DFD06A8-1390-47F6-9D2E-0BE8DF8E5661}"/>
                </a:ext>
              </a:extLst>
            </p:cNvPr>
            <p:cNvSpPr>
              <a:spLocks noChangeArrowheads="1"/>
            </p:cNvSpPr>
            <p:nvPr/>
          </p:nvSpPr>
          <p:spPr bwMode="auto">
            <a:xfrm>
              <a:off x="2078" y="116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3</a:t>
              </a:r>
            </a:p>
          </p:txBody>
        </p:sp>
        <p:sp>
          <p:nvSpPr>
            <p:cNvPr id="152588" name="AutoShape 12">
              <a:extLst>
                <a:ext uri="{FF2B5EF4-FFF2-40B4-BE49-F238E27FC236}">
                  <a16:creationId xmlns:a16="http://schemas.microsoft.com/office/drawing/2014/main" id="{3B0BD0B3-6ED1-45D6-B78C-38C5F2010387}"/>
                </a:ext>
              </a:extLst>
            </p:cNvPr>
            <p:cNvSpPr>
              <a:spLocks noChangeArrowheads="1"/>
            </p:cNvSpPr>
            <p:nvPr/>
          </p:nvSpPr>
          <p:spPr bwMode="auto">
            <a:xfrm>
              <a:off x="2500" y="2048"/>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5</a:t>
              </a:r>
            </a:p>
          </p:txBody>
        </p:sp>
        <p:cxnSp>
          <p:nvCxnSpPr>
            <p:cNvPr id="152589" name="AutoShape 19">
              <a:extLst>
                <a:ext uri="{FF2B5EF4-FFF2-40B4-BE49-F238E27FC236}">
                  <a16:creationId xmlns:a16="http://schemas.microsoft.com/office/drawing/2014/main" id="{4525544C-5323-4740-B960-62AEE6AAC4BE}"/>
                </a:ext>
              </a:extLst>
            </p:cNvPr>
            <p:cNvCxnSpPr>
              <a:cxnSpLocks noChangeShapeType="1"/>
              <a:stCxn id="152584" idx="5"/>
              <a:endCxn id="152585" idx="0"/>
            </p:cNvCxnSpPr>
            <p:nvPr/>
          </p:nvCxnSpPr>
          <p:spPr bwMode="auto">
            <a:xfrm>
              <a:off x="1572" y="1549"/>
              <a:ext cx="169" cy="48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2590" name="AutoShape 20">
              <a:extLst>
                <a:ext uri="{FF2B5EF4-FFF2-40B4-BE49-F238E27FC236}">
                  <a16:creationId xmlns:a16="http://schemas.microsoft.com/office/drawing/2014/main" id="{C58F8078-1150-47D8-AC03-7CB0C6E463A7}"/>
                </a:ext>
              </a:extLst>
            </p:cNvPr>
            <p:cNvCxnSpPr>
              <a:cxnSpLocks noChangeShapeType="1"/>
              <a:stCxn id="152585" idx="7"/>
              <a:endCxn id="152587" idx="3"/>
            </p:cNvCxnSpPr>
            <p:nvPr/>
          </p:nvCxnSpPr>
          <p:spPr bwMode="auto">
            <a:xfrm flipV="1">
              <a:off x="1792" y="1287"/>
              <a:ext cx="307" cy="76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2591" name="AutoShape 21">
              <a:extLst>
                <a:ext uri="{FF2B5EF4-FFF2-40B4-BE49-F238E27FC236}">
                  <a16:creationId xmlns:a16="http://schemas.microsoft.com/office/drawing/2014/main" id="{DE8BA809-44A8-4DF5-9D83-A45735582EF7}"/>
                </a:ext>
              </a:extLst>
            </p:cNvPr>
            <p:cNvCxnSpPr>
              <a:cxnSpLocks noChangeShapeType="1"/>
              <a:stCxn id="152587" idx="6"/>
              <a:endCxn id="152586" idx="2"/>
            </p:cNvCxnSpPr>
            <p:nvPr/>
          </p:nvCxnSpPr>
          <p:spPr bwMode="auto">
            <a:xfrm>
              <a:off x="2222" y="1236"/>
              <a:ext cx="532" cy="19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2592" name="AutoShape 22">
              <a:extLst>
                <a:ext uri="{FF2B5EF4-FFF2-40B4-BE49-F238E27FC236}">
                  <a16:creationId xmlns:a16="http://schemas.microsoft.com/office/drawing/2014/main" id="{F34F24D0-AEC6-4E11-BC34-E496137D66A0}"/>
                </a:ext>
              </a:extLst>
            </p:cNvPr>
            <p:cNvCxnSpPr>
              <a:cxnSpLocks noChangeShapeType="1"/>
              <a:stCxn id="152587" idx="5"/>
              <a:endCxn id="152588" idx="0"/>
            </p:cNvCxnSpPr>
            <p:nvPr/>
          </p:nvCxnSpPr>
          <p:spPr bwMode="auto">
            <a:xfrm>
              <a:off x="2201" y="1287"/>
              <a:ext cx="371" cy="76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2593" name="AutoShape 23">
              <a:extLst>
                <a:ext uri="{FF2B5EF4-FFF2-40B4-BE49-F238E27FC236}">
                  <a16:creationId xmlns:a16="http://schemas.microsoft.com/office/drawing/2014/main" id="{195EB71E-9ECA-4FED-BF5B-322E15287852}"/>
                </a:ext>
              </a:extLst>
            </p:cNvPr>
            <p:cNvCxnSpPr>
              <a:cxnSpLocks noChangeShapeType="1"/>
              <a:stCxn id="152586" idx="4"/>
              <a:endCxn id="152588" idx="7"/>
            </p:cNvCxnSpPr>
            <p:nvPr/>
          </p:nvCxnSpPr>
          <p:spPr bwMode="auto">
            <a:xfrm flipH="1">
              <a:off x="2623" y="1506"/>
              <a:ext cx="203" cy="56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2594" name="AutoShape 24">
              <a:extLst>
                <a:ext uri="{FF2B5EF4-FFF2-40B4-BE49-F238E27FC236}">
                  <a16:creationId xmlns:a16="http://schemas.microsoft.com/office/drawing/2014/main" id="{13A05458-124E-4BB5-A32B-BAAF45BCE351}"/>
                </a:ext>
              </a:extLst>
            </p:cNvPr>
            <p:cNvCxnSpPr>
              <a:cxnSpLocks noChangeShapeType="1"/>
              <a:stCxn id="152586" idx="3"/>
              <a:endCxn id="152585" idx="7"/>
            </p:cNvCxnSpPr>
            <p:nvPr/>
          </p:nvCxnSpPr>
          <p:spPr bwMode="auto">
            <a:xfrm flipH="1">
              <a:off x="1792" y="1485"/>
              <a:ext cx="983" cy="56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2595" name="AutoShape 25">
              <a:extLst>
                <a:ext uri="{FF2B5EF4-FFF2-40B4-BE49-F238E27FC236}">
                  <a16:creationId xmlns:a16="http://schemas.microsoft.com/office/drawing/2014/main" id="{604A5584-E83E-487E-B987-3D810D632BE0}"/>
                </a:ext>
              </a:extLst>
            </p:cNvPr>
            <p:cNvCxnSpPr>
              <a:cxnSpLocks noChangeShapeType="1"/>
              <a:stCxn id="152588" idx="2"/>
              <a:endCxn id="152585" idx="6"/>
            </p:cNvCxnSpPr>
            <p:nvPr/>
          </p:nvCxnSpPr>
          <p:spPr bwMode="auto">
            <a:xfrm flipH="1" flipV="1">
              <a:off x="1813" y="2104"/>
              <a:ext cx="687" cy="1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2596" name="AutoShape 26">
              <a:extLst>
                <a:ext uri="{FF2B5EF4-FFF2-40B4-BE49-F238E27FC236}">
                  <a16:creationId xmlns:a16="http://schemas.microsoft.com/office/drawing/2014/main" id="{E26E055E-75E5-49E7-B102-D4546D3E84CC}"/>
                </a:ext>
              </a:extLst>
            </p:cNvPr>
            <p:cNvCxnSpPr>
              <a:cxnSpLocks noChangeShapeType="1"/>
              <a:stCxn id="152584" idx="6"/>
              <a:endCxn id="152588" idx="1"/>
            </p:cNvCxnSpPr>
            <p:nvPr/>
          </p:nvCxnSpPr>
          <p:spPr bwMode="auto">
            <a:xfrm>
              <a:off x="1593" y="1498"/>
              <a:ext cx="928" cy="57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2597" name="AutoShape 42">
              <a:extLst>
                <a:ext uri="{FF2B5EF4-FFF2-40B4-BE49-F238E27FC236}">
                  <a16:creationId xmlns:a16="http://schemas.microsoft.com/office/drawing/2014/main" id="{34428BA3-EFD5-4416-AEBD-D9D6C1F94323}"/>
                </a:ext>
              </a:extLst>
            </p:cNvPr>
            <p:cNvCxnSpPr>
              <a:cxnSpLocks noChangeShapeType="1"/>
              <a:stCxn id="152584" idx="7"/>
              <a:endCxn id="152587" idx="2"/>
            </p:cNvCxnSpPr>
            <p:nvPr/>
          </p:nvCxnSpPr>
          <p:spPr bwMode="auto">
            <a:xfrm flipV="1">
              <a:off x="1572" y="1236"/>
              <a:ext cx="506" cy="21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2598" name="Text Box 43">
              <a:extLst>
                <a:ext uri="{FF2B5EF4-FFF2-40B4-BE49-F238E27FC236}">
                  <a16:creationId xmlns:a16="http://schemas.microsoft.com/office/drawing/2014/main" id="{77CE7C2F-3373-4C80-AA8B-3DDB7A45D5BD}"/>
                </a:ext>
              </a:extLst>
            </p:cNvPr>
            <p:cNvSpPr txBox="1">
              <a:spLocks noChangeArrowheads="1"/>
            </p:cNvSpPr>
            <p:nvPr/>
          </p:nvSpPr>
          <p:spPr bwMode="auto">
            <a:xfrm>
              <a:off x="1707" y="1181"/>
              <a:ext cx="19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52599" name="Text Box 44">
              <a:extLst>
                <a:ext uri="{FF2B5EF4-FFF2-40B4-BE49-F238E27FC236}">
                  <a16:creationId xmlns:a16="http://schemas.microsoft.com/office/drawing/2014/main" id="{094BC010-44BE-4F01-81D4-A5E4FDB62BFA}"/>
                </a:ext>
              </a:extLst>
            </p:cNvPr>
            <p:cNvSpPr txBox="1">
              <a:spLocks noChangeArrowheads="1"/>
            </p:cNvSpPr>
            <p:nvPr/>
          </p:nvSpPr>
          <p:spPr bwMode="auto">
            <a:xfrm>
              <a:off x="1848" y="1449"/>
              <a:ext cx="19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52600" name="Text Box 45">
              <a:extLst>
                <a:ext uri="{FF2B5EF4-FFF2-40B4-BE49-F238E27FC236}">
                  <a16:creationId xmlns:a16="http://schemas.microsoft.com/office/drawing/2014/main" id="{7DA61B8D-8C92-4CE0-A94A-D9FE01D0EFD7}"/>
                </a:ext>
              </a:extLst>
            </p:cNvPr>
            <p:cNvSpPr txBox="1">
              <a:spLocks noChangeArrowheads="1"/>
            </p:cNvSpPr>
            <p:nvPr/>
          </p:nvSpPr>
          <p:spPr bwMode="auto">
            <a:xfrm>
              <a:off x="2064" y="2085"/>
              <a:ext cx="19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52601" name="Text Box 46">
              <a:extLst>
                <a:ext uri="{FF2B5EF4-FFF2-40B4-BE49-F238E27FC236}">
                  <a16:creationId xmlns:a16="http://schemas.microsoft.com/office/drawing/2014/main" id="{B6C3614A-E776-4E18-BC44-D5AE7174BD4F}"/>
                </a:ext>
              </a:extLst>
            </p:cNvPr>
            <p:cNvSpPr txBox="1">
              <a:spLocks noChangeArrowheads="1"/>
            </p:cNvSpPr>
            <p:nvPr/>
          </p:nvSpPr>
          <p:spPr bwMode="auto">
            <a:xfrm>
              <a:off x="2396" y="1494"/>
              <a:ext cx="192" cy="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52602" name="Text Box 47">
              <a:extLst>
                <a:ext uri="{FF2B5EF4-FFF2-40B4-BE49-F238E27FC236}">
                  <a16:creationId xmlns:a16="http://schemas.microsoft.com/office/drawing/2014/main" id="{81C148B2-1AF9-44F8-9ACC-536F94C58792}"/>
                </a:ext>
              </a:extLst>
            </p:cNvPr>
            <p:cNvSpPr txBox="1">
              <a:spLocks noChangeArrowheads="1"/>
            </p:cNvSpPr>
            <p:nvPr/>
          </p:nvSpPr>
          <p:spPr bwMode="auto">
            <a:xfrm>
              <a:off x="2018" y="1637"/>
              <a:ext cx="192"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52603" name="Text Box 48">
              <a:extLst>
                <a:ext uri="{FF2B5EF4-FFF2-40B4-BE49-F238E27FC236}">
                  <a16:creationId xmlns:a16="http://schemas.microsoft.com/office/drawing/2014/main" id="{F8CE3562-9491-4460-A91A-510C8ABB5643}"/>
                </a:ext>
              </a:extLst>
            </p:cNvPr>
            <p:cNvSpPr txBox="1">
              <a:spLocks noChangeArrowheads="1"/>
            </p:cNvSpPr>
            <p:nvPr/>
          </p:nvSpPr>
          <p:spPr bwMode="auto">
            <a:xfrm>
              <a:off x="2388" y="1156"/>
              <a:ext cx="19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52604" name="Text Box 49">
              <a:extLst>
                <a:ext uri="{FF2B5EF4-FFF2-40B4-BE49-F238E27FC236}">
                  <a16:creationId xmlns:a16="http://schemas.microsoft.com/office/drawing/2014/main" id="{B498B930-9A9B-4D45-8764-84096DC39F0C}"/>
                </a:ext>
              </a:extLst>
            </p:cNvPr>
            <p:cNvSpPr txBox="1">
              <a:spLocks noChangeArrowheads="1"/>
            </p:cNvSpPr>
            <p:nvPr/>
          </p:nvSpPr>
          <p:spPr bwMode="auto">
            <a:xfrm>
              <a:off x="2694" y="1737"/>
              <a:ext cx="192"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52605" name="Text Box 50">
              <a:extLst>
                <a:ext uri="{FF2B5EF4-FFF2-40B4-BE49-F238E27FC236}">
                  <a16:creationId xmlns:a16="http://schemas.microsoft.com/office/drawing/2014/main" id="{0BAD970E-A4FC-4DC6-AE85-CB1C785CAD11}"/>
                </a:ext>
              </a:extLst>
            </p:cNvPr>
            <p:cNvSpPr txBox="1">
              <a:spLocks noChangeArrowheads="1"/>
            </p:cNvSpPr>
            <p:nvPr/>
          </p:nvSpPr>
          <p:spPr bwMode="auto">
            <a:xfrm>
              <a:off x="1483" y="1696"/>
              <a:ext cx="192"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52606" name="Text Box 51">
              <a:extLst>
                <a:ext uri="{FF2B5EF4-FFF2-40B4-BE49-F238E27FC236}">
                  <a16:creationId xmlns:a16="http://schemas.microsoft.com/office/drawing/2014/main" id="{0EA7328D-9F0E-4AA4-9666-92E7FB00141D}"/>
                </a:ext>
              </a:extLst>
            </p:cNvPr>
            <p:cNvSpPr txBox="1">
              <a:spLocks noChangeArrowheads="1"/>
            </p:cNvSpPr>
            <p:nvPr/>
          </p:nvSpPr>
          <p:spPr bwMode="auto">
            <a:xfrm>
              <a:off x="2142" y="1413"/>
              <a:ext cx="19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grpSp>
      <p:graphicFrame>
        <p:nvGraphicFramePr>
          <p:cNvPr id="152581" name="Object 53">
            <a:extLst>
              <a:ext uri="{FF2B5EF4-FFF2-40B4-BE49-F238E27FC236}">
                <a16:creationId xmlns:a16="http://schemas.microsoft.com/office/drawing/2014/main" id="{D9E5B1F0-070D-45DA-B2B0-764AE08A8D7B}"/>
              </a:ext>
            </a:extLst>
          </p:cNvPr>
          <p:cNvGraphicFramePr>
            <a:graphicFrameLocks noGrp="1" noChangeAspect="1"/>
          </p:cNvGraphicFramePr>
          <p:nvPr>
            <p:ph idx="1"/>
          </p:nvPr>
        </p:nvGraphicFramePr>
        <p:xfrm>
          <a:off x="1046163" y="2600325"/>
          <a:ext cx="7975600" cy="3538538"/>
        </p:xfrm>
        <a:graphic>
          <a:graphicData uri="http://schemas.openxmlformats.org/presentationml/2006/ole">
            <mc:AlternateContent xmlns:mc="http://schemas.openxmlformats.org/markup-compatibility/2006">
              <mc:Choice xmlns:v="urn:schemas-microsoft-com:vml" Requires="v">
                <p:oleObj spid="_x0000_s152639" name="Equation" r:id="rId4" imgW="4406900" imgH="1955800" progId="Equation.DSMT4">
                  <p:embed/>
                </p:oleObj>
              </mc:Choice>
              <mc:Fallback>
                <p:oleObj name="Equation" r:id="rId4" imgW="4406900" imgH="1955800" progId="Equation.DSMT4">
                  <p:embed/>
                  <p:pic>
                    <p:nvPicPr>
                      <p:cNvPr id="0" name="Object 5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163" y="2600325"/>
                        <a:ext cx="7975600" cy="3538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152582" name="Object 55">
                <a:extLst>
                  <a:ext uri="{FF2B5EF4-FFF2-40B4-BE49-F238E27FC236}">
                    <a16:creationId xmlns:a16="http://schemas.microsoft.com/office/drawing/2014/main" id="{E3EB0300-FEAD-4CFD-82B3-A09C8B013985}"/>
                  </a:ext>
                </a:extLst>
              </p:cNvPr>
              <p:cNvSpPr txBox="1"/>
              <p:nvPr/>
            </p:nvSpPr>
            <p:spPr bwMode="auto">
              <a:xfrm>
                <a:off x="3881438" y="1403350"/>
                <a:ext cx="3311525" cy="668338"/>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𝐶</m:t>
                          </m:r>
                        </m:e>
                        <m:sup>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2</m:t>
                              </m:r>
                            </m:e>
                            <m:sup>
                              <m:d>
                                <m:dPr>
                                  <m:begChr m:val="⌈"/>
                                  <m:endChr m:val="⌉"/>
                                  <m:ctrlPr>
                                    <a:rPr lang="zh-TW" altLang="en-US" i="1">
                                      <a:solidFill>
                                        <a:srgbClr val="000000"/>
                                      </a:solidFill>
                                      <a:latin typeface="Cambria Math" panose="02040503050406030204" pitchFamily="18" charset="0"/>
                                    </a:rPr>
                                  </m:ctrlPr>
                                </m:dPr>
                                <m:e>
                                  <m:func>
                                    <m:funcPr>
                                      <m:ctrlPr>
                                        <a:rPr lang="zh-TW" altLang="en-US" i="1">
                                          <a:solidFill>
                                            <a:srgbClr val="000000"/>
                                          </a:solidFill>
                                          <a:latin typeface="Cambria Math" panose="02040503050406030204" pitchFamily="18" charset="0"/>
                                        </a:rPr>
                                      </m:ctrlPr>
                                    </m:funcPr>
                                    <m:fName>
                                      <m:r>
                                        <m:rPr>
                                          <m:sty m:val="p"/>
                                        </m:rPr>
                                        <a:rPr lang="zh-TW" altLang="en-US" i="0">
                                          <a:solidFill>
                                            <a:srgbClr val="000000"/>
                                          </a:solidFill>
                                          <a:latin typeface="Cambria Math" panose="02040503050406030204" pitchFamily="18" charset="0"/>
                                        </a:rPr>
                                        <m:t>log</m:t>
                                      </m:r>
                                    </m:fName>
                                    <m:e>
                                      <m:r>
                                        <a:rPr lang="zh-TW" altLang="en-US" i="1">
                                          <a:solidFill>
                                            <a:srgbClr val="000000"/>
                                          </a:solidFill>
                                          <a:latin typeface="Cambria Math" panose="02040503050406030204" pitchFamily="18" charset="0"/>
                                        </a:rPr>
                                        <m:t>(</m:t>
                                      </m:r>
                                    </m:e>
                                  </m:func>
                                  <m:r>
                                    <a:rPr lang="zh-TW" altLang="en-US" i="1">
                                      <a:solidFill>
                                        <a:srgbClr val="000000"/>
                                      </a:solidFill>
                                      <a:latin typeface="Cambria Math" panose="02040503050406030204" pitchFamily="18" charset="0"/>
                                    </a:rPr>
                                    <m:t>5−1)</m:t>
                                  </m:r>
                                </m:e>
                              </m:d>
                            </m:sup>
                          </m:sSup>
                        </m:sup>
                      </m:sSup>
                      <m:r>
                        <a:rPr lang="zh-TW" altLang="en-US" i="1">
                          <a:solidFill>
                            <a:srgbClr val="000000"/>
                          </a:solidFill>
                          <a:latin typeface="Cambria Math" panose="02040503050406030204" pitchFamily="18" charset="0"/>
                        </a:rPr>
                        <m:t>=</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𝐶</m:t>
                          </m:r>
                        </m:e>
                        <m:sup>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2</m:t>
                              </m:r>
                            </m:e>
                            <m:sup>
                              <m:r>
                                <a:rPr lang="zh-TW" altLang="en-US" i="1">
                                  <a:solidFill>
                                    <a:srgbClr val="000000"/>
                                  </a:solidFill>
                                  <a:latin typeface="Cambria Math" panose="02040503050406030204" pitchFamily="18" charset="0"/>
                                </a:rPr>
                                <m:t>2</m:t>
                              </m:r>
                            </m:sup>
                          </m:sSup>
                        </m:sup>
                      </m:sSup>
                      <m:r>
                        <a:rPr lang="zh-TW" altLang="en-US" i="1">
                          <a:solidFill>
                            <a:srgbClr val="000000"/>
                          </a:solidFill>
                          <a:latin typeface="Cambria Math" panose="02040503050406030204" pitchFamily="18" charset="0"/>
                        </a:rPr>
                        <m:t>=</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𝐶</m:t>
                          </m:r>
                        </m:e>
                        <m:sup>
                          <m:r>
                            <a:rPr lang="zh-TW" altLang="en-US" i="1">
                              <a:solidFill>
                                <a:srgbClr val="000000"/>
                              </a:solidFill>
                              <a:latin typeface="Cambria Math" panose="02040503050406030204" pitchFamily="18" charset="0"/>
                            </a:rPr>
                            <m:t>4</m:t>
                          </m:r>
                        </m:sup>
                      </m:sSup>
                    </m:oMath>
                  </m:oMathPara>
                </a14:m>
                <a:endParaRPr lang="zh-TW" altLang="en-US"/>
              </a:p>
            </p:txBody>
          </p:sp>
        </mc:Choice>
        <mc:Fallback xmlns="">
          <p:sp>
            <p:nvSpPr>
              <p:cNvPr id="152582" name="Object 55">
                <a:extLst>
                  <a:ext uri="{FF2B5EF4-FFF2-40B4-BE49-F238E27FC236}">
                    <a16:creationId xmlns:a16="http://schemas.microsoft.com/office/drawing/2014/main" id="{E3EB0300-FEAD-4CFD-82B3-A09C8B013985}"/>
                  </a:ext>
                </a:extLst>
              </p:cNvPr>
              <p:cNvSpPr txBox="1">
                <a:spLocks noRot="1" noChangeAspect="1" noMove="1" noResize="1" noEditPoints="1" noAdjustHandles="1" noChangeArrowheads="1" noChangeShapeType="1" noTextEdit="1"/>
              </p:cNvSpPr>
              <p:nvPr/>
            </p:nvSpPr>
            <p:spPr bwMode="auto">
              <a:xfrm>
                <a:off x="3881438" y="1403350"/>
                <a:ext cx="3311525" cy="668338"/>
              </a:xfrm>
              <a:prstGeom prst="rect">
                <a:avLst/>
              </a:prstGeom>
              <a:blipFill>
                <a:blip r:embed="rId6"/>
                <a:stretch>
                  <a:fillRect/>
                </a:stretch>
              </a:blipFill>
              <a:ln>
                <a:noFill/>
              </a:ln>
              <a:effectLst/>
              <a:extLst/>
            </p:spPr>
            <p:txBody>
              <a:bodyPr/>
              <a:lstStyle/>
              <a:p>
                <a:r>
                  <a:rPr lang="zh-TW" altLang="en-US">
                    <a:noFill/>
                  </a:rPr>
                  <a:t> </a:t>
                </a:r>
              </a:p>
            </p:txBody>
          </p:sp>
        </mc:Fallback>
      </mc:AlternateContent>
      <p:sp>
        <p:nvSpPr>
          <p:cNvPr id="152583" name="Text Box 58">
            <a:extLst>
              <a:ext uri="{FF2B5EF4-FFF2-40B4-BE49-F238E27FC236}">
                <a16:creationId xmlns:a16="http://schemas.microsoft.com/office/drawing/2014/main" id="{2264FC91-63E2-47A0-8199-4A03898D4C07}"/>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投影片編號版面配置區 4">
            <a:extLst>
              <a:ext uri="{FF2B5EF4-FFF2-40B4-BE49-F238E27FC236}">
                <a16:creationId xmlns:a16="http://schemas.microsoft.com/office/drawing/2014/main" id="{5513BD24-5E20-4C39-B40E-A7C6E5152B1B}"/>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BED9A55-1E91-49B0-8ABD-34B7E218635D}" type="slidenum">
              <a:rPr lang="zh-TW" altLang="en-US" sz="1400" smtClean="0">
                <a:latin typeface="Times New Roman" panose="02020603050405020304" pitchFamily="18" charset="0"/>
              </a:rPr>
              <a:pPr/>
              <a:t>76</a:t>
            </a:fld>
            <a:endParaRPr lang="en-US" altLang="zh-TW" sz="1400">
              <a:latin typeface="Times New Roman" panose="02020603050405020304" pitchFamily="18" charset="0"/>
            </a:endParaRPr>
          </a:p>
        </p:txBody>
      </p:sp>
      <p:sp>
        <p:nvSpPr>
          <p:cNvPr id="154627" name="Rectangle 2">
            <a:extLst>
              <a:ext uri="{FF2B5EF4-FFF2-40B4-BE49-F238E27FC236}">
                <a16:creationId xmlns:a16="http://schemas.microsoft.com/office/drawing/2014/main" id="{0EC8A66F-D5EE-4C3D-AE28-7167702BFBF3}"/>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Floyd-Warshall Algorithm </a:t>
            </a:r>
          </a:p>
        </p:txBody>
      </p:sp>
      <p:sp>
        <p:nvSpPr>
          <p:cNvPr id="154628" name="Rectangle 4">
            <a:extLst>
              <a:ext uri="{FF2B5EF4-FFF2-40B4-BE49-F238E27FC236}">
                <a16:creationId xmlns:a16="http://schemas.microsoft.com/office/drawing/2014/main" id="{9141BEE1-6834-4855-85F4-EFBD4C861FD1}"/>
              </a:ext>
            </a:extLst>
          </p:cNvPr>
          <p:cNvSpPr>
            <a:spLocks noChangeArrowheads="1"/>
          </p:cNvSpPr>
          <p:nvPr/>
        </p:nvSpPr>
        <p:spPr bwMode="auto">
          <a:xfrm>
            <a:off x="657225" y="927100"/>
            <a:ext cx="9066213"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900">
                <a:ea typeface="新細明體" panose="02020500000000000000" pitchFamily="18" charset="-120"/>
              </a:rPr>
              <a:t>Let  D be a n×n distance matrix, whose entry D</a:t>
            </a:r>
            <a:r>
              <a:rPr lang="en-US" altLang="zh-TW" sz="1900" baseline="-25000">
                <a:ea typeface="新細明體" panose="02020500000000000000" pitchFamily="18" charset="-120"/>
              </a:rPr>
              <a:t>ij</a:t>
            </a:r>
            <a:r>
              <a:rPr lang="en-US" altLang="zh-TW" sz="1900">
                <a:ea typeface="新細明體" panose="02020500000000000000" pitchFamily="18" charset="-120"/>
              </a:rPr>
              <a:t> is initially set to be C</a:t>
            </a:r>
            <a:br>
              <a:rPr lang="en-US" altLang="zh-TW" sz="1900">
                <a:ea typeface="新細明體" panose="02020500000000000000" pitchFamily="18" charset="-120"/>
              </a:rPr>
            </a:br>
            <a:r>
              <a:rPr lang="en-US" altLang="zh-TW" sz="1900">
                <a:ea typeface="新細明體" panose="02020500000000000000" pitchFamily="18" charset="-120"/>
              </a:rPr>
              <a:t>  final D</a:t>
            </a:r>
            <a:r>
              <a:rPr lang="en-US" altLang="zh-TW" sz="1900" baseline="-25000">
                <a:ea typeface="新細明體" panose="02020500000000000000" pitchFamily="18" charset="-120"/>
              </a:rPr>
              <a:t>ij</a:t>
            </a:r>
            <a:r>
              <a:rPr lang="en-US" altLang="zh-TW" sz="1900">
                <a:ea typeface="新細明體" panose="02020500000000000000" pitchFamily="18" charset="-120"/>
              </a:rPr>
              <a:t> denotes the length of the shortest path from i to j</a:t>
            </a:r>
            <a:br>
              <a:rPr lang="en-US" altLang="zh-TW" sz="1900">
                <a:ea typeface="新細明體" panose="02020500000000000000" pitchFamily="18" charset="-120"/>
              </a:rPr>
            </a:br>
            <a:r>
              <a:rPr lang="en-US" altLang="zh-TW" sz="1900">
                <a:ea typeface="新細明體" panose="02020500000000000000" pitchFamily="18" charset="-120"/>
              </a:rPr>
              <a:t>  PRED be a n×n predecessor matrix, whose entry PRED</a:t>
            </a:r>
            <a:r>
              <a:rPr lang="en-US" altLang="zh-TW" sz="1900" baseline="-25000">
                <a:ea typeface="新細明體" panose="02020500000000000000" pitchFamily="18" charset="-120"/>
              </a:rPr>
              <a:t>ij</a:t>
            </a:r>
            <a:r>
              <a:rPr lang="en-US" altLang="zh-TW" sz="1900">
                <a:ea typeface="新細明體" panose="02020500000000000000" pitchFamily="18" charset="-120"/>
              </a:rPr>
              <a:t> is initially set to be i</a:t>
            </a:r>
            <a:br>
              <a:rPr lang="en-US" altLang="zh-TW" sz="2000">
                <a:ea typeface="新細明體" panose="02020500000000000000" pitchFamily="18" charset="-120"/>
              </a:rPr>
            </a:br>
            <a:r>
              <a:rPr lang="en-US" altLang="zh-TW" sz="2000">
                <a:ea typeface="新細明體" panose="02020500000000000000" pitchFamily="18" charset="-120"/>
              </a:rPr>
              <a:t>  </a:t>
            </a:r>
            <a:r>
              <a:rPr lang="en-US" altLang="zh-TW" sz="1900">
                <a:ea typeface="新細明體" panose="02020500000000000000" pitchFamily="18" charset="-120"/>
              </a:rPr>
              <a:t>final PRED</a:t>
            </a:r>
            <a:r>
              <a:rPr lang="en-US" altLang="zh-TW" sz="1900" baseline="-25000">
                <a:ea typeface="新細明體" panose="02020500000000000000" pitchFamily="18" charset="-120"/>
              </a:rPr>
              <a:t>ij</a:t>
            </a:r>
            <a:r>
              <a:rPr lang="en-US" altLang="zh-TW" sz="1900">
                <a:ea typeface="新細明體" panose="02020500000000000000" pitchFamily="18" charset="-120"/>
              </a:rPr>
              <a:t> denotes the predecessor of j on the path from i to j</a:t>
            </a:r>
          </a:p>
          <a:p>
            <a:r>
              <a:rPr lang="en-US" altLang="zh-TW" sz="1900">
                <a:ea typeface="新細明體" panose="02020500000000000000" pitchFamily="18" charset="-120"/>
              </a:rPr>
              <a:t>Triple comparison : </a:t>
            </a:r>
            <a:r>
              <a:rPr lang="en-US" altLang="zh-TW" sz="1900">
                <a:solidFill>
                  <a:schemeClr val="accent2"/>
                </a:solidFill>
                <a:ea typeface="新細明體" panose="02020500000000000000" pitchFamily="18" charset="-120"/>
              </a:rPr>
              <a:t>d</a:t>
            </a:r>
            <a:r>
              <a:rPr lang="en-US" altLang="zh-TW" sz="1900" baseline="-25000">
                <a:solidFill>
                  <a:schemeClr val="accent2"/>
                </a:solidFill>
                <a:ea typeface="新細明體" panose="02020500000000000000" pitchFamily="18" charset="-120"/>
              </a:rPr>
              <a:t>ij</a:t>
            </a:r>
            <a:r>
              <a:rPr lang="en-US" altLang="zh-TW" sz="1900">
                <a:solidFill>
                  <a:schemeClr val="accent2"/>
                </a:solidFill>
                <a:ea typeface="新細明體" panose="02020500000000000000" pitchFamily="18" charset="-120"/>
              </a:rPr>
              <a:t>=min{d</a:t>
            </a:r>
            <a:r>
              <a:rPr lang="en-US" altLang="zh-TW" sz="1900" baseline="-25000">
                <a:solidFill>
                  <a:schemeClr val="accent2"/>
                </a:solidFill>
                <a:ea typeface="新細明體" panose="02020500000000000000" pitchFamily="18" charset="-120"/>
              </a:rPr>
              <a:t>ij</a:t>
            </a:r>
            <a:r>
              <a:rPr lang="en-US" altLang="zh-TW" sz="1900">
                <a:solidFill>
                  <a:schemeClr val="accent2"/>
                </a:solidFill>
                <a:ea typeface="新細明體" panose="02020500000000000000" pitchFamily="18" charset="-120"/>
              </a:rPr>
              <a:t>, d</a:t>
            </a:r>
            <a:r>
              <a:rPr lang="en-US" altLang="zh-TW" sz="1900" baseline="-25000">
                <a:solidFill>
                  <a:schemeClr val="accent2"/>
                </a:solidFill>
                <a:ea typeface="新細明體" panose="02020500000000000000" pitchFamily="18" charset="-120"/>
              </a:rPr>
              <a:t>ik</a:t>
            </a:r>
            <a:r>
              <a:rPr lang="en-US" altLang="zh-TW" sz="1900">
                <a:solidFill>
                  <a:schemeClr val="accent2"/>
                </a:solidFill>
                <a:ea typeface="新細明體" panose="02020500000000000000" pitchFamily="18" charset="-120"/>
              </a:rPr>
              <a:t>+d</a:t>
            </a:r>
            <a:r>
              <a:rPr lang="en-US" altLang="zh-TW" sz="1900" baseline="-25000">
                <a:solidFill>
                  <a:schemeClr val="accent2"/>
                </a:solidFill>
                <a:ea typeface="新細明體" panose="02020500000000000000" pitchFamily="18" charset="-120"/>
              </a:rPr>
              <a:t>kj</a:t>
            </a:r>
            <a:r>
              <a:rPr lang="en-US" altLang="zh-TW" sz="1900">
                <a:solidFill>
                  <a:schemeClr val="accent2"/>
                </a:solidFill>
                <a:ea typeface="新細明體" panose="02020500000000000000" pitchFamily="18" charset="-120"/>
              </a:rPr>
              <a:t>}</a:t>
            </a:r>
            <a:endParaRPr lang="en-US" altLang="zh-TW" sz="1900">
              <a:solidFill>
                <a:srgbClr val="008000"/>
              </a:solidFill>
              <a:ea typeface="新細明體" panose="02020500000000000000" pitchFamily="18" charset="-120"/>
            </a:endParaRPr>
          </a:p>
          <a:p>
            <a:r>
              <a:rPr lang="en-US" altLang="zh-TW" sz="1900">
                <a:solidFill>
                  <a:srgbClr val="008000"/>
                </a:solidFill>
                <a:ea typeface="新細明體" panose="02020500000000000000" pitchFamily="18" charset="-120"/>
              </a:rPr>
              <a:t>Claim:</a:t>
            </a:r>
            <a:r>
              <a:rPr lang="en-US" altLang="zh-TW" sz="2000">
                <a:solidFill>
                  <a:srgbClr val="008000"/>
                </a:solidFill>
                <a:ea typeface="新細明體" panose="02020500000000000000" pitchFamily="18" charset="-120"/>
              </a:rPr>
              <a:t> </a:t>
            </a:r>
          </a:p>
          <a:p>
            <a:r>
              <a:rPr lang="en-US" altLang="zh-TW" sz="2000">
                <a:solidFill>
                  <a:srgbClr val="008000"/>
                </a:solidFill>
                <a:ea typeface="新細明體" panose="02020500000000000000" pitchFamily="18" charset="-120"/>
              </a:rPr>
              <a:t>	</a:t>
            </a:r>
            <a:r>
              <a:rPr lang="en-US" altLang="zh-TW" sz="1900">
                <a:solidFill>
                  <a:srgbClr val="008000"/>
                </a:solidFill>
                <a:ea typeface="新細明體" panose="02020500000000000000" pitchFamily="18" charset="-120"/>
              </a:rPr>
              <a:t>if we perform triple comparisons for successive k=1,2,…,|V|</a:t>
            </a:r>
            <a:br>
              <a:rPr lang="en-US" altLang="zh-TW" sz="1900">
                <a:solidFill>
                  <a:srgbClr val="008000"/>
                </a:solidFill>
                <a:ea typeface="新細明體" panose="02020500000000000000" pitchFamily="18" charset="-120"/>
              </a:rPr>
            </a:br>
            <a:r>
              <a:rPr lang="en-US" altLang="zh-TW" sz="1900">
                <a:solidFill>
                  <a:srgbClr val="008000"/>
                </a:solidFill>
                <a:ea typeface="新細明體" panose="02020500000000000000" pitchFamily="18" charset="-120"/>
              </a:rPr>
              <a:t>then the final d</a:t>
            </a:r>
            <a:r>
              <a:rPr lang="en-US" altLang="zh-TW" sz="1900" baseline="-25000">
                <a:solidFill>
                  <a:srgbClr val="008000"/>
                </a:solidFill>
                <a:ea typeface="新細明體" panose="02020500000000000000" pitchFamily="18" charset="-120"/>
              </a:rPr>
              <a:t>ij</a:t>
            </a:r>
            <a:r>
              <a:rPr lang="en-US" altLang="zh-TW" sz="1900">
                <a:solidFill>
                  <a:srgbClr val="008000"/>
                </a:solidFill>
                <a:ea typeface="新細明體" panose="02020500000000000000" pitchFamily="18" charset="-120"/>
              </a:rPr>
              <a:t> equals the length of the shortest path from i to j</a:t>
            </a:r>
            <a:endParaRPr lang="en-US" altLang="zh-TW" sz="1900">
              <a:ea typeface="新細明體" panose="02020500000000000000" pitchFamily="18" charset="-120"/>
            </a:endParaRPr>
          </a:p>
          <a:p>
            <a:r>
              <a:rPr lang="en-US" altLang="zh-TW" sz="1900">
                <a:ea typeface="新細明體" panose="02020500000000000000" pitchFamily="18" charset="-120"/>
              </a:rPr>
              <a:t>Floyd-Warshall Algorithm is based on the above claim</a:t>
            </a:r>
          </a:p>
          <a:p>
            <a:endParaRPr lang="en-US" altLang="zh-TW" sz="2000">
              <a:ea typeface="新細明體" panose="02020500000000000000" pitchFamily="18" charset="-120"/>
            </a:endParaRPr>
          </a:p>
          <a:p>
            <a:endParaRPr lang="en-US" altLang="zh-TW" sz="2400">
              <a:ea typeface="新細明體" panose="02020500000000000000" pitchFamily="18" charset="-120"/>
            </a:endParaRPr>
          </a:p>
          <a:p>
            <a:endParaRPr lang="en-US" altLang="zh-TW" sz="2400">
              <a:ea typeface="新細明體" panose="02020500000000000000" pitchFamily="18" charset="-120"/>
            </a:endParaRPr>
          </a:p>
          <a:p>
            <a:endParaRPr lang="en-US" altLang="zh-TW" sz="2400">
              <a:ea typeface="新細明體" panose="02020500000000000000" pitchFamily="18" charset="-120"/>
            </a:endParaRPr>
          </a:p>
          <a:p>
            <a:endParaRPr lang="en-US" altLang="zh-TW" sz="1600">
              <a:ea typeface="新細明體" panose="02020500000000000000" pitchFamily="18" charset="-120"/>
            </a:endParaRPr>
          </a:p>
        </p:txBody>
      </p:sp>
      <p:sp>
        <p:nvSpPr>
          <p:cNvPr id="154629" name="Text Box 12">
            <a:extLst>
              <a:ext uri="{FF2B5EF4-FFF2-40B4-BE49-F238E27FC236}">
                <a16:creationId xmlns:a16="http://schemas.microsoft.com/office/drawing/2014/main" id="{7BEAEBB3-B686-4B4F-8B1A-BAFA4D81C867}"/>
              </a:ext>
            </a:extLst>
          </p:cNvPr>
          <p:cNvSpPr txBox="1">
            <a:spLocks noChangeArrowheads="1"/>
          </p:cNvSpPr>
          <p:nvPr/>
        </p:nvSpPr>
        <p:spPr bwMode="auto">
          <a:xfrm>
            <a:off x="1471613" y="3763963"/>
            <a:ext cx="5621337" cy="2540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b="1">
                <a:ea typeface="新細明體" panose="02020500000000000000" pitchFamily="18" charset="-120"/>
              </a:rPr>
              <a:t>begin</a:t>
            </a:r>
          </a:p>
          <a:p>
            <a:pPr eaLnBrk="1" hangingPunct="1"/>
            <a:r>
              <a:rPr lang="en-US" altLang="zh-TW" sz="2000">
                <a:latin typeface="Times New Roman" panose="02020603050405020304" pitchFamily="18" charset="0"/>
                <a:ea typeface="新細明體" panose="02020500000000000000" pitchFamily="18" charset="-120"/>
              </a:rPr>
              <a:t>     </a:t>
            </a:r>
            <a:r>
              <a:rPr lang="en-US" altLang="zh-TW" sz="2000">
                <a:ea typeface="新細明體" panose="02020500000000000000" pitchFamily="18" charset="-120"/>
              </a:rPr>
              <a:t>initialization:  D:=C; PRED</a:t>
            </a:r>
            <a:r>
              <a:rPr lang="en-US" altLang="zh-TW" sz="2000" baseline="-25000">
                <a:ea typeface="新細明體" panose="02020500000000000000" pitchFamily="18" charset="-120"/>
              </a:rPr>
              <a:t>ij</a:t>
            </a:r>
            <a:r>
              <a:rPr lang="en-US" altLang="zh-TW" sz="2000">
                <a:ea typeface="新細明體" panose="02020500000000000000" pitchFamily="18" charset="-120"/>
              </a:rPr>
              <a:t>:=i for each (i,j);</a:t>
            </a:r>
          </a:p>
          <a:p>
            <a:pPr eaLnBrk="1" hangingPunct="1"/>
            <a:r>
              <a:rPr lang="en-US" altLang="zh-TW" sz="2000">
                <a:ea typeface="新細明體" panose="02020500000000000000" pitchFamily="18" charset="-120"/>
              </a:rPr>
              <a:t>     </a:t>
            </a:r>
            <a:r>
              <a:rPr lang="en-US" altLang="zh-TW" sz="2000" b="1">
                <a:ea typeface="新細明體" panose="02020500000000000000" pitchFamily="18" charset="-120"/>
              </a:rPr>
              <a:t>for</a:t>
            </a:r>
            <a:r>
              <a:rPr lang="en-US" altLang="zh-TW" sz="2000">
                <a:ea typeface="新細明體" panose="02020500000000000000" pitchFamily="18" charset="-120"/>
              </a:rPr>
              <a:t> k=1  to  |V| </a:t>
            </a:r>
            <a:r>
              <a:rPr lang="en-US" altLang="zh-TW" sz="2000" b="1">
                <a:ea typeface="新細明體" panose="02020500000000000000" pitchFamily="18" charset="-120"/>
              </a:rPr>
              <a:t>do</a:t>
            </a:r>
          </a:p>
          <a:p>
            <a:pPr eaLnBrk="1" hangingPunct="1"/>
            <a:r>
              <a:rPr lang="en-US" altLang="zh-TW" sz="2000">
                <a:ea typeface="新細明體" panose="02020500000000000000" pitchFamily="18" charset="-120"/>
              </a:rPr>
              <a:t>          </a:t>
            </a:r>
            <a:r>
              <a:rPr lang="en-US" altLang="zh-TW" sz="2000" b="1">
                <a:ea typeface="新細明體" panose="02020500000000000000" pitchFamily="18" charset="-120"/>
              </a:rPr>
              <a:t>for</a:t>
            </a:r>
            <a:r>
              <a:rPr lang="en-US" altLang="zh-TW" sz="2000">
                <a:ea typeface="新細明體" panose="02020500000000000000" pitchFamily="18" charset="-120"/>
              </a:rPr>
              <a:t> i=1  to  |V| </a:t>
            </a:r>
            <a:r>
              <a:rPr lang="en-US" altLang="zh-TW" sz="2000" b="1">
                <a:ea typeface="新細明體" panose="02020500000000000000" pitchFamily="18" charset="-120"/>
              </a:rPr>
              <a:t>do</a:t>
            </a:r>
          </a:p>
          <a:p>
            <a:pPr eaLnBrk="1" hangingPunct="1"/>
            <a:r>
              <a:rPr lang="en-US" altLang="zh-TW" sz="2000" b="1">
                <a:ea typeface="新細明體" panose="02020500000000000000" pitchFamily="18" charset="-120"/>
              </a:rPr>
              <a:t>	 for </a:t>
            </a:r>
            <a:r>
              <a:rPr lang="en-US" altLang="zh-TW" sz="2000">
                <a:ea typeface="新細明體" panose="02020500000000000000" pitchFamily="18" charset="-120"/>
              </a:rPr>
              <a:t>j=1  to  |V| </a:t>
            </a:r>
            <a:r>
              <a:rPr lang="en-US" altLang="zh-TW" sz="2000" b="1">
                <a:ea typeface="新細明體" panose="02020500000000000000" pitchFamily="18" charset="-120"/>
              </a:rPr>
              <a:t>do</a:t>
            </a:r>
          </a:p>
          <a:p>
            <a:pPr eaLnBrk="1" hangingPunct="1"/>
            <a:r>
              <a:rPr lang="en-US" altLang="zh-TW" sz="2000">
                <a:ea typeface="新細明體" panose="02020500000000000000" pitchFamily="18" charset="-120"/>
              </a:rPr>
              <a:t>	     </a:t>
            </a:r>
            <a:r>
              <a:rPr lang="en-US" altLang="zh-TW" sz="2000" b="1">
                <a:ea typeface="新細明體" panose="02020500000000000000" pitchFamily="18" charset="-120"/>
              </a:rPr>
              <a:t>if</a:t>
            </a:r>
            <a:r>
              <a:rPr lang="en-US" altLang="zh-TW" sz="2000">
                <a:ea typeface="新細明體" panose="02020500000000000000" pitchFamily="18" charset="-120"/>
              </a:rPr>
              <a:t> d</a:t>
            </a:r>
            <a:r>
              <a:rPr lang="en-US" altLang="zh-TW" sz="2000" baseline="-25000">
                <a:ea typeface="新細明體" panose="02020500000000000000" pitchFamily="18" charset="-120"/>
              </a:rPr>
              <a:t>ij</a:t>
            </a:r>
            <a:r>
              <a:rPr lang="en-US" altLang="zh-TW" sz="2000">
                <a:ea typeface="新細明體" panose="02020500000000000000" pitchFamily="18" charset="-120"/>
              </a:rPr>
              <a:t>&gt;d</a:t>
            </a:r>
            <a:r>
              <a:rPr lang="en-US" altLang="zh-TW" sz="2000" baseline="-25000">
                <a:ea typeface="新細明體" panose="02020500000000000000" pitchFamily="18" charset="-120"/>
              </a:rPr>
              <a:t>ik</a:t>
            </a:r>
            <a:r>
              <a:rPr lang="en-US" altLang="zh-TW" sz="2000">
                <a:ea typeface="新細明體" panose="02020500000000000000" pitchFamily="18" charset="-120"/>
              </a:rPr>
              <a:t>+d</a:t>
            </a:r>
            <a:r>
              <a:rPr lang="en-US" altLang="zh-TW" sz="2000" baseline="-25000">
                <a:ea typeface="新細明體" panose="02020500000000000000" pitchFamily="18" charset="-120"/>
              </a:rPr>
              <a:t>kj</a:t>
            </a:r>
            <a:r>
              <a:rPr lang="en-US" altLang="zh-TW" sz="2000">
                <a:ea typeface="新細明體" panose="02020500000000000000" pitchFamily="18" charset="-120"/>
              </a:rPr>
              <a:t> </a:t>
            </a:r>
            <a:r>
              <a:rPr lang="en-US" altLang="zh-TW" sz="2000" b="1">
                <a:ea typeface="新細明體" panose="02020500000000000000" pitchFamily="18" charset="-120"/>
              </a:rPr>
              <a:t>then</a:t>
            </a:r>
          </a:p>
          <a:p>
            <a:pPr eaLnBrk="1" hangingPunct="1"/>
            <a:r>
              <a:rPr lang="en-US" altLang="zh-TW" sz="2000">
                <a:ea typeface="新細明體" panose="02020500000000000000" pitchFamily="18" charset="-120"/>
              </a:rPr>
              <a:t>		d</a:t>
            </a:r>
            <a:r>
              <a:rPr lang="en-US" altLang="zh-TW" sz="2000" baseline="-25000">
                <a:ea typeface="新細明體" panose="02020500000000000000" pitchFamily="18" charset="-120"/>
              </a:rPr>
              <a:t>ij</a:t>
            </a:r>
            <a:r>
              <a:rPr lang="en-US" altLang="zh-TW" sz="2000">
                <a:ea typeface="新細明體" panose="02020500000000000000" pitchFamily="18" charset="-120"/>
              </a:rPr>
              <a:t>=d</a:t>
            </a:r>
            <a:r>
              <a:rPr lang="en-US" altLang="zh-TW" sz="1400">
                <a:ea typeface="新細明體" panose="02020500000000000000" pitchFamily="18" charset="-120"/>
              </a:rPr>
              <a:t>ik </a:t>
            </a:r>
            <a:r>
              <a:rPr lang="en-US" altLang="zh-TW" sz="2000">
                <a:ea typeface="新細明體" panose="02020500000000000000" pitchFamily="18" charset="-120"/>
              </a:rPr>
              <a:t>+d</a:t>
            </a:r>
            <a:r>
              <a:rPr lang="en-US" altLang="zh-TW" sz="2000" baseline="-25000">
                <a:ea typeface="新細明體" panose="02020500000000000000" pitchFamily="18" charset="-120"/>
              </a:rPr>
              <a:t>kj</a:t>
            </a:r>
            <a:r>
              <a:rPr lang="en-US" altLang="zh-TW" sz="2000">
                <a:ea typeface="新細明體" panose="02020500000000000000" pitchFamily="18" charset="-120"/>
              </a:rPr>
              <a:t>; PRED</a:t>
            </a:r>
            <a:r>
              <a:rPr lang="en-US" altLang="zh-TW" sz="2000" baseline="-25000">
                <a:ea typeface="新細明體" panose="02020500000000000000" pitchFamily="18" charset="-120"/>
              </a:rPr>
              <a:t>ij</a:t>
            </a:r>
            <a:r>
              <a:rPr lang="en-US" altLang="zh-TW" sz="2000">
                <a:ea typeface="新細明體" panose="02020500000000000000" pitchFamily="18" charset="-120"/>
              </a:rPr>
              <a:t>=PRED</a:t>
            </a:r>
            <a:r>
              <a:rPr lang="en-US" altLang="zh-TW" sz="1400">
                <a:ea typeface="新細明體" panose="02020500000000000000" pitchFamily="18" charset="-120"/>
              </a:rPr>
              <a:t>kj </a:t>
            </a:r>
            <a:r>
              <a:rPr lang="en-US" altLang="zh-TW" sz="2000">
                <a:ea typeface="新細明體" panose="02020500000000000000" pitchFamily="18" charset="-120"/>
              </a:rPr>
              <a:t>;</a:t>
            </a:r>
          </a:p>
          <a:p>
            <a:pPr eaLnBrk="1" hangingPunct="1"/>
            <a:r>
              <a:rPr lang="en-US" altLang="zh-TW" sz="2000" b="1">
                <a:ea typeface="新細明體" panose="02020500000000000000" pitchFamily="18" charset="-120"/>
              </a:rPr>
              <a:t>end</a:t>
            </a:r>
            <a:r>
              <a:rPr lang="en-US" altLang="zh-TW" sz="2000">
                <a:latin typeface="Times New Roman" panose="02020603050405020304" pitchFamily="18" charset="0"/>
                <a:ea typeface="新細明體" panose="02020500000000000000" pitchFamily="18" charset="-120"/>
              </a:rPr>
              <a:t> </a:t>
            </a:r>
          </a:p>
        </p:txBody>
      </p:sp>
      <p:sp>
        <p:nvSpPr>
          <p:cNvPr id="154630" name="Text Box 14">
            <a:extLst>
              <a:ext uri="{FF2B5EF4-FFF2-40B4-BE49-F238E27FC236}">
                <a16:creationId xmlns:a16="http://schemas.microsoft.com/office/drawing/2014/main" id="{7962EB8F-EA8B-4840-835E-BDF5501D38C5}"/>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投影片編號版面配置區 3">
            <a:extLst>
              <a:ext uri="{FF2B5EF4-FFF2-40B4-BE49-F238E27FC236}">
                <a16:creationId xmlns:a16="http://schemas.microsoft.com/office/drawing/2014/main" id="{76CE1B67-7521-4C00-ABA8-F0410A959A90}"/>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00DCD33B-BD71-474B-AEA8-E9B8DD116E9B}" type="slidenum">
              <a:rPr lang="zh-TW" altLang="en-US" sz="1400" smtClean="0">
                <a:latin typeface="Times New Roman" panose="02020603050405020304" pitchFamily="18" charset="0"/>
              </a:rPr>
              <a:pPr/>
              <a:t>77</a:t>
            </a:fld>
            <a:endParaRPr lang="en-US" altLang="zh-TW" sz="1400">
              <a:latin typeface="Times New Roman" panose="02020603050405020304" pitchFamily="18" charset="0"/>
            </a:endParaRPr>
          </a:p>
        </p:txBody>
      </p:sp>
      <p:sp>
        <p:nvSpPr>
          <p:cNvPr id="156675" name="Rectangle 2">
            <a:extLst>
              <a:ext uri="{FF2B5EF4-FFF2-40B4-BE49-F238E27FC236}">
                <a16:creationId xmlns:a16="http://schemas.microsoft.com/office/drawing/2014/main" id="{B2CD702D-8D27-47DB-99CF-42A62394570C}"/>
              </a:ext>
            </a:extLst>
          </p:cNvPr>
          <p:cNvSpPr>
            <a:spLocks noGrp="1" noChangeArrowheads="1"/>
          </p:cNvSpPr>
          <p:nvPr>
            <p:ph type="title"/>
          </p:nvPr>
        </p:nvSpPr>
        <p:spPr>
          <a:xfrm>
            <a:off x="595313" y="0"/>
            <a:ext cx="8485187" cy="685800"/>
          </a:xfrm>
        </p:spPr>
        <p:txBody>
          <a:bodyPr/>
          <a:lstStyle/>
          <a:p>
            <a:pPr eaLnBrk="1" hangingPunct="1"/>
            <a:r>
              <a:rPr lang="en-US" altLang="zh-TW" sz="3600">
                <a:ea typeface="新細明體" panose="02020500000000000000" pitchFamily="18" charset="-120"/>
              </a:rPr>
              <a:t>Properties of Floyd-Warshall Algorithm</a:t>
            </a:r>
          </a:p>
        </p:txBody>
      </p:sp>
      <p:sp>
        <p:nvSpPr>
          <p:cNvPr id="156676" name="Rectangle 3">
            <a:extLst>
              <a:ext uri="{FF2B5EF4-FFF2-40B4-BE49-F238E27FC236}">
                <a16:creationId xmlns:a16="http://schemas.microsoft.com/office/drawing/2014/main" id="{A7E2C049-5FAF-4B39-9C5D-87FE65C9AB81}"/>
              </a:ext>
            </a:extLst>
          </p:cNvPr>
          <p:cNvSpPr>
            <a:spLocks noGrp="1" noChangeArrowheads="1"/>
          </p:cNvSpPr>
          <p:nvPr>
            <p:ph type="body" idx="1"/>
          </p:nvPr>
        </p:nvSpPr>
        <p:spPr>
          <a:xfrm>
            <a:off x="495300" y="990600"/>
            <a:ext cx="9215438" cy="5410200"/>
          </a:xfrm>
        </p:spPr>
        <p:txBody>
          <a:bodyPr/>
          <a:lstStyle/>
          <a:p>
            <a:pPr marL="457200" indent="-457200"/>
            <a:r>
              <a:rPr lang="en-US" altLang="zh-TW" sz="1900">
                <a:ea typeface="新細明體" panose="02020500000000000000" pitchFamily="18" charset="-120"/>
              </a:rPr>
              <a:t>Let D</a:t>
            </a:r>
            <a:r>
              <a:rPr lang="en-US" altLang="zh-TW" sz="1900" baseline="-25000">
                <a:ea typeface="新細明體" panose="02020500000000000000" pitchFamily="18" charset="-120"/>
              </a:rPr>
              <a:t>ij</a:t>
            </a:r>
            <a:r>
              <a:rPr lang="en-US" altLang="zh-TW" sz="1900" baseline="30000">
                <a:ea typeface="新細明體" panose="02020500000000000000" pitchFamily="18" charset="-120"/>
              </a:rPr>
              <a:t>k</a:t>
            </a:r>
            <a:r>
              <a:rPr lang="en-US" altLang="zh-TW" sz="1900">
                <a:ea typeface="新細明體" panose="02020500000000000000" pitchFamily="18" charset="-120"/>
              </a:rPr>
              <a:t> denote the entry D</a:t>
            </a:r>
            <a:r>
              <a:rPr lang="en-US" altLang="zh-TW" sz="1900" baseline="-25000">
                <a:ea typeface="新細明體" panose="02020500000000000000" pitchFamily="18" charset="-120"/>
              </a:rPr>
              <a:t>ij </a:t>
            </a:r>
            <a:r>
              <a:rPr lang="en-US" altLang="zh-TW" sz="1900">
                <a:ea typeface="新細明體" panose="02020500000000000000" pitchFamily="18" charset="-120"/>
              </a:rPr>
              <a:t>after the k</a:t>
            </a:r>
            <a:r>
              <a:rPr lang="en-US" altLang="zh-TW" sz="1900" baseline="30000">
                <a:ea typeface="新細明體" panose="02020500000000000000" pitchFamily="18" charset="-120"/>
              </a:rPr>
              <a:t>th</a:t>
            </a:r>
            <a:r>
              <a:rPr lang="en-US" altLang="zh-TW" sz="1900">
                <a:ea typeface="新細明體" panose="02020500000000000000" pitchFamily="18" charset="-120"/>
              </a:rPr>
              <a:t> iteration of Floyd-Warshall algorithm</a:t>
            </a:r>
          </a:p>
          <a:p>
            <a:pPr marL="457200" indent="-457200"/>
            <a:endParaRPr lang="en-US" altLang="zh-TW" sz="800">
              <a:ea typeface="新細明體" panose="02020500000000000000" pitchFamily="18" charset="-120"/>
            </a:endParaRPr>
          </a:p>
          <a:p>
            <a:pPr marL="457200" indent="-457200"/>
            <a:r>
              <a:rPr lang="en-US" altLang="zh-TW" sz="1900">
                <a:ea typeface="新細明體" panose="02020500000000000000" pitchFamily="18" charset="-120"/>
              </a:rPr>
              <a:t>D</a:t>
            </a:r>
            <a:r>
              <a:rPr lang="en-US" altLang="zh-TW" sz="1900" baseline="-25000">
                <a:ea typeface="新細明體" panose="02020500000000000000" pitchFamily="18" charset="-120"/>
              </a:rPr>
              <a:t>ij</a:t>
            </a:r>
            <a:r>
              <a:rPr lang="en-US" altLang="zh-TW" sz="1900" baseline="30000">
                <a:ea typeface="新細明體" panose="02020500000000000000" pitchFamily="18" charset="-120"/>
              </a:rPr>
              <a:t>k</a:t>
            </a:r>
            <a:r>
              <a:rPr lang="en-US" altLang="zh-TW" sz="1900">
                <a:ea typeface="新細明體" panose="02020500000000000000" pitchFamily="18" charset="-120"/>
              </a:rPr>
              <a:t> is the length of shortest path from i to j with </a:t>
            </a:r>
            <a:r>
              <a:rPr lang="en-US" altLang="zh-TW" sz="1900">
                <a:solidFill>
                  <a:schemeClr val="accent2"/>
                </a:solidFill>
                <a:ea typeface="新細明體" panose="02020500000000000000" pitchFamily="18" charset="-120"/>
              </a:rPr>
              <a:t>intermediate vertices</a:t>
            </a:r>
            <a:r>
              <a:rPr lang="en-US" altLang="zh-TW" sz="1900">
                <a:ea typeface="新細明體" panose="02020500000000000000" pitchFamily="18" charset="-120"/>
              </a:rPr>
              <a:t> in {</a:t>
            </a:r>
            <a:r>
              <a:rPr lang="en-US" altLang="zh-TW" sz="1900">
                <a:solidFill>
                  <a:schemeClr val="accent2"/>
                </a:solidFill>
                <a:ea typeface="新細明體" panose="02020500000000000000" pitchFamily="18" charset="-120"/>
              </a:rPr>
              <a:t>1,2,…,k-1,k</a:t>
            </a:r>
            <a:r>
              <a:rPr lang="en-US" altLang="zh-TW" sz="1900">
                <a:ea typeface="新細明體" panose="02020500000000000000" pitchFamily="18" charset="-120"/>
              </a:rPr>
              <a:t>}</a:t>
            </a:r>
          </a:p>
          <a:p>
            <a:pPr marL="457200" indent="-457200"/>
            <a:endParaRPr lang="en-US" altLang="zh-TW" sz="2000">
              <a:ea typeface="新細明體" panose="02020500000000000000" pitchFamily="18" charset="-120"/>
            </a:endParaRPr>
          </a:p>
          <a:p>
            <a:pPr marL="457200" indent="-457200"/>
            <a:endParaRPr lang="en-US" altLang="zh-TW" sz="2400">
              <a:ea typeface="新細明體" panose="02020500000000000000" pitchFamily="18" charset="-120"/>
            </a:endParaRPr>
          </a:p>
          <a:p>
            <a:pPr marL="457200" indent="-457200"/>
            <a:endParaRPr lang="en-US" altLang="zh-TW" sz="2400">
              <a:ea typeface="新細明體" panose="02020500000000000000" pitchFamily="18" charset="-120"/>
            </a:endParaRPr>
          </a:p>
          <a:p>
            <a:pPr marL="457200" indent="-457200"/>
            <a:endParaRPr lang="en-US" altLang="zh-TW" sz="2400">
              <a:ea typeface="新細明體" panose="02020500000000000000" pitchFamily="18" charset="-120"/>
            </a:endParaRPr>
          </a:p>
          <a:p>
            <a:pPr marL="457200" indent="-457200"/>
            <a:endParaRPr lang="en-US" altLang="zh-TW" sz="2400">
              <a:ea typeface="新細明體" panose="02020500000000000000" pitchFamily="18" charset="-120"/>
            </a:endParaRPr>
          </a:p>
          <a:p>
            <a:pPr marL="457200" indent="-457200"/>
            <a:endParaRPr lang="en-US" altLang="zh-TW" sz="2400">
              <a:ea typeface="新細明體" panose="02020500000000000000" pitchFamily="18" charset="-120"/>
            </a:endParaRPr>
          </a:p>
          <a:p>
            <a:pPr marL="457200" indent="-457200"/>
            <a:r>
              <a:rPr lang="en-US" altLang="zh-TW" sz="1900">
                <a:ea typeface="新細明體" panose="02020500000000000000" pitchFamily="18" charset="-120"/>
              </a:rPr>
              <a:t>Totally O(|V|</a:t>
            </a:r>
            <a:r>
              <a:rPr lang="en-US" altLang="zh-TW" sz="1900" baseline="30000">
                <a:ea typeface="新細明體" panose="02020500000000000000" pitchFamily="18" charset="-120"/>
              </a:rPr>
              <a:t>3</a:t>
            </a:r>
            <a:r>
              <a:rPr lang="en-US" altLang="zh-TW" sz="1900">
                <a:ea typeface="新細明體" panose="02020500000000000000" pitchFamily="18" charset="-120"/>
              </a:rPr>
              <a:t>) operations, most efficient for complete graph</a:t>
            </a:r>
          </a:p>
          <a:p>
            <a:pPr marL="457200" indent="-457200"/>
            <a:endParaRPr lang="en-US" altLang="zh-TW" sz="800">
              <a:ea typeface="新細明體" panose="02020500000000000000" pitchFamily="18" charset="-120"/>
            </a:endParaRPr>
          </a:p>
          <a:p>
            <a:pPr marL="457200" indent="-457200"/>
            <a:r>
              <a:rPr lang="en-US" altLang="zh-TW" sz="1900">
                <a:solidFill>
                  <a:schemeClr val="accent2"/>
                </a:solidFill>
                <a:ea typeface="新細明體" panose="02020500000000000000" pitchFamily="18" charset="-120"/>
              </a:rPr>
              <a:t>Detect negative cycle</a:t>
            </a:r>
            <a:r>
              <a:rPr lang="en-US" altLang="zh-TW" sz="1900">
                <a:ea typeface="新細明體" panose="02020500000000000000" pitchFamily="18" charset="-120"/>
              </a:rPr>
              <a:t>:   if D</a:t>
            </a:r>
            <a:r>
              <a:rPr lang="en-US" altLang="zh-TW" sz="1900" baseline="-25000">
                <a:ea typeface="新細明體" panose="02020500000000000000" pitchFamily="18" charset="-120"/>
              </a:rPr>
              <a:t>ii</a:t>
            </a:r>
            <a:r>
              <a:rPr lang="en-US" altLang="zh-TW" sz="1900" baseline="30000">
                <a:ea typeface="新細明體" panose="02020500000000000000" pitchFamily="18" charset="-120"/>
              </a:rPr>
              <a:t>k</a:t>
            </a:r>
            <a:r>
              <a:rPr lang="en-US" altLang="zh-TW" sz="1900">
                <a:ea typeface="新細明體" panose="02020500000000000000" pitchFamily="18" charset="-120"/>
              </a:rPr>
              <a:t>&lt;0, there is a neg. cycle with intermediate nodes in {1,…,k} </a:t>
            </a:r>
          </a:p>
          <a:p>
            <a:pPr marL="457200" indent="-457200"/>
            <a:endParaRPr lang="en-US" altLang="zh-TW" sz="800">
              <a:ea typeface="新細明體" panose="02020500000000000000" pitchFamily="18" charset="-120"/>
            </a:endParaRPr>
          </a:p>
          <a:p>
            <a:pPr marL="457200" indent="-457200"/>
            <a:r>
              <a:rPr lang="en-US" altLang="zh-TW" sz="1900">
                <a:ea typeface="新細明體" panose="02020500000000000000" pitchFamily="18" charset="-120"/>
              </a:rPr>
              <a:t>Dynamic Programming:</a:t>
            </a:r>
            <a:r>
              <a:rPr lang="en-US" altLang="zh-TW" sz="2000">
                <a:ea typeface="新細明體" panose="02020500000000000000" pitchFamily="18" charset="-120"/>
              </a:rPr>
              <a:t> </a:t>
            </a:r>
          </a:p>
          <a:p>
            <a:pPr marL="457200" indent="-457200"/>
            <a:endParaRPr lang="en-US" altLang="zh-TW" sz="2000">
              <a:ea typeface="新細明體" panose="02020500000000000000" pitchFamily="18" charset="-120"/>
            </a:endParaRPr>
          </a:p>
          <a:p>
            <a:pPr marL="457200" indent="-457200"/>
            <a:endParaRPr lang="en-US" altLang="zh-TW" sz="2000">
              <a:ea typeface="新細明體" panose="02020500000000000000" pitchFamily="18" charset="-120"/>
            </a:endParaRPr>
          </a:p>
        </p:txBody>
      </p:sp>
      <p:grpSp>
        <p:nvGrpSpPr>
          <p:cNvPr id="156677" name="Group 214">
            <a:extLst>
              <a:ext uri="{FF2B5EF4-FFF2-40B4-BE49-F238E27FC236}">
                <a16:creationId xmlns:a16="http://schemas.microsoft.com/office/drawing/2014/main" id="{178C9128-7537-4CDD-A4E3-AAFFC1F01CE8}"/>
              </a:ext>
            </a:extLst>
          </p:cNvPr>
          <p:cNvGrpSpPr>
            <a:grpSpLocks/>
          </p:cNvGrpSpPr>
          <p:nvPr/>
        </p:nvGrpSpPr>
        <p:grpSpPr bwMode="auto">
          <a:xfrm>
            <a:off x="812800" y="2024063"/>
            <a:ext cx="8232775" cy="1676400"/>
            <a:chOff x="465" y="1066"/>
            <a:chExt cx="5186" cy="1056"/>
          </a:xfrm>
        </p:grpSpPr>
        <p:grpSp>
          <p:nvGrpSpPr>
            <p:cNvPr id="156695" name="Group 4">
              <a:extLst>
                <a:ext uri="{FF2B5EF4-FFF2-40B4-BE49-F238E27FC236}">
                  <a16:creationId xmlns:a16="http://schemas.microsoft.com/office/drawing/2014/main" id="{53EB7CD2-B90A-4C7E-BDAF-D3E499A7D54B}"/>
                </a:ext>
              </a:extLst>
            </p:cNvPr>
            <p:cNvGrpSpPr>
              <a:grpSpLocks/>
            </p:cNvGrpSpPr>
            <p:nvPr/>
          </p:nvGrpSpPr>
          <p:grpSpPr bwMode="auto">
            <a:xfrm>
              <a:off x="465" y="1066"/>
              <a:ext cx="960" cy="1056"/>
              <a:chOff x="624" y="1152"/>
              <a:chExt cx="1141" cy="1435"/>
            </a:xfrm>
          </p:grpSpPr>
          <p:sp>
            <p:nvSpPr>
              <p:cNvPr id="156866" name="Rectangle 5">
                <a:extLst>
                  <a:ext uri="{FF2B5EF4-FFF2-40B4-BE49-F238E27FC236}">
                    <a16:creationId xmlns:a16="http://schemas.microsoft.com/office/drawing/2014/main" id="{96CC1565-14E3-4F3D-9380-8301AB36B166}"/>
                  </a:ext>
                </a:extLst>
              </p:cNvPr>
              <p:cNvSpPr>
                <a:spLocks noChangeArrowheads="1"/>
              </p:cNvSpPr>
              <p:nvPr/>
            </p:nvSpPr>
            <p:spPr bwMode="auto">
              <a:xfrm>
                <a:off x="1307" y="2300"/>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67" name="Rectangle 6">
                <a:extLst>
                  <a:ext uri="{FF2B5EF4-FFF2-40B4-BE49-F238E27FC236}">
                    <a16:creationId xmlns:a16="http://schemas.microsoft.com/office/drawing/2014/main" id="{25E41EC2-6D18-4933-871E-2790723E891E}"/>
                  </a:ext>
                </a:extLst>
              </p:cNvPr>
              <p:cNvSpPr>
                <a:spLocks noChangeArrowheads="1"/>
              </p:cNvSpPr>
              <p:nvPr/>
            </p:nvSpPr>
            <p:spPr bwMode="auto">
              <a:xfrm>
                <a:off x="1307"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68" name="Rectangle 7">
                <a:extLst>
                  <a:ext uri="{FF2B5EF4-FFF2-40B4-BE49-F238E27FC236}">
                    <a16:creationId xmlns:a16="http://schemas.microsoft.com/office/drawing/2014/main" id="{7A4770DF-5D6B-4679-B733-8A34CE901376}"/>
                  </a:ext>
                </a:extLst>
              </p:cNvPr>
              <p:cNvSpPr>
                <a:spLocks noChangeArrowheads="1"/>
              </p:cNvSpPr>
              <p:nvPr/>
            </p:nvSpPr>
            <p:spPr bwMode="auto">
              <a:xfrm>
                <a:off x="1307"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69" name="Rectangle 8">
                <a:extLst>
                  <a:ext uri="{FF2B5EF4-FFF2-40B4-BE49-F238E27FC236}">
                    <a16:creationId xmlns:a16="http://schemas.microsoft.com/office/drawing/2014/main" id="{5B3267E8-E378-464A-8262-ACAB1B6F65FA}"/>
                  </a:ext>
                </a:extLst>
              </p:cNvPr>
              <p:cNvSpPr>
                <a:spLocks noChangeArrowheads="1"/>
              </p:cNvSpPr>
              <p:nvPr/>
            </p:nvSpPr>
            <p:spPr bwMode="auto">
              <a:xfrm>
                <a:off x="1307"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70" name="Rectangle 9">
                <a:extLst>
                  <a:ext uri="{FF2B5EF4-FFF2-40B4-BE49-F238E27FC236}">
                    <a16:creationId xmlns:a16="http://schemas.microsoft.com/office/drawing/2014/main" id="{5CBC2CA5-B899-46B6-8C30-FA95C7472428}"/>
                  </a:ext>
                </a:extLst>
              </p:cNvPr>
              <p:cNvSpPr>
                <a:spLocks noChangeArrowheads="1"/>
              </p:cNvSpPr>
              <p:nvPr/>
            </p:nvSpPr>
            <p:spPr bwMode="auto">
              <a:xfrm>
                <a:off x="1307"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71" name="Rectangle 10">
                <a:extLst>
                  <a:ext uri="{FF2B5EF4-FFF2-40B4-BE49-F238E27FC236}">
                    <a16:creationId xmlns:a16="http://schemas.microsoft.com/office/drawing/2014/main" id="{C50F0E6B-17C6-47E9-AD85-95A0227F4EA0}"/>
                  </a:ext>
                </a:extLst>
              </p:cNvPr>
              <p:cNvSpPr>
                <a:spLocks noChangeArrowheads="1"/>
              </p:cNvSpPr>
              <p:nvPr/>
            </p:nvSpPr>
            <p:spPr bwMode="auto">
              <a:xfrm>
                <a:off x="1536"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72" name="Rectangle 11">
                <a:extLst>
                  <a:ext uri="{FF2B5EF4-FFF2-40B4-BE49-F238E27FC236}">
                    <a16:creationId xmlns:a16="http://schemas.microsoft.com/office/drawing/2014/main" id="{E29A9693-9A2B-43A6-A279-4DC45B40F60C}"/>
                  </a:ext>
                </a:extLst>
              </p:cNvPr>
              <p:cNvSpPr>
                <a:spLocks noChangeArrowheads="1"/>
              </p:cNvSpPr>
              <p:nvPr/>
            </p:nvSpPr>
            <p:spPr bwMode="auto">
              <a:xfrm>
                <a:off x="1080"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73" name="Rectangle 12">
                <a:extLst>
                  <a:ext uri="{FF2B5EF4-FFF2-40B4-BE49-F238E27FC236}">
                    <a16:creationId xmlns:a16="http://schemas.microsoft.com/office/drawing/2014/main" id="{24017173-C6D1-41CD-871C-53871085D62A}"/>
                  </a:ext>
                </a:extLst>
              </p:cNvPr>
              <p:cNvSpPr>
                <a:spLocks noChangeArrowheads="1"/>
              </p:cNvSpPr>
              <p:nvPr/>
            </p:nvSpPr>
            <p:spPr bwMode="auto">
              <a:xfrm>
                <a:off x="853" y="1726"/>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74" name="Rectangle 13">
                <a:extLst>
                  <a:ext uri="{FF2B5EF4-FFF2-40B4-BE49-F238E27FC236}">
                    <a16:creationId xmlns:a16="http://schemas.microsoft.com/office/drawing/2014/main" id="{FA374190-37D9-458D-8680-66F8D6DCFBC0}"/>
                  </a:ext>
                </a:extLst>
              </p:cNvPr>
              <p:cNvSpPr>
                <a:spLocks noChangeArrowheads="1"/>
              </p:cNvSpPr>
              <p:nvPr/>
            </p:nvSpPr>
            <p:spPr bwMode="auto">
              <a:xfrm>
                <a:off x="624"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75" name="Rectangle 14">
                <a:extLst>
                  <a:ext uri="{FF2B5EF4-FFF2-40B4-BE49-F238E27FC236}">
                    <a16:creationId xmlns:a16="http://schemas.microsoft.com/office/drawing/2014/main" id="{C55DED49-C63A-44E6-851F-145CF5C55E8F}"/>
                  </a:ext>
                </a:extLst>
              </p:cNvPr>
              <p:cNvSpPr>
                <a:spLocks noChangeArrowheads="1"/>
              </p:cNvSpPr>
              <p:nvPr/>
            </p:nvSpPr>
            <p:spPr bwMode="auto">
              <a:xfrm>
                <a:off x="1536" y="2300"/>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76" name="Rectangle 15">
                <a:extLst>
                  <a:ext uri="{FF2B5EF4-FFF2-40B4-BE49-F238E27FC236}">
                    <a16:creationId xmlns:a16="http://schemas.microsoft.com/office/drawing/2014/main" id="{BC3592E8-F540-45DB-AE10-E681FDC1D985}"/>
                  </a:ext>
                </a:extLst>
              </p:cNvPr>
              <p:cNvSpPr>
                <a:spLocks noChangeArrowheads="1"/>
              </p:cNvSpPr>
              <p:nvPr/>
            </p:nvSpPr>
            <p:spPr bwMode="auto">
              <a:xfrm>
                <a:off x="1080" y="2300"/>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77" name="Rectangle 16">
                <a:extLst>
                  <a:ext uri="{FF2B5EF4-FFF2-40B4-BE49-F238E27FC236}">
                    <a16:creationId xmlns:a16="http://schemas.microsoft.com/office/drawing/2014/main" id="{00B821AB-2CF8-442F-B425-7086C3F5A127}"/>
                  </a:ext>
                </a:extLst>
              </p:cNvPr>
              <p:cNvSpPr>
                <a:spLocks noChangeArrowheads="1"/>
              </p:cNvSpPr>
              <p:nvPr/>
            </p:nvSpPr>
            <p:spPr bwMode="auto">
              <a:xfrm>
                <a:off x="853" y="2300"/>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78" name="Rectangle 17">
                <a:extLst>
                  <a:ext uri="{FF2B5EF4-FFF2-40B4-BE49-F238E27FC236}">
                    <a16:creationId xmlns:a16="http://schemas.microsoft.com/office/drawing/2014/main" id="{B4F8CA9F-776C-4EC6-86F5-79D1348378F1}"/>
                  </a:ext>
                </a:extLst>
              </p:cNvPr>
              <p:cNvSpPr>
                <a:spLocks noChangeArrowheads="1"/>
              </p:cNvSpPr>
              <p:nvPr/>
            </p:nvSpPr>
            <p:spPr bwMode="auto">
              <a:xfrm>
                <a:off x="624" y="2300"/>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79" name="Rectangle 18">
                <a:extLst>
                  <a:ext uri="{FF2B5EF4-FFF2-40B4-BE49-F238E27FC236}">
                    <a16:creationId xmlns:a16="http://schemas.microsoft.com/office/drawing/2014/main" id="{38F76F93-997E-44BF-9589-28E793086243}"/>
                  </a:ext>
                </a:extLst>
              </p:cNvPr>
              <p:cNvSpPr>
                <a:spLocks noChangeArrowheads="1"/>
              </p:cNvSpPr>
              <p:nvPr/>
            </p:nvSpPr>
            <p:spPr bwMode="auto">
              <a:xfrm>
                <a:off x="1536"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80" name="Rectangle 19">
                <a:extLst>
                  <a:ext uri="{FF2B5EF4-FFF2-40B4-BE49-F238E27FC236}">
                    <a16:creationId xmlns:a16="http://schemas.microsoft.com/office/drawing/2014/main" id="{122E9D09-8DED-43DB-AAEA-458B9B850966}"/>
                  </a:ext>
                </a:extLst>
              </p:cNvPr>
              <p:cNvSpPr>
                <a:spLocks noChangeArrowheads="1"/>
              </p:cNvSpPr>
              <p:nvPr/>
            </p:nvSpPr>
            <p:spPr bwMode="auto">
              <a:xfrm>
                <a:off x="1080"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81" name="Rectangle 20">
                <a:extLst>
                  <a:ext uri="{FF2B5EF4-FFF2-40B4-BE49-F238E27FC236}">
                    <a16:creationId xmlns:a16="http://schemas.microsoft.com/office/drawing/2014/main" id="{7704D4EF-D3F1-47C0-B155-8079834FD4C9}"/>
                  </a:ext>
                </a:extLst>
              </p:cNvPr>
              <p:cNvSpPr>
                <a:spLocks noChangeArrowheads="1"/>
              </p:cNvSpPr>
              <p:nvPr/>
            </p:nvSpPr>
            <p:spPr bwMode="auto">
              <a:xfrm>
                <a:off x="853"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82" name="Rectangle 21">
                <a:extLst>
                  <a:ext uri="{FF2B5EF4-FFF2-40B4-BE49-F238E27FC236}">
                    <a16:creationId xmlns:a16="http://schemas.microsoft.com/office/drawing/2014/main" id="{D7266072-9B5B-4175-A956-ED8471364A63}"/>
                  </a:ext>
                </a:extLst>
              </p:cNvPr>
              <p:cNvSpPr>
                <a:spLocks noChangeArrowheads="1"/>
              </p:cNvSpPr>
              <p:nvPr/>
            </p:nvSpPr>
            <p:spPr bwMode="auto">
              <a:xfrm>
                <a:off x="624"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83" name="Rectangle 22">
                <a:extLst>
                  <a:ext uri="{FF2B5EF4-FFF2-40B4-BE49-F238E27FC236}">
                    <a16:creationId xmlns:a16="http://schemas.microsoft.com/office/drawing/2014/main" id="{AA85B840-1ECF-4E25-A382-0B0AC86B7B08}"/>
                  </a:ext>
                </a:extLst>
              </p:cNvPr>
              <p:cNvSpPr>
                <a:spLocks noChangeArrowheads="1"/>
              </p:cNvSpPr>
              <p:nvPr/>
            </p:nvSpPr>
            <p:spPr bwMode="auto">
              <a:xfrm>
                <a:off x="1536"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84" name="Rectangle 23">
                <a:extLst>
                  <a:ext uri="{FF2B5EF4-FFF2-40B4-BE49-F238E27FC236}">
                    <a16:creationId xmlns:a16="http://schemas.microsoft.com/office/drawing/2014/main" id="{9DD6E22F-EDC3-436B-9AD5-3C6AB6403419}"/>
                  </a:ext>
                </a:extLst>
              </p:cNvPr>
              <p:cNvSpPr>
                <a:spLocks noChangeArrowheads="1"/>
              </p:cNvSpPr>
              <p:nvPr/>
            </p:nvSpPr>
            <p:spPr bwMode="auto">
              <a:xfrm>
                <a:off x="1080" y="1439"/>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85" name="Rectangle 24">
                <a:extLst>
                  <a:ext uri="{FF2B5EF4-FFF2-40B4-BE49-F238E27FC236}">
                    <a16:creationId xmlns:a16="http://schemas.microsoft.com/office/drawing/2014/main" id="{AAFBC632-CF32-49F9-96D4-C2325805DBE3}"/>
                  </a:ext>
                </a:extLst>
              </p:cNvPr>
              <p:cNvSpPr>
                <a:spLocks noChangeArrowheads="1"/>
              </p:cNvSpPr>
              <p:nvPr/>
            </p:nvSpPr>
            <p:spPr bwMode="auto">
              <a:xfrm>
                <a:off x="853"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86" name="Rectangle 25">
                <a:extLst>
                  <a:ext uri="{FF2B5EF4-FFF2-40B4-BE49-F238E27FC236}">
                    <a16:creationId xmlns:a16="http://schemas.microsoft.com/office/drawing/2014/main" id="{BB611595-7102-4442-B8BF-6FEDCD414815}"/>
                  </a:ext>
                </a:extLst>
              </p:cNvPr>
              <p:cNvSpPr>
                <a:spLocks noChangeArrowheads="1"/>
              </p:cNvSpPr>
              <p:nvPr/>
            </p:nvSpPr>
            <p:spPr bwMode="auto">
              <a:xfrm>
                <a:off x="624"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87" name="Rectangle 26">
                <a:extLst>
                  <a:ext uri="{FF2B5EF4-FFF2-40B4-BE49-F238E27FC236}">
                    <a16:creationId xmlns:a16="http://schemas.microsoft.com/office/drawing/2014/main" id="{68FB0CDE-C0E1-436F-8CC7-CBB8BE8C7C16}"/>
                  </a:ext>
                </a:extLst>
              </p:cNvPr>
              <p:cNvSpPr>
                <a:spLocks noChangeArrowheads="1"/>
              </p:cNvSpPr>
              <p:nvPr/>
            </p:nvSpPr>
            <p:spPr bwMode="auto">
              <a:xfrm>
                <a:off x="153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88" name="Rectangle 27">
                <a:extLst>
                  <a:ext uri="{FF2B5EF4-FFF2-40B4-BE49-F238E27FC236}">
                    <a16:creationId xmlns:a16="http://schemas.microsoft.com/office/drawing/2014/main" id="{93CF9E29-DDB1-4705-800E-36235A6DB938}"/>
                  </a:ext>
                </a:extLst>
              </p:cNvPr>
              <p:cNvSpPr>
                <a:spLocks noChangeArrowheads="1"/>
              </p:cNvSpPr>
              <p:nvPr/>
            </p:nvSpPr>
            <p:spPr bwMode="auto">
              <a:xfrm>
                <a:off x="1080" y="1152"/>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89" name="Rectangle 28">
                <a:extLst>
                  <a:ext uri="{FF2B5EF4-FFF2-40B4-BE49-F238E27FC236}">
                    <a16:creationId xmlns:a16="http://schemas.microsoft.com/office/drawing/2014/main" id="{26830634-0AC5-4A6C-9EBF-178E1A4924E4}"/>
                  </a:ext>
                </a:extLst>
              </p:cNvPr>
              <p:cNvSpPr>
                <a:spLocks noChangeArrowheads="1"/>
              </p:cNvSpPr>
              <p:nvPr/>
            </p:nvSpPr>
            <p:spPr bwMode="auto">
              <a:xfrm>
                <a:off x="853" y="1152"/>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90" name="Rectangle 29">
                <a:extLst>
                  <a:ext uri="{FF2B5EF4-FFF2-40B4-BE49-F238E27FC236}">
                    <a16:creationId xmlns:a16="http://schemas.microsoft.com/office/drawing/2014/main" id="{4CABB318-B9EA-487F-8C07-74F69C535D09}"/>
                  </a:ext>
                </a:extLst>
              </p:cNvPr>
              <p:cNvSpPr>
                <a:spLocks noChangeArrowheads="1"/>
              </p:cNvSpPr>
              <p:nvPr/>
            </p:nvSpPr>
            <p:spPr bwMode="auto">
              <a:xfrm>
                <a:off x="624"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91" name="Line 30">
                <a:extLst>
                  <a:ext uri="{FF2B5EF4-FFF2-40B4-BE49-F238E27FC236}">
                    <a16:creationId xmlns:a16="http://schemas.microsoft.com/office/drawing/2014/main" id="{1A8AA7D2-D189-4AAE-A312-56B1305D9BD5}"/>
                  </a:ext>
                </a:extLst>
              </p:cNvPr>
              <p:cNvSpPr>
                <a:spLocks noChangeShapeType="1"/>
              </p:cNvSpPr>
              <p:nvPr/>
            </p:nvSpPr>
            <p:spPr bwMode="auto">
              <a:xfrm>
                <a:off x="624"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92" name="Line 31">
                <a:extLst>
                  <a:ext uri="{FF2B5EF4-FFF2-40B4-BE49-F238E27FC236}">
                    <a16:creationId xmlns:a16="http://schemas.microsoft.com/office/drawing/2014/main" id="{EC63EA0A-C956-47F4-A8F2-BF25C9F8597F}"/>
                  </a:ext>
                </a:extLst>
              </p:cNvPr>
              <p:cNvSpPr>
                <a:spLocks noChangeShapeType="1"/>
              </p:cNvSpPr>
              <p:nvPr/>
            </p:nvSpPr>
            <p:spPr bwMode="auto">
              <a:xfrm>
                <a:off x="624"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93" name="Line 32">
                <a:extLst>
                  <a:ext uri="{FF2B5EF4-FFF2-40B4-BE49-F238E27FC236}">
                    <a16:creationId xmlns:a16="http://schemas.microsoft.com/office/drawing/2014/main" id="{C54F5A4A-7862-41C5-9747-0B14246CF0AF}"/>
                  </a:ext>
                </a:extLst>
              </p:cNvPr>
              <p:cNvSpPr>
                <a:spLocks noChangeShapeType="1"/>
              </p:cNvSpPr>
              <p:nvPr/>
            </p:nvSpPr>
            <p:spPr bwMode="auto">
              <a:xfrm>
                <a:off x="624"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94" name="Line 33">
                <a:extLst>
                  <a:ext uri="{FF2B5EF4-FFF2-40B4-BE49-F238E27FC236}">
                    <a16:creationId xmlns:a16="http://schemas.microsoft.com/office/drawing/2014/main" id="{04336BE0-1F08-4FE9-B95A-2F405688266C}"/>
                  </a:ext>
                </a:extLst>
              </p:cNvPr>
              <p:cNvSpPr>
                <a:spLocks noChangeShapeType="1"/>
              </p:cNvSpPr>
              <p:nvPr/>
            </p:nvSpPr>
            <p:spPr bwMode="auto">
              <a:xfrm>
                <a:off x="624"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95" name="Line 34">
                <a:extLst>
                  <a:ext uri="{FF2B5EF4-FFF2-40B4-BE49-F238E27FC236}">
                    <a16:creationId xmlns:a16="http://schemas.microsoft.com/office/drawing/2014/main" id="{3F236068-5B57-423F-BA27-EA2581F2C423}"/>
                  </a:ext>
                </a:extLst>
              </p:cNvPr>
              <p:cNvSpPr>
                <a:spLocks noChangeShapeType="1"/>
              </p:cNvSpPr>
              <p:nvPr/>
            </p:nvSpPr>
            <p:spPr bwMode="auto">
              <a:xfrm>
                <a:off x="624" y="2587"/>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96" name="Line 35">
                <a:extLst>
                  <a:ext uri="{FF2B5EF4-FFF2-40B4-BE49-F238E27FC236}">
                    <a16:creationId xmlns:a16="http://schemas.microsoft.com/office/drawing/2014/main" id="{67CFD9D1-9ADC-4B40-A445-DB1AF7F128E0}"/>
                  </a:ext>
                </a:extLst>
              </p:cNvPr>
              <p:cNvSpPr>
                <a:spLocks noChangeShapeType="1"/>
              </p:cNvSpPr>
              <p:nvPr/>
            </p:nvSpPr>
            <p:spPr bwMode="auto">
              <a:xfrm>
                <a:off x="624" y="1152"/>
                <a:ext cx="0" cy="1435"/>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97" name="Line 36">
                <a:extLst>
                  <a:ext uri="{FF2B5EF4-FFF2-40B4-BE49-F238E27FC236}">
                    <a16:creationId xmlns:a16="http://schemas.microsoft.com/office/drawing/2014/main" id="{CBA2AF0E-98BC-4BA9-8E7B-1DEF2281CB6F}"/>
                  </a:ext>
                </a:extLst>
              </p:cNvPr>
              <p:cNvSpPr>
                <a:spLocks noChangeShapeType="1"/>
              </p:cNvSpPr>
              <p:nvPr/>
            </p:nvSpPr>
            <p:spPr bwMode="auto">
              <a:xfrm>
                <a:off x="853" y="1152"/>
                <a:ext cx="0" cy="143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98" name="Line 37">
                <a:extLst>
                  <a:ext uri="{FF2B5EF4-FFF2-40B4-BE49-F238E27FC236}">
                    <a16:creationId xmlns:a16="http://schemas.microsoft.com/office/drawing/2014/main" id="{9A934F79-CF70-4EBD-A37E-BF1C2288A274}"/>
                  </a:ext>
                </a:extLst>
              </p:cNvPr>
              <p:cNvSpPr>
                <a:spLocks noChangeShapeType="1"/>
              </p:cNvSpPr>
              <p:nvPr/>
            </p:nvSpPr>
            <p:spPr bwMode="auto">
              <a:xfrm>
                <a:off x="1080" y="1152"/>
                <a:ext cx="0" cy="143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99" name="Line 38">
                <a:extLst>
                  <a:ext uri="{FF2B5EF4-FFF2-40B4-BE49-F238E27FC236}">
                    <a16:creationId xmlns:a16="http://schemas.microsoft.com/office/drawing/2014/main" id="{0EDBD4AE-F82A-41FD-84E5-9A0CF0B33EC1}"/>
                  </a:ext>
                </a:extLst>
              </p:cNvPr>
              <p:cNvSpPr>
                <a:spLocks noChangeShapeType="1"/>
              </p:cNvSpPr>
              <p:nvPr/>
            </p:nvSpPr>
            <p:spPr bwMode="auto">
              <a:xfrm>
                <a:off x="1307" y="1152"/>
                <a:ext cx="0" cy="143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900" name="Line 39">
                <a:extLst>
                  <a:ext uri="{FF2B5EF4-FFF2-40B4-BE49-F238E27FC236}">
                    <a16:creationId xmlns:a16="http://schemas.microsoft.com/office/drawing/2014/main" id="{C32F9C1F-27CD-48C4-ADB9-C11A94524D27}"/>
                  </a:ext>
                </a:extLst>
              </p:cNvPr>
              <p:cNvSpPr>
                <a:spLocks noChangeShapeType="1"/>
              </p:cNvSpPr>
              <p:nvPr/>
            </p:nvSpPr>
            <p:spPr bwMode="auto">
              <a:xfrm>
                <a:off x="1765" y="1152"/>
                <a:ext cx="0" cy="1435"/>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901" name="Line 40">
                <a:extLst>
                  <a:ext uri="{FF2B5EF4-FFF2-40B4-BE49-F238E27FC236}">
                    <a16:creationId xmlns:a16="http://schemas.microsoft.com/office/drawing/2014/main" id="{B091BE5B-ABE5-4A00-BC98-57707E6F1A5D}"/>
                  </a:ext>
                </a:extLst>
              </p:cNvPr>
              <p:cNvSpPr>
                <a:spLocks noChangeShapeType="1"/>
              </p:cNvSpPr>
              <p:nvPr/>
            </p:nvSpPr>
            <p:spPr bwMode="auto">
              <a:xfrm>
                <a:off x="624"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902" name="Line 41">
                <a:extLst>
                  <a:ext uri="{FF2B5EF4-FFF2-40B4-BE49-F238E27FC236}">
                    <a16:creationId xmlns:a16="http://schemas.microsoft.com/office/drawing/2014/main" id="{65B4172B-39D2-4A0A-A6C5-3F871E1DF43C}"/>
                  </a:ext>
                </a:extLst>
              </p:cNvPr>
              <p:cNvSpPr>
                <a:spLocks noChangeShapeType="1"/>
              </p:cNvSpPr>
              <p:nvPr/>
            </p:nvSpPr>
            <p:spPr bwMode="auto">
              <a:xfrm>
                <a:off x="1536" y="1152"/>
                <a:ext cx="0" cy="143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903" name="Line 42">
                <a:extLst>
                  <a:ext uri="{FF2B5EF4-FFF2-40B4-BE49-F238E27FC236}">
                    <a16:creationId xmlns:a16="http://schemas.microsoft.com/office/drawing/2014/main" id="{78CBE8DD-F0C7-4AE7-B711-626290742B7F}"/>
                  </a:ext>
                </a:extLst>
              </p:cNvPr>
              <p:cNvSpPr>
                <a:spLocks noChangeShapeType="1"/>
              </p:cNvSpPr>
              <p:nvPr/>
            </p:nvSpPr>
            <p:spPr bwMode="auto">
              <a:xfrm>
                <a:off x="960" y="1296"/>
                <a:ext cx="7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904" name="Line 43">
                <a:extLst>
                  <a:ext uri="{FF2B5EF4-FFF2-40B4-BE49-F238E27FC236}">
                    <a16:creationId xmlns:a16="http://schemas.microsoft.com/office/drawing/2014/main" id="{EB5BD9C9-E62A-444D-A465-2425757256BA}"/>
                  </a:ext>
                </a:extLst>
              </p:cNvPr>
              <p:cNvSpPr>
                <a:spLocks noChangeShapeType="1"/>
              </p:cNvSpPr>
              <p:nvPr/>
            </p:nvSpPr>
            <p:spPr bwMode="auto">
              <a:xfrm>
                <a:off x="720" y="1584"/>
                <a:ext cx="0" cy="86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56696" name="Group 44">
              <a:extLst>
                <a:ext uri="{FF2B5EF4-FFF2-40B4-BE49-F238E27FC236}">
                  <a16:creationId xmlns:a16="http://schemas.microsoft.com/office/drawing/2014/main" id="{6C9F0DDD-46D3-4509-A193-7BC5C982A5EC}"/>
                </a:ext>
              </a:extLst>
            </p:cNvPr>
            <p:cNvGrpSpPr>
              <a:grpSpLocks/>
            </p:cNvGrpSpPr>
            <p:nvPr/>
          </p:nvGrpSpPr>
          <p:grpSpPr bwMode="auto">
            <a:xfrm>
              <a:off x="1521" y="1066"/>
              <a:ext cx="962" cy="1056"/>
              <a:chOff x="1392" y="1056"/>
              <a:chExt cx="962" cy="1056"/>
            </a:xfrm>
          </p:grpSpPr>
          <p:grpSp>
            <p:nvGrpSpPr>
              <p:cNvPr id="156824" name="Group 45">
                <a:extLst>
                  <a:ext uri="{FF2B5EF4-FFF2-40B4-BE49-F238E27FC236}">
                    <a16:creationId xmlns:a16="http://schemas.microsoft.com/office/drawing/2014/main" id="{61BF9F2A-128F-41DE-B205-6AE04213879C}"/>
                  </a:ext>
                </a:extLst>
              </p:cNvPr>
              <p:cNvGrpSpPr>
                <a:grpSpLocks/>
              </p:cNvGrpSpPr>
              <p:nvPr/>
            </p:nvGrpSpPr>
            <p:grpSpPr bwMode="auto">
              <a:xfrm>
                <a:off x="1392" y="1056"/>
                <a:ext cx="962" cy="1056"/>
                <a:chOff x="1920" y="1152"/>
                <a:chExt cx="1141" cy="1439"/>
              </a:xfrm>
            </p:grpSpPr>
            <p:sp>
              <p:nvSpPr>
                <p:cNvPr id="156829" name="Rectangle 46">
                  <a:extLst>
                    <a:ext uri="{FF2B5EF4-FFF2-40B4-BE49-F238E27FC236}">
                      <a16:creationId xmlns:a16="http://schemas.microsoft.com/office/drawing/2014/main" id="{EE9F7891-D5AD-447C-92FD-A1281ED7A3FD}"/>
                    </a:ext>
                  </a:extLst>
                </p:cNvPr>
                <p:cNvSpPr>
                  <a:spLocks noChangeArrowheads="1"/>
                </p:cNvSpPr>
                <p:nvPr/>
              </p:nvSpPr>
              <p:spPr bwMode="auto">
                <a:xfrm>
                  <a:off x="2603"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30" name="Rectangle 47">
                  <a:extLst>
                    <a:ext uri="{FF2B5EF4-FFF2-40B4-BE49-F238E27FC236}">
                      <a16:creationId xmlns:a16="http://schemas.microsoft.com/office/drawing/2014/main" id="{E3E5D566-83D3-493C-B15F-C59E197E8259}"/>
                    </a:ext>
                  </a:extLst>
                </p:cNvPr>
                <p:cNvSpPr>
                  <a:spLocks noChangeArrowheads="1"/>
                </p:cNvSpPr>
                <p:nvPr/>
              </p:nvSpPr>
              <p:spPr bwMode="auto">
                <a:xfrm>
                  <a:off x="2603"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31" name="Rectangle 48">
                  <a:extLst>
                    <a:ext uri="{FF2B5EF4-FFF2-40B4-BE49-F238E27FC236}">
                      <a16:creationId xmlns:a16="http://schemas.microsoft.com/office/drawing/2014/main" id="{F90E898F-0B7A-4EA9-A06E-DE8837E26065}"/>
                    </a:ext>
                  </a:extLst>
                </p:cNvPr>
                <p:cNvSpPr>
                  <a:spLocks noChangeArrowheads="1"/>
                </p:cNvSpPr>
                <p:nvPr/>
              </p:nvSpPr>
              <p:spPr bwMode="auto">
                <a:xfrm>
                  <a:off x="2603"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32" name="Rectangle 49">
                  <a:extLst>
                    <a:ext uri="{FF2B5EF4-FFF2-40B4-BE49-F238E27FC236}">
                      <a16:creationId xmlns:a16="http://schemas.microsoft.com/office/drawing/2014/main" id="{39DBB665-FC39-485B-A8DC-3E2767395B5D}"/>
                    </a:ext>
                  </a:extLst>
                </p:cNvPr>
                <p:cNvSpPr>
                  <a:spLocks noChangeArrowheads="1"/>
                </p:cNvSpPr>
                <p:nvPr/>
              </p:nvSpPr>
              <p:spPr bwMode="auto">
                <a:xfrm>
                  <a:off x="2603"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33" name="Rectangle 50">
                  <a:extLst>
                    <a:ext uri="{FF2B5EF4-FFF2-40B4-BE49-F238E27FC236}">
                      <a16:creationId xmlns:a16="http://schemas.microsoft.com/office/drawing/2014/main" id="{ECC292B8-6E16-49A5-A522-C1C03C92902B}"/>
                    </a:ext>
                  </a:extLst>
                </p:cNvPr>
                <p:cNvSpPr>
                  <a:spLocks noChangeArrowheads="1"/>
                </p:cNvSpPr>
                <p:nvPr/>
              </p:nvSpPr>
              <p:spPr bwMode="auto">
                <a:xfrm>
                  <a:off x="2603"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34" name="Rectangle 51">
                  <a:extLst>
                    <a:ext uri="{FF2B5EF4-FFF2-40B4-BE49-F238E27FC236}">
                      <a16:creationId xmlns:a16="http://schemas.microsoft.com/office/drawing/2014/main" id="{F120016B-BEB2-4775-80C2-B123CD5E6F0C}"/>
                    </a:ext>
                  </a:extLst>
                </p:cNvPr>
                <p:cNvSpPr>
                  <a:spLocks noChangeArrowheads="1"/>
                </p:cNvSpPr>
                <p:nvPr/>
              </p:nvSpPr>
              <p:spPr bwMode="auto">
                <a:xfrm>
                  <a:off x="2832"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35" name="Rectangle 52">
                  <a:extLst>
                    <a:ext uri="{FF2B5EF4-FFF2-40B4-BE49-F238E27FC236}">
                      <a16:creationId xmlns:a16="http://schemas.microsoft.com/office/drawing/2014/main" id="{025787E5-57BA-4A13-99A8-D091BA9CC659}"/>
                    </a:ext>
                  </a:extLst>
                </p:cNvPr>
                <p:cNvSpPr>
                  <a:spLocks noChangeArrowheads="1"/>
                </p:cNvSpPr>
                <p:nvPr/>
              </p:nvSpPr>
              <p:spPr bwMode="auto">
                <a:xfrm>
                  <a:off x="2376"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36" name="Rectangle 53">
                  <a:extLst>
                    <a:ext uri="{FF2B5EF4-FFF2-40B4-BE49-F238E27FC236}">
                      <a16:creationId xmlns:a16="http://schemas.microsoft.com/office/drawing/2014/main" id="{6EDE0B58-0CE0-4B7B-AFCA-D70A0F00C596}"/>
                    </a:ext>
                  </a:extLst>
                </p:cNvPr>
                <p:cNvSpPr>
                  <a:spLocks noChangeArrowheads="1"/>
                </p:cNvSpPr>
                <p:nvPr/>
              </p:nvSpPr>
              <p:spPr bwMode="auto">
                <a:xfrm>
                  <a:off x="2149" y="1152"/>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37" name="Rectangle 54">
                  <a:extLst>
                    <a:ext uri="{FF2B5EF4-FFF2-40B4-BE49-F238E27FC236}">
                      <a16:creationId xmlns:a16="http://schemas.microsoft.com/office/drawing/2014/main" id="{B03A33E9-F15A-457D-9D3D-4D784718AFF2}"/>
                    </a:ext>
                  </a:extLst>
                </p:cNvPr>
                <p:cNvSpPr>
                  <a:spLocks noChangeArrowheads="1"/>
                </p:cNvSpPr>
                <p:nvPr/>
              </p:nvSpPr>
              <p:spPr bwMode="auto">
                <a:xfrm>
                  <a:off x="1920"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38" name="Rectangle 55">
                  <a:extLst>
                    <a:ext uri="{FF2B5EF4-FFF2-40B4-BE49-F238E27FC236}">
                      <a16:creationId xmlns:a16="http://schemas.microsoft.com/office/drawing/2014/main" id="{80199139-7895-4FCD-8A92-04D23B4FBF3E}"/>
                    </a:ext>
                  </a:extLst>
                </p:cNvPr>
                <p:cNvSpPr>
                  <a:spLocks noChangeArrowheads="1"/>
                </p:cNvSpPr>
                <p:nvPr/>
              </p:nvSpPr>
              <p:spPr bwMode="auto">
                <a:xfrm>
                  <a:off x="2832"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39" name="Rectangle 56">
                  <a:extLst>
                    <a:ext uri="{FF2B5EF4-FFF2-40B4-BE49-F238E27FC236}">
                      <a16:creationId xmlns:a16="http://schemas.microsoft.com/office/drawing/2014/main" id="{ECE19EEB-24A6-4A4D-A895-7E349710DA08}"/>
                    </a:ext>
                  </a:extLst>
                </p:cNvPr>
                <p:cNvSpPr>
                  <a:spLocks noChangeArrowheads="1"/>
                </p:cNvSpPr>
                <p:nvPr/>
              </p:nvSpPr>
              <p:spPr bwMode="auto">
                <a:xfrm>
                  <a:off x="2376"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40" name="Rectangle 57">
                  <a:extLst>
                    <a:ext uri="{FF2B5EF4-FFF2-40B4-BE49-F238E27FC236}">
                      <a16:creationId xmlns:a16="http://schemas.microsoft.com/office/drawing/2014/main" id="{3C079DA0-9308-4617-9CC0-93579E90B2E1}"/>
                    </a:ext>
                  </a:extLst>
                </p:cNvPr>
                <p:cNvSpPr>
                  <a:spLocks noChangeArrowheads="1"/>
                </p:cNvSpPr>
                <p:nvPr/>
              </p:nvSpPr>
              <p:spPr bwMode="auto">
                <a:xfrm>
                  <a:off x="2149" y="2300"/>
                  <a:ext cx="22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41" name="Rectangle 58">
                  <a:extLst>
                    <a:ext uri="{FF2B5EF4-FFF2-40B4-BE49-F238E27FC236}">
                      <a16:creationId xmlns:a16="http://schemas.microsoft.com/office/drawing/2014/main" id="{E0A40011-52F1-4850-9697-C579A198EA27}"/>
                    </a:ext>
                  </a:extLst>
                </p:cNvPr>
                <p:cNvSpPr>
                  <a:spLocks noChangeArrowheads="1"/>
                </p:cNvSpPr>
                <p:nvPr/>
              </p:nvSpPr>
              <p:spPr bwMode="auto">
                <a:xfrm>
                  <a:off x="1920"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42" name="Rectangle 59">
                  <a:extLst>
                    <a:ext uri="{FF2B5EF4-FFF2-40B4-BE49-F238E27FC236}">
                      <a16:creationId xmlns:a16="http://schemas.microsoft.com/office/drawing/2014/main" id="{7B26361C-6432-4CAC-8350-855CCE963B73}"/>
                    </a:ext>
                  </a:extLst>
                </p:cNvPr>
                <p:cNvSpPr>
                  <a:spLocks noChangeArrowheads="1"/>
                </p:cNvSpPr>
                <p:nvPr/>
              </p:nvSpPr>
              <p:spPr bwMode="auto">
                <a:xfrm>
                  <a:off x="2832"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43" name="Rectangle 60">
                  <a:extLst>
                    <a:ext uri="{FF2B5EF4-FFF2-40B4-BE49-F238E27FC236}">
                      <a16:creationId xmlns:a16="http://schemas.microsoft.com/office/drawing/2014/main" id="{F1736F3D-6054-4F07-A3F8-ED0447E18669}"/>
                    </a:ext>
                  </a:extLst>
                </p:cNvPr>
                <p:cNvSpPr>
                  <a:spLocks noChangeArrowheads="1"/>
                </p:cNvSpPr>
                <p:nvPr/>
              </p:nvSpPr>
              <p:spPr bwMode="auto">
                <a:xfrm>
                  <a:off x="2376"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44" name="Rectangle 61">
                  <a:extLst>
                    <a:ext uri="{FF2B5EF4-FFF2-40B4-BE49-F238E27FC236}">
                      <a16:creationId xmlns:a16="http://schemas.microsoft.com/office/drawing/2014/main" id="{0A18CC7C-8843-4941-99A5-4DD5E1E99503}"/>
                    </a:ext>
                  </a:extLst>
                </p:cNvPr>
                <p:cNvSpPr>
                  <a:spLocks noChangeArrowheads="1"/>
                </p:cNvSpPr>
                <p:nvPr/>
              </p:nvSpPr>
              <p:spPr bwMode="auto">
                <a:xfrm>
                  <a:off x="2149"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45" name="Rectangle 62">
                  <a:extLst>
                    <a:ext uri="{FF2B5EF4-FFF2-40B4-BE49-F238E27FC236}">
                      <a16:creationId xmlns:a16="http://schemas.microsoft.com/office/drawing/2014/main" id="{799A966E-71EE-4093-8336-EC8D968B4A60}"/>
                    </a:ext>
                  </a:extLst>
                </p:cNvPr>
                <p:cNvSpPr>
                  <a:spLocks noChangeArrowheads="1"/>
                </p:cNvSpPr>
                <p:nvPr/>
              </p:nvSpPr>
              <p:spPr bwMode="auto">
                <a:xfrm>
                  <a:off x="1920"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46" name="Rectangle 63">
                  <a:extLst>
                    <a:ext uri="{FF2B5EF4-FFF2-40B4-BE49-F238E27FC236}">
                      <a16:creationId xmlns:a16="http://schemas.microsoft.com/office/drawing/2014/main" id="{317F4CE9-8887-4DB8-A3B4-0E0A2221B239}"/>
                    </a:ext>
                  </a:extLst>
                </p:cNvPr>
                <p:cNvSpPr>
                  <a:spLocks noChangeArrowheads="1"/>
                </p:cNvSpPr>
                <p:nvPr/>
              </p:nvSpPr>
              <p:spPr bwMode="auto">
                <a:xfrm>
                  <a:off x="2832"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47" name="Rectangle 64">
                  <a:extLst>
                    <a:ext uri="{FF2B5EF4-FFF2-40B4-BE49-F238E27FC236}">
                      <a16:creationId xmlns:a16="http://schemas.microsoft.com/office/drawing/2014/main" id="{DF9E8D56-3EED-4D48-AA08-85E727601B27}"/>
                    </a:ext>
                  </a:extLst>
                </p:cNvPr>
                <p:cNvSpPr>
                  <a:spLocks noChangeArrowheads="1"/>
                </p:cNvSpPr>
                <p:nvPr/>
              </p:nvSpPr>
              <p:spPr bwMode="auto">
                <a:xfrm>
                  <a:off x="2376"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48" name="Rectangle 65">
                  <a:extLst>
                    <a:ext uri="{FF2B5EF4-FFF2-40B4-BE49-F238E27FC236}">
                      <a16:creationId xmlns:a16="http://schemas.microsoft.com/office/drawing/2014/main" id="{7A9F43E1-9636-4C7A-955D-7C7ADDA158E1}"/>
                    </a:ext>
                  </a:extLst>
                </p:cNvPr>
                <p:cNvSpPr>
                  <a:spLocks noChangeArrowheads="1"/>
                </p:cNvSpPr>
                <p:nvPr/>
              </p:nvSpPr>
              <p:spPr bwMode="auto">
                <a:xfrm>
                  <a:off x="2149"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49" name="Rectangle 66">
                  <a:extLst>
                    <a:ext uri="{FF2B5EF4-FFF2-40B4-BE49-F238E27FC236}">
                      <a16:creationId xmlns:a16="http://schemas.microsoft.com/office/drawing/2014/main" id="{1AC785CD-C4C2-430D-A37B-0DED0C9DB42C}"/>
                    </a:ext>
                  </a:extLst>
                </p:cNvPr>
                <p:cNvSpPr>
                  <a:spLocks noChangeArrowheads="1"/>
                </p:cNvSpPr>
                <p:nvPr/>
              </p:nvSpPr>
              <p:spPr bwMode="auto">
                <a:xfrm>
                  <a:off x="1920"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50" name="Rectangle 67">
                  <a:extLst>
                    <a:ext uri="{FF2B5EF4-FFF2-40B4-BE49-F238E27FC236}">
                      <a16:creationId xmlns:a16="http://schemas.microsoft.com/office/drawing/2014/main" id="{74B0E43C-E815-4CF4-B171-EE2DDAA508B0}"/>
                    </a:ext>
                  </a:extLst>
                </p:cNvPr>
                <p:cNvSpPr>
                  <a:spLocks noChangeArrowheads="1"/>
                </p:cNvSpPr>
                <p:nvPr/>
              </p:nvSpPr>
              <p:spPr bwMode="auto">
                <a:xfrm>
                  <a:off x="2832"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51" name="Rectangle 68">
                  <a:extLst>
                    <a:ext uri="{FF2B5EF4-FFF2-40B4-BE49-F238E27FC236}">
                      <a16:creationId xmlns:a16="http://schemas.microsoft.com/office/drawing/2014/main" id="{621DD3AC-A62E-4475-B9F9-38A75D496D68}"/>
                    </a:ext>
                  </a:extLst>
                </p:cNvPr>
                <p:cNvSpPr>
                  <a:spLocks noChangeArrowheads="1"/>
                </p:cNvSpPr>
                <p:nvPr/>
              </p:nvSpPr>
              <p:spPr bwMode="auto">
                <a:xfrm>
                  <a:off x="2376"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52" name="Rectangle 69">
                  <a:extLst>
                    <a:ext uri="{FF2B5EF4-FFF2-40B4-BE49-F238E27FC236}">
                      <a16:creationId xmlns:a16="http://schemas.microsoft.com/office/drawing/2014/main" id="{A5B89EF9-3775-4C09-9678-A194CE9B8EA2}"/>
                    </a:ext>
                  </a:extLst>
                </p:cNvPr>
                <p:cNvSpPr>
                  <a:spLocks noChangeArrowheads="1"/>
                </p:cNvSpPr>
                <p:nvPr/>
              </p:nvSpPr>
              <p:spPr bwMode="auto">
                <a:xfrm>
                  <a:off x="2149"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53" name="Rectangle 70">
                  <a:extLst>
                    <a:ext uri="{FF2B5EF4-FFF2-40B4-BE49-F238E27FC236}">
                      <a16:creationId xmlns:a16="http://schemas.microsoft.com/office/drawing/2014/main" id="{76995607-C018-4BDD-B9E8-08527DED36CC}"/>
                    </a:ext>
                  </a:extLst>
                </p:cNvPr>
                <p:cNvSpPr>
                  <a:spLocks noChangeArrowheads="1"/>
                </p:cNvSpPr>
                <p:nvPr/>
              </p:nvSpPr>
              <p:spPr bwMode="auto">
                <a:xfrm>
                  <a:off x="1920"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54" name="Line 71">
                  <a:extLst>
                    <a:ext uri="{FF2B5EF4-FFF2-40B4-BE49-F238E27FC236}">
                      <a16:creationId xmlns:a16="http://schemas.microsoft.com/office/drawing/2014/main" id="{7791C61C-5705-4EAF-B92E-7239E6754241}"/>
                    </a:ext>
                  </a:extLst>
                </p:cNvPr>
                <p:cNvSpPr>
                  <a:spLocks noChangeShapeType="1"/>
                </p:cNvSpPr>
                <p:nvPr/>
              </p:nvSpPr>
              <p:spPr bwMode="auto">
                <a:xfrm>
                  <a:off x="1920"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55" name="Line 72">
                  <a:extLst>
                    <a:ext uri="{FF2B5EF4-FFF2-40B4-BE49-F238E27FC236}">
                      <a16:creationId xmlns:a16="http://schemas.microsoft.com/office/drawing/2014/main" id="{2248A78C-101B-4E25-833E-55F92D9F45B1}"/>
                    </a:ext>
                  </a:extLst>
                </p:cNvPr>
                <p:cNvSpPr>
                  <a:spLocks noChangeShapeType="1"/>
                </p:cNvSpPr>
                <p:nvPr/>
              </p:nvSpPr>
              <p:spPr bwMode="auto">
                <a:xfrm>
                  <a:off x="1920"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56" name="Line 73">
                  <a:extLst>
                    <a:ext uri="{FF2B5EF4-FFF2-40B4-BE49-F238E27FC236}">
                      <a16:creationId xmlns:a16="http://schemas.microsoft.com/office/drawing/2014/main" id="{D746CAD8-BCDD-4E81-9AA3-91EDCB70A2C7}"/>
                    </a:ext>
                  </a:extLst>
                </p:cNvPr>
                <p:cNvSpPr>
                  <a:spLocks noChangeShapeType="1"/>
                </p:cNvSpPr>
                <p:nvPr/>
              </p:nvSpPr>
              <p:spPr bwMode="auto">
                <a:xfrm>
                  <a:off x="1920"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57" name="Line 74">
                  <a:extLst>
                    <a:ext uri="{FF2B5EF4-FFF2-40B4-BE49-F238E27FC236}">
                      <a16:creationId xmlns:a16="http://schemas.microsoft.com/office/drawing/2014/main" id="{21F3B49F-D2C2-44DF-9C48-D835545D0C1D}"/>
                    </a:ext>
                  </a:extLst>
                </p:cNvPr>
                <p:cNvSpPr>
                  <a:spLocks noChangeShapeType="1"/>
                </p:cNvSpPr>
                <p:nvPr/>
              </p:nvSpPr>
              <p:spPr bwMode="auto">
                <a:xfrm>
                  <a:off x="1920"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58" name="Line 75">
                  <a:extLst>
                    <a:ext uri="{FF2B5EF4-FFF2-40B4-BE49-F238E27FC236}">
                      <a16:creationId xmlns:a16="http://schemas.microsoft.com/office/drawing/2014/main" id="{9B5D81AF-D4DD-4D32-A808-F134E18C5728}"/>
                    </a:ext>
                  </a:extLst>
                </p:cNvPr>
                <p:cNvSpPr>
                  <a:spLocks noChangeShapeType="1"/>
                </p:cNvSpPr>
                <p:nvPr/>
              </p:nvSpPr>
              <p:spPr bwMode="auto">
                <a:xfrm>
                  <a:off x="1920"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59" name="Line 76">
                  <a:extLst>
                    <a:ext uri="{FF2B5EF4-FFF2-40B4-BE49-F238E27FC236}">
                      <a16:creationId xmlns:a16="http://schemas.microsoft.com/office/drawing/2014/main" id="{C5CF57A2-D096-4465-9391-49AD37C57488}"/>
                    </a:ext>
                  </a:extLst>
                </p:cNvPr>
                <p:cNvSpPr>
                  <a:spLocks noChangeShapeType="1"/>
                </p:cNvSpPr>
                <p:nvPr/>
              </p:nvSpPr>
              <p:spPr bwMode="auto">
                <a:xfrm>
                  <a:off x="1920"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60" name="Line 77">
                  <a:extLst>
                    <a:ext uri="{FF2B5EF4-FFF2-40B4-BE49-F238E27FC236}">
                      <a16:creationId xmlns:a16="http://schemas.microsoft.com/office/drawing/2014/main" id="{37C1AB02-7FDD-4BF4-B594-1150660FFCFF}"/>
                    </a:ext>
                  </a:extLst>
                </p:cNvPr>
                <p:cNvSpPr>
                  <a:spLocks noChangeShapeType="1"/>
                </p:cNvSpPr>
                <p:nvPr/>
              </p:nvSpPr>
              <p:spPr bwMode="auto">
                <a:xfrm>
                  <a:off x="214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61" name="Line 78">
                  <a:extLst>
                    <a:ext uri="{FF2B5EF4-FFF2-40B4-BE49-F238E27FC236}">
                      <a16:creationId xmlns:a16="http://schemas.microsoft.com/office/drawing/2014/main" id="{ED782137-0602-42FD-B7B4-ECD82207114B}"/>
                    </a:ext>
                  </a:extLst>
                </p:cNvPr>
                <p:cNvSpPr>
                  <a:spLocks noChangeShapeType="1"/>
                </p:cNvSpPr>
                <p:nvPr/>
              </p:nvSpPr>
              <p:spPr bwMode="auto">
                <a:xfrm>
                  <a:off x="2376"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62" name="Line 79">
                  <a:extLst>
                    <a:ext uri="{FF2B5EF4-FFF2-40B4-BE49-F238E27FC236}">
                      <a16:creationId xmlns:a16="http://schemas.microsoft.com/office/drawing/2014/main" id="{C408A50F-54C5-4D24-977D-5C322847AC1A}"/>
                    </a:ext>
                  </a:extLst>
                </p:cNvPr>
                <p:cNvSpPr>
                  <a:spLocks noChangeShapeType="1"/>
                </p:cNvSpPr>
                <p:nvPr/>
              </p:nvSpPr>
              <p:spPr bwMode="auto">
                <a:xfrm>
                  <a:off x="2603"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63" name="Line 80">
                  <a:extLst>
                    <a:ext uri="{FF2B5EF4-FFF2-40B4-BE49-F238E27FC236}">
                      <a16:creationId xmlns:a16="http://schemas.microsoft.com/office/drawing/2014/main" id="{AB7239CD-8FD7-436A-B4A5-E21BA22566AD}"/>
                    </a:ext>
                  </a:extLst>
                </p:cNvPr>
                <p:cNvSpPr>
                  <a:spLocks noChangeShapeType="1"/>
                </p:cNvSpPr>
                <p:nvPr/>
              </p:nvSpPr>
              <p:spPr bwMode="auto">
                <a:xfrm>
                  <a:off x="3061"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64" name="Line 81">
                  <a:extLst>
                    <a:ext uri="{FF2B5EF4-FFF2-40B4-BE49-F238E27FC236}">
                      <a16:creationId xmlns:a16="http://schemas.microsoft.com/office/drawing/2014/main" id="{26F92C9B-D663-402C-9DAC-2660C29D885C}"/>
                    </a:ext>
                  </a:extLst>
                </p:cNvPr>
                <p:cNvSpPr>
                  <a:spLocks noChangeShapeType="1"/>
                </p:cNvSpPr>
                <p:nvPr/>
              </p:nvSpPr>
              <p:spPr bwMode="auto">
                <a:xfrm>
                  <a:off x="1920"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65" name="Line 82">
                  <a:extLst>
                    <a:ext uri="{FF2B5EF4-FFF2-40B4-BE49-F238E27FC236}">
                      <a16:creationId xmlns:a16="http://schemas.microsoft.com/office/drawing/2014/main" id="{C6C039CA-C482-46DB-BB88-1427A68F0044}"/>
                    </a:ext>
                  </a:extLst>
                </p:cNvPr>
                <p:cNvSpPr>
                  <a:spLocks noChangeShapeType="1"/>
                </p:cNvSpPr>
                <p:nvPr/>
              </p:nvSpPr>
              <p:spPr bwMode="auto">
                <a:xfrm>
                  <a:off x="283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6825" name="Line 83">
                <a:extLst>
                  <a:ext uri="{FF2B5EF4-FFF2-40B4-BE49-F238E27FC236}">
                    <a16:creationId xmlns:a16="http://schemas.microsoft.com/office/drawing/2014/main" id="{62DC876F-623D-4F80-BE47-6C5CECB728BD}"/>
                  </a:ext>
                </a:extLst>
              </p:cNvPr>
              <p:cNvSpPr>
                <a:spLocks noChangeShapeType="1"/>
              </p:cNvSpPr>
              <p:nvPr/>
            </p:nvSpPr>
            <p:spPr bwMode="auto">
              <a:xfrm>
                <a:off x="1837" y="1373"/>
                <a:ext cx="44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26" name="Line 84">
                <a:extLst>
                  <a:ext uri="{FF2B5EF4-FFF2-40B4-BE49-F238E27FC236}">
                    <a16:creationId xmlns:a16="http://schemas.microsoft.com/office/drawing/2014/main" id="{759D3345-2EFE-4464-9C70-0B83F39F0A37}"/>
                  </a:ext>
                </a:extLst>
              </p:cNvPr>
              <p:cNvSpPr>
                <a:spLocks noChangeShapeType="1"/>
              </p:cNvSpPr>
              <p:nvPr/>
            </p:nvSpPr>
            <p:spPr bwMode="auto">
              <a:xfrm>
                <a:off x="1675" y="1584"/>
                <a:ext cx="0" cy="45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27" name="Line 85">
                <a:extLst>
                  <a:ext uri="{FF2B5EF4-FFF2-40B4-BE49-F238E27FC236}">
                    <a16:creationId xmlns:a16="http://schemas.microsoft.com/office/drawing/2014/main" id="{F29390D1-4A55-4B72-8A64-178519B35D21}"/>
                  </a:ext>
                </a:extLst>
              </p:cNvPr>
              <p:cNvSpPr>
                <a:spLocks noChangeShapeType="1"/>
              </p:cNvSpPr>
              <p:nvPr/>
            </p:nvSpPr>
            <p:spPr bwMode="auto">
              <a:xfrm flipH="1" flipV="1">
                <a:off x="1392" y="1392"/>
                <a:ext cx="19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28" name="Line 86">
                <a:extLst>
                  <a:ext uri="{FF2B5EF4-FFF2-40B4-BE49-F238E27FC236}">
                    <a16:creationId xmlns:a16="http://schemas.microsoft.com/office/drawing/2014/main" id="{681BD187-25F8-4D93-89EB-7B73EF8DC133}"/>
                  </a:ext>
                </a:extLst>
              </p:cNvPr>
              <p:cNvSpPr>
                <a:spLocks noChangeShapeType="1"/>
              </p:cNvSpPr>
              <p:nvPr/>
            </p:nvSpPr>
            <p:spPr bwMode="auto">
              <a:xfrm flipH="1" flipV="1">
                <a:off x="1675" y="1091"/>
                <a:ext cx="5" cy="15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56697" name="Group 87">
              <a:extLst>
                <a:ext uri="{FF2B5EF4-FFF2-40B4-BE49-F238E27FC236}">
                  <a16:creationId xmlns:a16="http://schemas.microsoft.com/office/drawing/2014/main" id="{3FAB78E8-3274-48E5-9030-6E5C76C6FFE6}"/>
                </a:ext>
              </a:extLst>
            </p:cNvPr>
            <p:cNvGrpSpPr>
              <a:grpSpLocks/>
            </p:cNvGrpSpPr>
            <p:nvPr/>
          </p:nvGrpSpPr>
          <p:grpSpPr bwMode="auto">
            <a:xfrm>
              <a:off x="2577" y="1066"/>
              <a:ext cx="962" cy="1054"/>
              <a:chOff x="3216" y="1152"/>
              <a:chExt cx="1141" cy="1439"/>
            </a:xfrm>
          </p:grpSpPr>
          <p:grpSp>
            <p:nvGrpSpPr>
              <p:cNvPr id="156782" name="Group 88">
                <a:extLst>
                  <a:ext uri="{FF2B5EF4-FFF2-40B4-BE49-F238E27FC236}">
                    <a16:creationId xmlns:a16="http://schemas.microsoft.com/office/drawing/2014/main" id="{843BE51B-73D1-4C5C-85D6-1F5A07D977BC}"/>
                  </a:ext>
                </a:extLst>
              </p:cNvPr>
              <p:cNvGrpSpPr>
                <a:grpSpLocks/>
              </p:cNvGrpSpPr>
              <p:nvPr/>
            </p:nvGrpSpPr>
            <p:grpSpPr bwMode="auto">
              <a:xfrm>
                <a:off x="3216" y="1152"/>
                <a:ext cx="1141" cy="1439"/>
                <a:chOff x="3216" y="1152"/>
                <a:chExt cx="1141" cy="1439"/>
              </a:xfrm>
            </p:grpSpPr>
            <p:sp>
              <p:nvSpPr>
                <p:cNvPr id="156787" name="Rectangle 89">
                  <a:extLst>
                    <a:ext uri="{FF2B5EF4-FFF2-40B4-BE49-F238E27FC236}">
                      <a16:creationId xmlns:a16="http://schemas.microsoft.com/office/drawing/2014/main" id="{92B9EEFA-6884-4677-8B0A-EC6D05F4E903}"/>
                    </a:ext>
                  </a:extLst>
                </p:cNvPr>
                <p:cNvSpPr>
                  <a:spLocks noChangeArrowheads="1"/>
                </p:cNvSpPr>
                <p:nvPr/>
              </p:nvSpPr>
              <p:spPr bwMode="auto">
                <a:xfrm>
                  <a:off x="3899"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88" name="Rectangle 90">
                  <a:extLst>
                    <a:ext uri="{FF2B5EF4-FFF2-40B4-BE49-F238E27FC236}">
                      <a16:creationId xmlns:a16="http://schemas.microsoft.com/office/drawing/2014/main" id="{13A1618F-F782-4E7E-996D-F0AB20CA74DC}"/>
                    </a:ext>
                  </a:extLst>
                </p:cNvPr>
                <p:cNvSpPr>
                  <a:spLocks noChangeArrowheads="1"/>
                </p:cNvSpPr>
                <p:nvPr/>
              </p:nvSpPr>
              <p:spPr bwMode="auto">
                <a:xfrm>
                  <a:off x="3899"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89" name="Rectangle 91">
                  <a:extLst>
                    <a:ext uri="{FF2B5EF4-FFF2-40B4-BE49-F238E27FC236}">
                      <a16:creationId xmlns:a16="http://schemas.microsoft.com/office/drawing/2014/main" id="{76A7E856-2C3F-4521-9782-7B2D314851C9}"/>
                    </a:ext>
                  </a:extLst>
                </p:cNvPr>
                <p:cNvSpPr>
                  <a:spLocks noChangeArrowheads="1"/>
                </p:cNvSpPr>
                <p:nvPr/>
              </p:nvSpPr>
              <p:spPr bwMode="auto">
                <a:xfrm>
                  <a:off x="3899"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90" name="Rectangle 92">
                  <a:extLst>
                    <a:ext uri="{FF2B5EF4-FFF2-40B4-BE49-F238E27FC236}">
                      <a16:creationId xmlns:a16="http://schemas.microsoft.com/office/drawing/2014/main" id="{852D500C-00B6-46A1-BC7E-F7411FD85A12}"/>
                    </a:ext>
                  </a:extLst>
                </p:cNvPr>
                <p:cNvSpPr>
                  <a:spLocks noChangeArrowheads="1"/>
                </p:cNvSpPr>
                <p:nvPr/>
              </p:nvSpPr>
              <p:spPr bwMode="auto">
                <a:xfrm>
                  <a:off x="3899"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91" name="Rectangle 93">
                  <a:extLst>
                    <a:ext uri="{FF2B5EF4-FFF2-40B4-BE49-F238E27FC236}">
                      <a16:creationId xmlns:a16="http://schemas.microsoft.com/office/drawing/2014/main" id="{3FD685D7-6ED0-43FA-A145-7F7EB0B086DA}"/>
                    </a:ext>
                  </a:extLst>
                </p:cNvPr>
                <p:cNvSpPr>
                  <a:spLocks noChangeArrowheads="1"/>
                </p:cNvSpPr>
                <p:nvPr/>
              </p:nvSpPr>
              <p:spPr bwMode="auto">
                <a:xfrm>
                  <a:off x="3899"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92" name="Rectangle 94">
                  <a:extLst>
                    <a:ext uri="{FF2B5EF4-FFF2-40B4-BE49-F238E27FC236}">
                      <a16:creationId xmlns:a16="http://schemas.microsoft.com/office/drawing/2014/main" id="{58960CA6-A8E3-4F04-A9C1-116912E04820}"/>
                    </a:ext>
                  </a:extLst>
                </p:cNvPr>
                <p:cNvSpPr>
                  <a:spLocks noChangeArrowheads="1"/>
                </p:cNvSpPr>
                <p:nvPr/>
              </p:nvSpPr>
              <p:spPr bwMode="auto">
                <a:xfrm>
                  <a:off x="4128"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93" name="Rectangle 95">
                  <a:extLst>
                    <a:ext uri="{FF2B5EF4-FFF2-40B4-BE49-F238E27FC236}">
                      <a16:creationId xmlns:a16="http://schemas.microsoft.com/office/drawing/2014/main" id="{5D06034A-31DD-4CBF-A1AC-B3109394F3CC}"/>
                    </a:ext>
                  </a:extLst>
                </p:cNvPr>
                <p:cNvSpPr>
                  <a:spLocks noChangeArrowheads="1"/>
                </p:cNvSpPr>
                <p:nvPr/>
              </p:nvSpPr>
              <p:spPr bwMode="auto">
                <a:xfrm>
                  <a:off x="3672" y="1152"/>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94" name="Rectangle 96">
                  <a:extLst>
                    <a:ext uri="{FF2B5EF4-FFF2-40B4-BE49-F238E27FC236}">
                      <a16:creationId xmlns:a16="http://schemas.microsoft.com/office/drawing/2014/main" id="{084816DF-328B-40D4-A04A-24CDFD3F96F1}"/>
                    </a:ext>
                  </a:extLst>
                </p:cNvPr>
                <p:cNvSpPr>
                  <a:spLocks noChangeArrowheads="1"/>
                </p:cNvSpPr>
                <p:nvPr/>
              </p:nvSpPr>
              <p:spPr bwMode="auto">
                <a:xfrm>
                  <a:off x="3445"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95" name="Rectangle 97">
                  <a:extLst>
                    <a:ext uri="{FF2B5EF4-FFF2-40B4-BE49-F238E27FC236}">
                      <a16:creationId xmlns:a16="http://schemas.microsoft.com/office/drawing/2014/main" id="{AECCE843-29B6-4962-8A59-217E462936C1}"/>
                    </a:ext>
                  </a:extLst>
                </p:cNvPr>
                <p:cNvSpPr>
                  <a:spLocks noChangeArrowheads="1"/>
                </p:cNvSpPr>
                <p:nvPr/>
              </p:nvSpPr>
              <p:spPr bwMode="auto">
                <a:xfrm>
                  <a:off x="321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96" name="Rectangle 98">
                  <a:extLst>
                    <a:ext uri="{FF2B5EF4-FFF2-40B4-BE49-F238E27FC236}">
                      <a16:creationId xmlns:a16="http://schemas.microsoft.com/office/drawing/2014/main" id="{146E0805-10C6-45D3-AC06-09D091DC872B}"/>
                    </a:ext>
                  </a:extLst>
                </p:cNvPr>
                <p:cNvSpPr>
                  <a:spLocks noChangeArrowheads="1"/>
                </p:cNvSpPr>
                <p:nvPr/>
              </p:nvSpPr>
              <p:spPr bwMode="auto">
                <a:xfrm>
                  <a:off x="4128"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97" name="Rectangle 99">
                  <a:extLst>
                    <a:ext uri="{FF2B5EF4-FFF2-40B4-BE49-F238E27FC236}">
                      <a16:creationId xmlns:a16="http://schemas.microsoft.com/office/drawing/2014/main" id="{1A643072-FF85-4AE3-B834-958511E1998B}"/>
                    </a:ext>
                  </a:extLst>
                </p:cNvPr>
                <p:cNvSpPr>
                  <a:spLocks noChangeArrowheads="1"/>
                </p:cNvSpPr>
                <p:nvPr/>
              </p:nvSpPr>
              <p:spPr bwMode="auto">
                <a:xfrm>
                  <a:off x="3672" y="2300"/>
                  <a:ext cx="22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98" name="Rectangle 100">
                  <a:extLst>
                    <a:ext uri="{FF2B5EF4-FFF2-40B4-BE49-F238E27FC236}">
                      <a16:creationId xmlns:a16="http://schemas.microsoft.com/office/drawing/2014/main" id="{AE4D310B-B0B6-4C63-93DA-ECE8DBD5B91C}"/>
                    </a:ext>
                  </a:extLst>
                </p:cNvPr>
                <p:cNvSpPr>
                  <a:spLocks noChangeArrowheads="1"/>
                </p:cNvSpPr>
                <p:nvPr/>
              </p:nvSpPr>
              <p:spPr bwMode="auto">
                <a:xfrm>
                  <a:off x="3445"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99" name="Rectangle 101">
                  <a:extLst>
                    <a:ext uri="{FF2B5EF4-FFF2-40B4-BE49-F238E27FC236}">
                      <a16:creationId xmlns:a16="http://schemas.microsoft.com/office/drawing/2014/main" id="{6FC00640-1A18-4BAE-BF05-FE093A6D1A6A}"/>
                    </a:ext>
                  </a:extLst>
                </p:cNvPr>
                <p:cNvSpPr>
                  <a:spLocks noChangeArrowheads="1"/>
                </p:cNvSpPr>
                <p:nvPr/>
              </p:nvSpPr>
              <p:spPr bwMode="auto">
                <a:xfrm>
                  <a:off x="3216"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00" name="Rectangle 102">
                  <a:extLst>
                    <a:ext uri="{FF2B5EF4-FFF2-40B4-BE49-F238E27FC236}">
                      <a16:creationId xmlns:a16="http://schemas.microsoft.com/office/drawing/2014/main" id="{7EC47249-7721-478A-AD23-25CD9D3120FF}"/>
                    </a:ext>
                  </a:extLst>
                </p:cNvPr>
                <p:cNvSpPr>
                  <a:spLocks noChangeArrowheads="1"/>
                </p:cNvSpPr>
                <p:nvPr/>
              </p:nvSpPr>
              <p:spPr bwMode="auto">
                <a:xfrm>
                  <a:off x="4128"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01" name="Rectangle 103">
                  <a:extLst>
                    <a:ext uri="{FF2B5EF4-FFF2-40B4-BE49-F238E27FC236}">
                      <a16:creationId xmlns:a16="http://schemas.microsoft.com/office/drawing/2014/main" id="{A6C37B73-CFFB-4991-899B-6DD79D805E59}"/>
                    </a:ext>
                  </a:extLst>
                </p:cNvPr>
                <p:cNvSpPr>
                  <a:spLocks noChangeArrowheads="1"/>
                </p:cNvSpPr>
                <p:nvPr/>
              </p:nvSpPr>
              <p:spPr bwMode="auto">
                <a:xfrm>
                  <a:off x="3672"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02" name="Rectangle 104">
                  <a:extLst>
                    <a:ext uri="{FF2B5EF4-FFF2-40B4-BE49-F238E27FC236}">
                      <a16:creationId xmlns:a16="http://schemas.microsoft.com/office/drawing/2014/main" id="{9EF0E1D4-3A4F-4C13-921E-CA9ECE0CAC4C}"/>
                    </a:ext>
                  </a:extLst>
                </p:cNvPr>
                <p:cNvSpPr>
                  <a:spLocks noChangeArrowheads="1"/>
                </p:cNvSpPr>
                <p:nvPr/>
              </p:nvSpPr>
              <p:spPr bwMode="auto">
                <a:xfrm>
                  <a:off x="3445"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03" name="Rectangle 105">
                  <a:extLst>
                    <a:ext uri="{FF2B5EF4-FFF2-40B4-BE49-F238E27FC236}">
                      <a16:creationId xmlns:a16="http://schemas.microsoft.com/office/drawing/2014/main" id="{B8761BD0-F7AC-4D8B-9E24-25A074957946}"/>
                    </a:ext>
                  </a:extLst>
                </p:cNvPr>
                <p:cNvSpPr>
                  <a:spLocks noChangeArrowheads="1"/>
                </p:cNvSpPr>
                <p:nvPr/>
              </p:nvSpPr>
              <p:spPr bwMode="auto">
                <a:xfrm>
                  <a:off x="3216"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04" name="Rectangle 106">
                  <a:extLst>
                    <a:ext uri="{FF2B5EF4-FFF2-40B4-BE49-F238E27FC236}">
                      <a16:creationId xmlns:a16="http://schemas.microsoft.com/office/drawing/2014/main" id="{50DB55B9-84C1-43C1-A6AA-DD783912EBB5}"/>
                    </a:ext>
                  </a:extLst>
                </p:cNvPr>
                <p:cNvSpPr>
                  <a:spLocks noChangeArrowheads="1"/>
                </p:cNvSpPr>
                <p:nvPr/>
              </p:nvSpPr>
              <p:spPr bwMode="auto">
                <a:xfrm>
                  <a:off x="4128"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05" name="Rectangle 107">
                  <a:extLst>
                    <a:ext uri="{FF2B5EF4-FFF2-40B4-BE49-F238E27FC236}">
                      <a16:creationId xmlns:a16="http://schemas.microsoft.com/office/drawing/2014/main" id="{D0EA1073-5A1A-49E9-BDAE-E724777D5326}"/>
                    </a:ext>
                  </a:extLst>
                </p:cNvPr>
                <p:cNvSpPr>
                  <a:spLocks noChangeArrowheads="1"/>
                </p:cNvSpPr>
                <p:nvPr/>
              </p:nvSpPr>
              <p:spPr bwMode="auto">
                <a:xfrm>
                  <a:off x="3672"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06" name="Rectangle 108">
                  <a:extLst>
                    <a:ext uri="{FF2B5EF4-FFF2-40B4-BE49-F238E27FC236}">
                      <a16:creationId xmlns:a16="http://schemas.microsoft.com/office/drawing/2014/main" id="{1A7E7791-68B1-4E4F-9E9B-9AC7C535A07E}"/>
                    </a:ext>
                  </a:extLst>
                </p:cNvPr>
                <p:cNvSpPr>
                  <a:spLocks noChangeArrowheads="1"/>
                </p:cNvSpPr>
                <p:nvPr/>
              </p:nvSpPr>
              <p:spPr bwMode="auto">
                <a:xfrm>
                  <a:off x="3445"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07" name="Rectangle 109">
                  <a:extLst>
                    <a:ext uri="{FF2B5EF4-FFF2-40B4-BE49-F238E27FC236}">
                      <a16:creationId xmlns:a16="http://schemas.microsoft.com/office/drawing/2014/main" id="{4ED3BE8C-439D-4A97-9757-1262A29EE2E5}"/>
                    </a:ext>
                  </a:extLst>
                </p:cNvPr>
                <p:cNvSpPr>
                  <a:spLocks noChangeArrowheads="1"/>
                </p:cNvSpPr>
                <p:nvPr/>
              </p:nvSpPr>
              <p:spPr bwMode="auto">
                <a:xfrm>
                  <a:off x="3216"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08" name="Rectangle 110">
                  <a:extLst>
                    <a:ext uri="{FF2B5EF4-FFF2-40B4-BE49-F238E27FC236}">
                      <a16:creationId xmlns:a16="http://schemas.microsoft.com/office/drawing/2014/main" id="{43D77CC5-5BEB-4759-974D-FBFA10ADC7DF}"/>
                    </a:ext>
                  </a:extLst>
                </p:cNvPr>
                <p:cNvSpPr>
                  <a:spLocks noChangeArrowheads="1"/>
                </p:cNvSpPr>
                <p:nvPr/>
              </p:nvSpPr>
              <p:spPr bwMode="auto">
                <a:xfrm>
                  <a:off x="4128"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09" name="Rectangle 111">
                  <a:extLst>
                    <a:ext uri="{FF2B5EF4-FFF2-40B4-BE49-F238E27FC236}">
                      <a16:creationId xmlns:a16="http://schemas.microsoft.com/office/drawing/2014/main" id="{23E6DDCD-5662-424E-AB58-210497CE8EBD}"/>
                    </a:ext>
                  </a:extLst>
                </p:cNvPr>
                <p:cNvSpPr>
                  <a:spLocks noChangeArrowheads="1"/>
                </p:cNvSpPr>
                <p:nvPr/>
              </p:nvSpPr>
              <p:spPr bwMode="auto">
                <a:xfrm>
                  <a:off x="3672"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10" name="Rectangle 112">
                  <a:extLst>
                    <a:ext uri="{FF2B5EF4-FFF2-40B4-BE49-F238E27FC236}">
                      <a16:creationId xmlns:a16="http://schemas.microsoft.com/office/drawing/2014/main" id="{3D265E03-C278-4596-AEFC-286EC9443E20}"/>
                    </a:ext>
                  </a:extLst>
                </p:cNvPr>
                <p:cNvSpPr>
                  <a:spLocks noChangeArrowheads="1"/>
                </p:cNvSpPr>
                <p:nvPr/>
              </p:nvSpPr>
              <p:spPr bwMode="auto">
                <a:xfrm>
                  <a:off x="3445"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11" name="Rectangle 113">
                  <a:extLst>
                    <a:ext uri="{FF2B5EF4-FFF2-40B4-BE49-F238E27FC236}">
                      <a16:creationId xmlns:a16="http://schemas.microsoft.com/office/drawing/2014/main" id="{CCF77F4E-F174-4677-937D-20984B435751}"/>
                    </a:ext>
                  </a:extLst>
                </p:cNvPr>
                <p:cNvSpPr>
                  <a:spLocks noChangeArrowheads="1"/>
                </p:cNvSpPr>
                <p:nvPr/>
              </p:nvSpPr>
              <p:spPr bwMode="auto">
                <a:xfrm>
                  <a:off x="3216"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12" name="Line 114">
                  <a:extLst>
                    <a:ext uri="{FF2B5EF4-FFF2-40B4-BE49-F238E27FC236}">
                      <a16:creationId xmlns:a16="http://schemas.microsoft.com/office/drawing/2014/main" id="{1244E650-A2AB-4AD7-B1CB-CA8C59AEDBAB}"/>
                    </a:ext>
                  </a:extLst>
                </p:cNvPr>
                <p:cNvSpPr>
                  <a:spLocks noChangeShapeType="1"/>
                </p:cNvSpPr>
                <p:nvPr/>
              </p:nvSpPr>
              <p:spPr bwMode="auto">
                <a:xfrm>
                  <a:off x="3216"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13" name="Line 115">
                  <a:extLst>
                    <a:ext uri="{FF2B5EF4-FFF2-40B4-BE49-F238E27FC236}">
                      <a16:creationId xmlns:a16="http://schemas.microsoft.com/office/drawing/2014/main" id="{A248748D-AC6F-4326-80A7-8F7FD2EFBA7D}"/>
                    </a:ext>
                  </a:extLst>
                </p:cNvPr>
                <p:cNvSpPr>
                  <a:spLocks noChangeShapeType="1"/>
                </p:cNvSpPr>
                <p:nvPr/>
              </p:nvSpPr>
              <p:spPr bwMode="auto">
                <a:xfrm>
                  <a:off x="3216"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14" name="Line 116">
                  <a:extLst>
                    <a:ext uri="{FF2B5EF4-FFF2-40B4-BE49-F238E27FC236}">
                      <a16:creationId xmlns:a16="http://schemas.microsoft.com/office/drawing/2014/main" id="{CCA0C2B6-5C82-4BE7-8F7C-1853CC683854}"/>
                    </a:ext>
                  </a:extLst>
                </p:cNvPr>
                <p:cNvSpPr>
                  <a:spLocks noChangeShapeType="1"/>
                </p:cNvSpPr>
                <p:nvPr/>
              </p:nvSpPr>
              <p:spPr bwMode="auto">
                <a:xfrm>
                  <a:off x="3216"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15" name="Line 117">
                  <a:extLst>
                    <a:ext uri="{FF2B5EF4-FFF2-40B4-BE49-F238E27FC236}">
                      <a16:creationId xmlns:a16="http://schemas.microsoft.com/office/drawing/2014/main" id="{BD68062D-A50C-44C0-8E3C-E4E15ABA0FFE}"/>
                    </a:ext>
                  </a:extLst>
                </p:cNvPr>
                <p:cNvSpPr>
                  <a:spLocks noChangeShapeType="1"/>
                </p:cNvSpPr>
                <p:nvPr/>
              </p:nvSpPr>
              <p:spPr bwMode="auto">
                <a:xfrm>
                  <a:off x="3216"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16" name="Line 118">
                  <a:extLst>
                    <a:ext uri="{FF2B5EF4-FFF2-40B4-BE49-F238E27FC236}">
                      <a16:creationId xmlns:a16="http://schemas.microsoft.com/office/drawing/2014/main" id="{6C93B666-770D-4E4A-926E-574883C14CE6}"/>
                    </a:ext>
                  </a:extLst>
                </p:cNvPr>
                <p:cNvSpPr>
                  <a:spLocks noChangeShapeType="1"/>
                </p:cNvSpPr>
                <p:nvPr/>
              </p:nvSpPr>
              <p:spPr bwMode="auto">
                <a:xfrm>
                  <a:off x="3216"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17" name="Line 119">
                  <a:extLst>
                    <a:ext uri="{FF2B5EF4-FFF2-40B4-BE49-F238E27FC236}">
                      <a16:creationId xmlns:a16="http://schemas.microsoft.com/office/drawing/2014/main" id="{87CB9E4D-8DEC-42D5-8CCE-D1C2891DF5C7}"/>
                    </a:ext>
                  </a:extLst>
                </p:cNvPr>
                <p:cNvSpPr>
                  <a:spLocks noChangeShapeType="1"/>
                </p:cNvSpPr>
                <p:nvPr/>
              </p:nvSpPr>
              <p:spPr bwMode="auto">
                <a:xfrm>
                  <a:off x="3216"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18" name="Line 120">
                  <a:extLst>
                    <a:ext uri="{FF2B5EF4-FFF2-40B4-BE49-F238E27FC236}">
                      <a16:creationId xmlns:a16="http://schemas.microsoft.com/office/drawing/2014/main" id="{01A6EE69-E902-469D-9AF4-C2BF059A903A}"/>
                    </a:ext>
                  </a:extLst>
                </p:cNvPr>
                <p:cNvSpPr>
                  <a:spLocks noChangeShapeType="1"/>
                </p:cNvSpPr>
                <p:nvPr/>
              </p:nvSpPr>
              <p:spPr bwMode="auto">
                <a:xfrm>
                  <a:off x="3445"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19" name="Line 121">
                  <a:extLst>
                    <a:ext uri="{FF2B5EF4-FFF2-40B4-BE49-F238E27FC236}">
                      <a16:creationId xmlns:a16="http://schemas.microsoft.com/office/drawing/2014/main" id="{18E43FC8-3673-4EAD-9BAA-5DFC4ED12EAD}"/>
                    </a:ext>
                  </a:extLst>
                </p:cNvPr>
                <p:cNvSpPr>
                  <a:spLocks noChangeShapeType="1"/>
                </p:cNvSpPr>
                <p:nvPr/>
              </p:nvSpPr>
              <p:spPr bwMode="auto">
                <a:xfrm>
                  <a:off x="367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20" name="Line 122">
                  <a:extLst>
                    <a:ext uri="{FF2B5EF4-FFF2-40B4-BE49-F238E27FC236}">
                      <a16:creationId xmlns:a16="http://schemas.microsoft.com/office/drawing/2014/main" id="{F5C7634C-2E71-4415-BBEC-7773D59FC18D}"/>
                    </a:ext>
                  </a:extLst>
                </p:cNvPr>
                <p:cNvSpPr>
                  <a:spLocks noChangeShapeType="1"/>
                </p:cNvSpPr>
                <p:nvPr/>
              </p:nvSpPr>
              <p:spPr bwMode="auto">
                <a:xfrm>
                  <a:off x="389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21" name="Line 123">
                  <a:extLst>
                    <a:ext uri="{FF2B5EF4-FFF2-40B4-BE49-F238E27FC236}">
                      <a16:creationId xmlns:a16="http://schemas.microsoft.com/office/drawing/2014/main" id="{2E4DE63D-B0B7-4356-8C8D-0F3E91425AE4}"/>
                    </a:ext>
                  </a:extLst>
                </p:cNvPr>
                <p:cNvSpPr>
                  <a:spLocks noChangeShapeType="1"/>
                </p:cNvSpPr>
                <p:nvPr/>
              </p:nvSpPr>
              <p:spPr bwMode="auto">
                <a:xfrm>
                  <a:off x="4357"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22" name="Line 124">
                  <a:extLst>
                    <a:ext uri="{FF2B5EF4-FFF2-40B4-BE49-F238E27FC236}">
                      <a16:creationId xmlns:a16="http://schemas.microsoft.com/office/drawing/2014/main" id="{C16202C7-7C32-4AA4-B8AA-DE8FF5A76954}"/>
                    </a:ext>
                  </a:extLst>
                </p:cNvPr>
                <p:cNvSpPr>
                  <a:spLocks noChangeShapeType="1"/>
                </p:cNvSpPr>
                <p:nvPr/>
              </p:nvSpPr>
              <p:spPr bwMode="auto">
                <a:xfrm>
                  <a:off x="3216"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23" name="Line 125">
                  <a:extLst>
                    <a:ext uri="{FF2B5EF4-FFF2-40B4-BE49-F238E27FC236}">
                      <a16:creationId xmlns:a16="http://schemas.microsoft.com/office/drawing/2014/main" id="{0F632A73-BE93-4C98-9016-86481D155CEF}"/>
                    </a:ext>
                  </a:extLst>
                </p:cNvPr>
                <p:cNvSpPr>
                  <a:spLocks noChangeShapeType="1"/>
                </p:cNvSpPr>
                <p:nvPr/>
              </p:nvSpPr>
              <p:spPr bwMode="auto">
                <a:xfrm>
                  <a:off x="4128"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6783" name="Line 126">
                <a:extLst>
                  <a:ext uri="{FF2B5EF4-FFF2-40B4-BE49-F238E27FC236}">
                    <a16:creationId xmlns:a16="http://schemas.microsoft.com/office/drawing/2014/main" id="{5B6185E9-7874-4597-97AE-9F1B53F64D26}"/>
                  </a:ext>
                </a:extLst>
              </p:cNvPr>
              <p:cNvSpPr>
                <a:spLocks noChangeShapeType="1"/>
              </p:cNvSpPr>
              <p:nvPr/>
            </p:nvSpPr>
            <p:spPr bwMode="auto">
              <a:xfrm>
                <a:off x="3984" y="1872"/>
                <a:ext cx="2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84" name="Line 127">
                <a:extLst>
                  <a:ext uri="{FF2B5EF4-FFF2-40B4-BE49-F238E27FC236}">
                    <a16:creationId xmlns:a16="http://schemas.microsoft.com/office/drawing/2014/main" id="{73BA8555-517C-4A19-88C7-6C37183AC403}"/>
                  </a:ext>
                </a:extLst>
              </p:cNvPr>
              <p:cNvSpPr>
                <a:spLocks noChangeShapeType="1"/>
              </p:cNvSpPr>
              <p:nvPr/>
            </p:nvSpPr>
            <p:spPr bwMode="auto">
              <a:xfrm>
                <a:off x="3792" y="2160"/>
                <a:ext cx="0"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85" name="Line 128">
                <a:extLst>
                  <a:ext uri="{FF2B5EF4-FFF2-40B4-BE49-F238E27FC236}">
                    <a16:creationId xmlns:a16="http://schemas.microsoft.com/office/drawing/2014/main" id="{6A91723D-A80A-4EFF-81E8-610FEED848D0}"/>
                  </a:ext>
                </a:extLst>
              </p:cNvPr>
              <p:cNvSpPr>
                <a:spLocks noChangeShapeType="1"/>
              </p:cNvSpPr>
              <p:nvPr/>
            </p:nvSpPr>
            <p:spPr bwMode="auto">
              <a:xfrm flipV="1">
                <a:off x="3792" y="1200"/>
                <a:ext cx="0" cy="38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86" name="Line 129">
                <a:extLst>
                  <a:ext uri="{FF2B5EF4-FFF2-40B4-BE49-F238E27FC236}">
                    <a16:creationId xmlns:a16="http://schemas.microsoft.com/office/drawing/2014/main" id="{06DB160D-14AD-4035-BC4E-6B2E04636A50}"/>
                  </a:ext>
                </a:extLst>
              </p:cNvPr>
              <p:cNvSpPr>
                <a:spLocks noChangeShapeType="1"/>
              </p:cNvSpPr>
              <p:nvPr/>
            </p:nvSpPr>
            <p:spPr bwMode="auto">
              <a:xfrm flipH="1">
                <a:off x="3264" y="1872"/>
                <a:ext cx="33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56698" name="Group 130">
              <a:extLst>
                <a:ext uri="{FF2B5EF4-FFF2-40B4-BE49-F238E27FC236}">
                  <a16:creationId xmlns:a16="http://schemas.microsoft.com/office/drawing/2014/main" id="{1235305C-1D0F-4268-B2FF-F6787EEFCA84}"/>
                </a:ext>
              </a:extLst>
            </p:cNvPr>
            <p:cNvGrpSpPr>
              <a:grpSpLocks/>
            </p:cNvGrpSpPr>
            <p:nvPr/>
          </p:nvGrpSpPr>
          <p:grpSpPr bwMode="auto">
            <a:xfrm>
              <a:off x="3633" y="1066"/>
              <a:ext cx="962" cy="1054"/>
              <a:chOff x="3504" y="1056"/>
              <a:chExt cx="962" cy="1054"/>
            </a:xfrm>
          </p:grpSpPr>
          <p:grpSp>
            <p:nvGrpSpPr>
              <p:cNvPr id="156740" name="Group 131">
                <a:extLst>
                  <a:ext uri="{FF2B5EF4-FFF2-40B4-BE49-F238E27FC236}">
                    <a16:creationId xmlns:a16="http://schemas.microsoft.com/office/drawing/2014/main" id="{2C037792-DF64-4156-8D1F-9D434E4DE152}"/>
                  </a:ext>
                </a:extLst>
              </p:cNvPr>
              <p:cNvGrpSpPr>
                <a:grpSpLocks/>
              </p:cNvGrpSpPr>
              <p:nvPr/>
            </p:nvGrpSpPr>
            <p:grpSpPr bwMode="auto">
              <a:xfrm>
                <a:off x="3504" y="1056"/>
                <a:ext cx="962" cy="1054"/>
                <a:chOff x="3216" y="1152"/>
                <a:chExt cx="1141" cy="1439"/>
              </a:xfrm>
            </p:grpSpPr>
            <p:sp>
              <p:nvSpPr>
                <p:cNvPr id="156745" name="Rectangle 132">
                  <a:extLst>
                    <a:ext uri="{FF2B5EF4-FFF2-40B4-BE49-F238E27FC236}">
                      <a16:creationId xmlns:a16="http://schemas.microsoft.com/office/drawing/2014/main" id="{ABF1F3C1-8169-4386-8A5D-439BB3AE6E29}"/>
                    </a:ext>
                  </a:extLst>
                </p:cNvPr>
                <p:cNvSpPr>
                  <a:spLocks noChangeArrowheads="1"/>
                </p:cNvSpPr>
                <p:nvPr/>
              </p:nvSpPr>
              <p:spPr bwMode="auto">
                <a:xfrm>
                  <a:off x="3899"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46" name="Rectangle 133">
                  <a:extLst>
                    <a:ext uri="{FF2B5EF4-FFF2-40B4-BE49-F238E27FC236}">
                      <a16:creationId xmlns:a16="http://schemas.microsoft.com/office/drawing/2014/main" id="{DE1F21F3-5EFD-47D0-9A6F-D6A17B31864C}"/>
                    </a:ext>
                  </a:extLst>
                </p:cNvPr>
                <p:cNvSpPr>
                  <a:spLocks noChangeArrowheads="1"/>
                </p:cNvSpPr>
                <p:nvPr/>
              </p:nvSpPr>
              <p:spPr bwMode="auto">
                <a:xfrm>
                  <a:off x="3899"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47" name="Rectangle 134">
                  <a:extLst>
                    <a:ext uri="{FF2B5EF4-FFF2-40B4-BE49-F238E27FC236}">
                      <a16:creationId xmlns:a16="http://schemas.microsoft.com/office/drawing/2014/main" id="{89B9D4CC-A433-40B9-932C-973161BB37AD}"/>
                    </a:ext>
                  </a:extLst>
                </p:cNvPr>
                <p:cNvSpPr>
                  <a:spLocks noChangeArrowheads="1"/>
                </p:cNvSpPr>
                <p:nvPr/>
              </p:nvSpPr>
              <p:spPr bwMode="auto">
                <a:xfrm>
                  <a:off x="3899"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48" name="Rectangle 135">
                  <a:extLst>
                    <a:ext uri="{FF2B5EF4-FFF2-40B4-BE49-F238E27FC236}">
                      <a16:creationId xmlns:a16="http://schemas.microsoft.com/office/drawing/2014/main" id="{04639784-0D24-423F-BB60-288C2C3B4E54}"/>
                    </a:ext>
                  </a:extLst>
                </p:cNvPr>
                <p:cNvSpPr>
                  <a:spLocks noChangeArrowheads="1"/>
                </p:cNvSpPr>
                <p:nvPr/>
              </p:nvSpPr>
              <p:spPr bwMode="auto">
                <a:xfrm>
                  <a:off x="3899"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49" name="Rectangle 136">
                  <a:extLst>
                    <a:ext uri="{FF2B5EF4-FFF2-40B4-BE49-F238E27FC236}">
                      <a16:creationId xmlns:a16="http://schemas.microsoft.com/office/drawing/2014/main" id="{EE041CDB-B2B2-4525-95BC-11058B98E82D}"/>
                    </a:ext>
                  </a:extLst>
                </p:cNvPr>
                <p:cNvSpPr>
                  <a:spLocks noChangeArrowheads="1"/>
                </p:cNvSpPr>
                <p:nvPr/>
              </p:nvSpPr>
              <p:spPr bwMode="auto">
                <a:xfrm>
                  <a:off x="3899"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50" name="Rectangle 137">
                  <a:extLst>
                    <a:ext uri="{FF2B5EF4-FFF2-40B4-BE49-F238E27FC236}">
                      <a16:creationId xmlns:a16="http://schemas.microsoft.com/office/drawing/2014/main" id="{568E4FAE-7764-44AE-B64A-C79AA0B728D8}"/>
                    </a:ext>
                  </a:extLst>
                </p:cNvPr>
                <p:cNvSpPr>
                  <a:spLocks noChangeArrowheads="1"/>
                </p:cNvSpPr>
                <p:nvPr/>
              </p:nvSpPr>
              <p:spPr bwMode="auto">
                <a:xfrm>
                  <a:off x="4128"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51" name="Rectangle 138">
                  <a:extLst>
                    <a:ext uri="{FF2B5EF4-FFF2-40B4-BE49-F238E27FC236}">
                      <a16:creationId xmlns:a16="http://schemas.microsoft.com/office/drawing/2014/main" id="{7C2362A0-30FD-44F0-BDC4-96E8FAD65617}"/>
                    </a:ext>
                  </a:extLst>
                </p:cNvPr>
                <p:cNvSpPr>
                  <a:spLocks noChangeArrowheads="1"/>
                </p:cNvSpPr>
                <p:nvPr/>
              </p:nvSpPr>
              <p:spPr bwMode="auto">
                <a:xfrm>
                  <a:off x="3672"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52" name="Rectangle 139">
                  <a:extLst>
                    <a:ext uri="{FF2B5EF4-FFF2-40B4-BE49-F238E27FC236}">
                      <a16:creationId xmlns:a16="http://schemas.microsoft.com/office/drawing/2014/main" id="{95972B54-172F-430F-8EEB-A45D94F0B626}"/>
                    </a:ext>
                  </a:extLst>
                </p:cNvPr>
                <p:cNvSpPr>
                  <a:spLocks noChangeArrowheads="1"/>
                </p:cNvSpPr>
                <p:nvPr/>
              </p:nvSpPr>
              <p:spPr bwMode="auto">
                <a:xfrm>
                  <a:off x="3445"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53" name="Rectangle 140">
                  <a:extLst>
                    <a:ext uri="{FF2B5EF4-FFF2-40B4-BE49-F238E27FC236}">
                      <a16:creationId xmlns:a16="http://schemas.microsoft.com/office/drawing/2014/main" id="{8DF458BE-E41C-414C-B3DA-F761C75E0FA8}"/>
                    </a:ext>
                  </a:extLst>
                </p:cNvPr>
                <p:cNvSpPr>
                  <a:spLocks noChangeArrowheads="1"/>
                </p:cNvSpPr>
                <p:nvPr/>
              </p:nvSpPr>
              <p:spPr bwMode="auto">
                <a:xfrm>
                  <a:off x="321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54" name="Rectangle 141">
                  <a:extLst>
                    <a:ext uri="{FF2B5EF4-FFF2-40B4-BE49-F238E27FC236}">
                      <a16:creationId xmlns:a16="http://schemas.microsoft.com/office/drawing/2014/main" id="{2967C4B9-823B-4522-B106-E181F579BD84}"/>
                    </a:ext>
                  </a:extLst>
                </p:cNvPr>
                <p:cNvSpPr>
                  <a:spLocks noChangeArrowheads="1"/>
                </p:cNvSpPr>
                <p:nvPr/>
              </p:nvSpPr>
              <p:spPr bwMode="auto">
                <a:xfrm>
                  <a:off x="4128"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55" name="Rectangle 142">
                  <a:extLst>
                    <a:ext uri="{FF2B5EF4-FFF2-40B4-BE49-F238E27FC236}">
                      <a16:creationId xmlns:a16="http://schemas.microsoft.com/office/drawing/2014/main" id="{C4379398-F082-4785-988A-112629B555F5}"/>
                    </a:ext>
                  </a:extLst>
                </p:cNvPr>
                <p:cNvSpPr>
                  <a:spLocks noChangeArrowheads="1"/>
                </p:cNvSpPr>
                <p:nvPr/>
              </p:nvSpPr>
              <p:spPr bwMode="auto">
                <a:xfrm>
                  <a:off x="3672"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56" name="Rectangle 143">
                  <a:extLst>
                    <a:ext uri="{FF2B5EF4-FFF2-40B4-BE49-F238E27FC236}">
                      <a16:creationId xmlns:a16="http://schemas.microsoft.com/office/drawing/2014/main" id="{BD3889EE-18A8-4366-A240-8D436A16DE76}"/>
                    </a:ext>
                  </a:extLst>
                </p:cNvPr>
                <p:cNvSpPr>
                  <a:spLocks noChangeArrowheads="1"/>
                </p:cNvSpPr>
                <p:nvPr/>
              </p:nvSpPr>
              <p:spPr bwMode="auto">
                <a:xfrm>
                  <a:off x="3445"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57" name="Rectangle 144">
                  <a:extLst>
                    <a:ext uri="{FF2B5EF4-FFF2-40B4-BE49-F238E27FC236}">
                      <a16:creationId xmlns:a16="http://schemas.microsoft.com/office/drawing/2014/main" id="{28135507-A457-424A-A283-8AA2A484BDB8}"/>
                    </a:ext>
                  </a:extLst>
                </p:cNvPr>
                <p:cNvSpPr>
                  <a:spLocks noChangeArrowheads="1"/>
                </p:cNvSpPr>
                <p:nvPr/>
              </p:nvSpPr>
              <p:spPr bwMode="auto">
                <a:xfrm>
                  <a:off x="3216"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58" name="Rectangle 145">
                  <a:extLst>
                    <a:ext uri="{FF2B5EF4-FFF2-40B4-BE49-F238E27FC236}">
                      <a16:creationId xmlns:a16="http://schemas.microsoft.com/office/drawing/2014/main" id="{6268F694-7B04-4549-9556-861C36201E93}"/>
                    </a:ext>
                  </a:extLst>
                </p:cNvPr>
                <p:cNvSpPr>
                  <a:spLocks noChangeArrowheads="1"/>
                </p:cNvSpPr>
                <p:nvPr/>
              </p:nvSpPr>
              <p:spPr bwMode="auto">
                <a:xfrm>
                  <a:off x="4128"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59" name="Rectangle 146">
                  <a:extLst>
                    <a:ext uri="{FF2B5EF4-FFF2-40B4-BE49-F238E27FC236}">
                      <a16:creationId xmlns:a16="http://schemas.microsoft.com/office/drawing/2014/main" id="{B40806E5-216B-47F6-8487-10536201C0CE}"/>
                    </a:ext>
                  </a:extLst>
                </p:cNvPr>
                <p:cNvSpPr>
                  <a:spLocks noChangeArrowheads="1"/>
                </p:cNvSpPr>
                <p:nvPr/>
              </p:nvSpPr>
              <p:spPr bwMode="auto">
                <a:xfrm>
                  <a:off x="3672"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60" name="Rectangle 147">
                  <a:extLst>
                    <a:ext uri="{FF2B5EF4-FFF2-40B4-BE49-F238E27FC236}">
                      <a16:creationId xmlns:a16="http://schemas.microsoft.com/office/drawing/2014/main" id="{8170FF82-D19A-48F8-8012-A8C5CDC8498D}"/>
                    </a:ext>
                  </a:extLst>
                </p:cNvPr>
                <p:cNvSpPr>
                  <a:spLocks noChangeArrowheads="1"/>
                </p:cNvSpPr>
                <p:nvPr/>
              </p:nvSpPr>
              <p:spPr bwMode="auto">
                <a:xfrm>
                  <a:off x="3445"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61" name="Rectangle 148">
                  <a:extLst>
                    <a:ext uri="{FF2B5EF4-FFF2-40B4-BE49-F238E27FC236}">
                      <a16:creationId xmlns:a16="http://schemas.microsoft.com/office/drawing/2014/main" id="{577BB053-15A1-41C0-8610-A1674A83FA95}"/>
                    </a:ext>
                  </a:extLst>
                </p:cNvPr>
                <p:cNvSpPr>
                  <a:spLocks noChangeArrowheads="1"/>
                </p:cNvSpPr>
                <p:nvPr/>
              </p:nvSpPr>
              <p:spPr bwMode="auto">
                <a:xfrm>
                  <a:off x="3216"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62" name="Rectangle 149">
                  <a:extLst>
                    <a:ext uri="{FF2B5EF4-FFF2-40B4-BE49-F238E27FC236}">
                      <a16:creationId xmlns:a16="http://schemas.microsoft.com/office/drawing/2014/main" id="{C26E755C-71E2-45E6-AFF9-F311C2E87B87}"/>
                    </a:ext>
                  </a:extLst>
                </p:cNvPr>
                <p:cNvSpPr>
                  <a:spLocks noChangeArrowheads="1"/>
                </p:cNvSpPr>
                <p:nvPr/>
              </p:nvSpPr>
              <p:spPr bwMode="auto">
                <a:xfrm>
                  <a:off x="4128"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63" name="Rectangle 150">
                  <a:extLst>
                    <a:ext uri="{FF2B5EF4-FFF2-40B4-BE49-F238E27FC236}">
                      <a16:creationId xmlns:a16="http://schemas.microsoft.com/office/drawing/2014/main" id="{B40717A4-4F1F-4183-8327-0899FBFE0BD1}"/>
                    </a:ext>
                  </a:extLst>
                </p:cNvPr>
                <p:cNvSpPr>
                  <a:spLocks noChangeArrowheads="1"/>
                </p:cNvSpPr>
                <p:nvPr/>
              </p:nvSpPr>
              <p:spPr bwMode="auto">
                <a:xfrm>
                  <a:off x="3672"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64" name="Rectangle 151">
                  <a:extLst>
                    <a:ext uri="{FF2B5EF4-FFF2-40B4-BE49-F238E27FC236}">
                      <a16:creationId xmlns:a16="http://schemas.microsoft.com/office/drawing/2014/main" id="{0FD2A9E0-FB24-4B80-8314-E0202CD8F61B}"/>
                    </a:ext>
                  </a:extLst>
                </p:cNvPr>
                <p:cNvSpPr>
                  <a:spLocks noChangeArrowheads="1"/>
                </p:cNvSpPr>
                <p:nvPr/>
              </p:nvSpPr>
              <p:spPr bwMode="auto">
                <a:xfrm>
                  <a:off x="3445" y="1726"/>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65" name="Rectangle 152">
                  <a:extLst>
                    <a:ext uri="{FF2B5EF4-FFF2-40B4-BE49-F238E27FC236}">
                      <a16:creationId xmlns:a16="http://schemas.microsoft.com/office/drawing/2014/main" id="{59C23D12-D8A7-4FA2-957E-CCEC74D39008}"/>
                    </a:ext>
                  </a:extLst>
                </p:cNvPr>
                <p:cNvSpPr>
                  <a:spLocks noChangeArrowheads="1"/>
                </p:cNvSpPr>
                <p:nvPr/>
              </p:nvSpPr>
              <p:spPr bwMode="auto">
                <a:xfrm>
                  <a:off x="3216"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66" name="Rectangle 153">
                  <a:extLst>
                    <a:ext uri="{FF2B5EF4-FFF2-40B4-BE49-F238E27FC236}">
                      <a16:creationId xmlns:a16="http://schemas.microsoft.com/office/drawing/2014/main" id="{1446A16E-CDEB-4F6D-828D-F9C2B9B8F10C}"/>
                    </a:ext>
                  </a:extLst>
                </p:cNvPr>
                <p:cNvSpPr>
                  <a:spLocks noChangeArrowheads="1"/>
                </p:cNvSpPr>
                <p:nvPr/>
              </p:nvSpPr>
              <p:spPr bwMode="auto">
                <a:xfrm>
                  <a:off x="4128"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67" name="Rectangle 154">
                  <a:extLst>
                    <a:ext uri="{FF2B5EF4-FFF2-40B4-BE49-F238E27FC236}">
                      <a16:creationId xmlns:a16="http://schemas.microsoft.com/office/drawing/2014/main" id="{4CCDEA07-5574-4E55-9807-CADF1D5A98C4}"/>
                    </a:ext>
                  </a:extLst>
                </p:cNvPr>
                <p:cNvSpPr>
                  <a:spLocks noChangeArrowheads="1"/>
                </p:cNvSpPr>
                <p:nvPr/>
              </p:nvSpPr>
              <p:spPr bwMode="auto">
                <a:xfrm>
                  <a:off x="3672" y="1439"/>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68" name="Rectangle 155">
                  <a:extLst>
                    <a:ext uri="{FF2B5EF4-FFF2-40B4-BE49-F238E27FC236}">
                      <a16:creationId xmlns:a16="http://schemas.microsoft.com/office/drawing/2014/main" id="{15DB2781-5DBD-4229-8210-64FA6D09C68F}"/>
                    </a:ext>
                  </a:extLst>
                </p:cNvPr>
                <p:cNvSpPr>
                  <a:spLocks noChangeArrowheads="1"/>
                </p:cNvSpPr>
                <p:nvPr/>
              </p:nvSpPr>
              <p:spPr bwMode="auto">
                <a:xfrm>
                  <a:off x="3445"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69" name="Rectangle 156">
                  <a:extLst>
                    <a:ext uri="{FF2B5EF4-FFF2-40B4-BE49-F238E27FC236}">
                      <a16:creationId xmlns:a16="http://schemas.microsoft.com/office/drawing/2014/main" id="{A8CADD46-6395-46BF-9547-CDBA3CD88991}"/>
                    </a:ext>
                  </a:extLst>
                </p:cNvPr>
                <p:cNvSpPr>
                  <a:spLocks noChangeArrowheads="1"/>
                </p:cNvSpPr>
                <p:nvPr/>
              </p:nvSpPr>
              <p:spPr bwMode="auto">
                <a:xfrm>
                  <a:off x="3216"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70" name="Line 157">
                  <a:extLst>
                    <a:ext uri="{FF2B5EF4-FFF2-40B4-BE49-F238E27FC236}">
                      <a16:creationId xmlns:a16="http://schemas.microsoft.com/office/drawing/2014/main" id="{CB25EA0C-548F-4731-A0F1-CFAE044F9852}"/>
                    </a:ext>
                  </a:extLst>
                </p:cNvPr>
                <p:cNvSpPr>
                  <a:spLocks noChangeShapeType="1"/>
                </p:cNvSpPr>
                <p:nvPr/>
              </p:nvSpPr>
              <p:spPr bwMode="auto">
                <a:xfrm>
                  <a:off x="3216"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71" name="Line 158">
                  <a:extLst>
                    <a:ext uri="{FF2B5EF4-FFF2-40B4-BE49-F238E27FC236}">
                      <a16:creationId xmlns:a16="http://schemas.microsoft.com/office/drawing/2014/main" id="{9C7A9C3F-BDC0-41CF-9B67-442338BEA715}"/>
                    </a:ext>
                  </a:extLst>
                </p:cNvPr>
                <p:cNvSpPr>
                  <a:spLocks noChangeShapeType="1"/>
                </p:cNvSpPr>
                <p:nvPr/>
              </p:nvSpPr>
              <p:spPr bwMode="auto">
                <a:xfrm>
                  <a:off x="3216"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72" name="Line 159">
                  <a:extLst>
                    <a:ext uri="{FF2B5EF4-FFF2-40B4-BE49-F238E27FC236}">
                      <a16:creationId xmlns:a16="http://schemas.microsoft.com/office/drawing/2014/main" id="{829BF667-F53E-4F0D-9888-4C4003D5D063}"/>
                    </a:ext>
                  </a:extLst>
                </p:cNvPr>
                <p:cNvSpPr>
                  <a:spLocks noChangeShapeType="1"/>
                </p:cNvSpPr>
                <p:nvPr/>
              </p:nvSpPr>
              <p:spPr bwMode="auto">
                <a:xfrm>
                  <a:off x="3216"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73" name="Line 160">
                  <a:extLst>
                    <a:ext uri="{FF2B5EF4-FFF2-40B4-BE49-F238E27FC236}">
                      <a16:creationId xmlns:a16="http://schemas.microsoft.com/office/drawing/2014/main" id="{8D4990A1-1FF9-44F9-B37F-E66CCD07397C}"/>
                    </a:ext>
                  </a:extLst>
                </p:cNvPr>
                <p:cNvSpPr>
                  <a:spLocks noChangeShapeType="1"/>
                </p:cNvSpPr>
                <p:nvPr/>
              </p:nvSpPr>
              <p:spPr bwMode="auto">
                <a:xfrm>
                  <a:off x="3216"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74" name="Line 161">
                  <a:extLst>
                    <a:ext uri="{FF2B5EF4-FFF2-40B4-BE49-F238E27FC236}">
                      <a16:creationId xmlns:a16="http://schemas.microsoft.com/office/drawing/2014/main" id="{C5BCF31F-FF40-4E80-8C8E-2564179DF8BA}"/>
                    </a:ext>
                  </a:extLst>
                </p:cNvPr>
                <p:cNvSpPr>
                  <a:spLocks noChangeShapeType="1"/>
                </p:cNvSpPr>
                <p:nvPr/>
              </p:nvSpPr>
              <p:spPr bwMode="auto">
                <a:xfrm>
                  <a:off x="3216"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75" name="Line 162">
                  <a:extLst>
                    <a:ext uri="{FF2B5EF4-FFF2-40B4-BE49-F238E27FC236}">
                      <a16:creationId xmlns:a16="http://schemas.microsoft.com/office/drawing/2014/main" id="{C00F9211-2098-46B9-9314-399593A5DA20}"/>
                    </a:ext>
                  </a:extLst>
                </p:cNvPr>
                <p:cNvSpPr>
                  <a:spLocks noChangeShapeType="1"/>
                </p:cNvSpPr>
                <p:nvPr/>
              </p:nvSpPr>
              <p:spPr bwMode="auto">
                <a:xfrm>
                  <a:off x="3216"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76" name="Line 163">
                  <a:extLst>
                    <a:ext uri="{FF2B5EF4-FFF2-40B4-BE49-F238E27FC236}">
                      <a16:creationId xmlns:a16="http://schemas.microsoft.com/office/drawing/2014/main" id="{19E2C61B-707D-404E-AE65-BA69F09D2205}"/>
                    </a:ext>
                  </a:extLst>
                </p:cNvPr>
                <p:cNvSpPr>
                  <a:spLocks noChangeShapeType="1"/>
                </p:cNvSpPr>
                <p:nvPr/>
              </p:nvSpPr>
              <p:spPr bwMode="auto">
                <a:xfrm>
                  <a:off x="3445"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77" name="Line 164">
                  <a:extLst>
                    <a:ext uri="{FF2B5EF4-FFF2-40B4-BE49-F238E27FC236}">
                      <a16:creationId xmlns:a16="http://schemas.microsoft.com/office/drawing/2014/main" id="{F017102A-42A9-40B6-A9A5-19B08BCC9C95}"/>
                    </a:ext>
                  </a:extLst>
                </p:cNvPr>
                <p:cNvSpPr>
                  <a:spLocks noChangeShapeType="1"/>
                </p:cNvSpPr>
                <p:nvPr/>
              </p:nvSpPr>
              <p:spPr bwMode="auto">
                <a:xfrm>
                  <a:off x="367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78" name="Line 165">
                  <a:extLst>
                    <a:ext uri="{FF2B5EF4-FFF2-40B4-BE49-F238E27FC236}">
                      <a16:creationId xmlns:a16="http://schemas.microsoft.com/office/drawing/2014/main" id="{B28BF855-2681-4EC0-BA12-8AB32DFA74C9}"/>
                    </a:ext>
                  </a:extLst>
                </p:cNvPr>
                <p:cNvSpPr>
                  <a:spLocks noChangeShapeType="1"/>
                </p:cNvSpPr>
                <p:nvPr/>
              </p:nvSpPr>
              <p:spPr bwMode="auto">
                <a:xfrm>
                  <a:off x="389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79" name="Line 166">
                  <a:extLst>
                    <a:ext uri="{FF2B5EF4-FFF2-40B4-BE49-F238E27FC236}">
                      <a16:creationId xmlns:a16="http://schemas.microsoft.com/office/drawing/2014/main" id="{72CBD007-E531-4A10-B28D-0FB0FBF6C751}"/>
                    </a:ext>
                  </a:extLst>
                </p:cNvPr>
                <p:cNvSpPr>
                  <a:spLocks noChangeShapeType="1"/>
                </p:cNvSpPr>
                <p:nvPr/>
              </p:nvSpPr>
              <p:spPr bwMode="auto">
                <a:xfrm>
                  <a:off x="4357"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80" name="Line 167">
                  <a:extLst>
                    <a:ext uri="{FF2B5EF4-FFF2-40B4-BE49-F238E27FC236}">
                      <a16:creationId xmlns:a16="http://schemas.microsoft.com/office/drawing/2014/main" id="{434E2760-3977-4250-8BD2-749951B657EE}"/>
                    </a:ext>
                  </a:extLst>
                </p:cNvPr>
                <p:cNvSpPr>
                  <a:spLocks noChangeShapeType="1"/>
                </p:cNvSpPr>
                <p:nvPr/>
              </p:nvSpPr>
              <p:spPr bwMode="auto">
                <a:xfrm>
                  <a:off x="3216"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81" name="Line 168">
                  <a:extLst>
                    <a:ext uri="{FF2B5EF4-FFF2-40B4-BE49-F238E27FC236}">
                      <a16:creationId xmlns:a16="http://schemas.microsoft.com/office/drawing/2014/main" id="{769E0A31-B9E3-4DB7-A7C5-DD3501151C24}"/>
                    </a:ext>
                  </a:extLst>
                </p:cNvPr>
                <p:cNvSpPr>
                  <a:spLocks noChangeShapeType="1"/>
                </p:cNvSpPr>
                <p:nvPr/>
              </p:nvSpPr>
              <p:spPr bwMode="auto">
                <a:xfrm>
                  <a:off x="4128"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6741" name="Line 169">
                <a:extLst>
                  <a:ext uri="{FF2B5EF4-FFF2-40B4-BE49-F238E27FC236}">
                    <a16:creationId xmlns:a16="http://schemas.microsoft.com/office/drawing/2014/main" id="{2742DE07-840F-41CC-A710-9D9E2D2CCC27}"/>
                  </a:ext>
                </a:extLst>
              </p:cNvPr>
              <p:cNvSpPr>
                <a:spLocks noChangeShapeType="1"/>
              </p:cNvSpPr>
              <p:nvPr/>
            </p:nvSpPr>
            <p:spPr bwMode="auto">
              <a:xfrm flipV="1">
                <a:off x="4176" y="1152"/>
                <a:ext cx="0" cy="43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42" name="Line 170">
                <a:extLst>
                  <a:ext uri="{FF2B5EF4-FFF2-40B4-BE49-F238E27FC236}">
                    <a16:creationId xmlns:a16="http://schemas.microsoft.com/office/drawing/2014/main" id="{84DEB3E1-6A20-4874-B2B6-C5A3BACBC53B}"/>
                  </a:ext>
                </a:extLst>
              </p:cNvPr>
              <p:cNvSpPr>
                <a:spLocks noChangeShapeType="1"/>
              </p:cNvSpPr>
              <p:nvPr/>
            </p:nvSpPr>
            <p:spPr bwMode="auto">
              <a:xfrm>
                <a:off x="4272" y="1776"/>
                <a:ext cx="19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43" name="Line 171">
                <a:extLst>
                  <a:ext uri="{FF2B5EF4-FFF2-40B4-BE49-F238E27FC236}">
                    <a16:creationId xmlns:a16="http://schemas.microsoft.com/office/drawing/2014/main" id="{D8A90AF2-B54E-4449-95B0-2740F903B8B3}"/>
                  </a:ext>
                </a:extLst>
              </p:cNvPr>
              <p:cNvSpPr>
                <a:spLocks noChangeShapeType="1"/>
              </p:cNvSpPr>
              <p:nvPr/>
            </p:nvSpPr>
            <p:spPr bwMode="auto">
              <a:xfrm flipH="1">
                <a:off x="3600" y="1776"/>
                <a:ext cx="43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44" name="Line 172">
                <a:extLst>
                  <a:ext uri="{FF2B5EF4-FFF2-40B4-BE49-F238E27FC236}">
                    <a16:creationId xmlns:a16="http://schemas.microsoft.com/office/drawing/2014/main" id="{4C59C053-5E41-4B84-B758-5D6B24F6F74C}"/>
                  </a:ext>
                </a:extLst>
              </p:cNvPr>
              <p:cNvSpPr>
                <a:spLocks noChangeShapeType="1"/>
              </p:cNvSpPr>
              <p:nvPr/>
            </p:nvSpPr>
            <p:spPr bwMode="auto">
              <a:xfrm>
                <a:off x="4176" y="1920"/>
                <a:ext cx="0"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56699" name="Group 173">
              <a:extLst>
                <a:ext uri="{FF2B5EF4-FFF2-40B4-BE49-F238E27FC236}">
                  <a16:creationId xmlns:a16="http://schemas.microsoft.com/office/drawing/2014/main" id="{0825CF45-CF3B-400B-A88C-6DD9947AF656}"/>
                </a:ext>
              </a:extLst>
            </p:cNvPr>
            <p:cNvGrpSpPr>
              <a:grpSpLocks/>
            </p:cNvGrpSpPr>
            <p:nvPr/>
          </p:nvGrpSpPr>
          <p:grpSpPr bwMode="auto">
            <a:xfrm>
              <a:off x="4689" y="1066"/>
              <a:ext cx="962" cy="1054"/>
              <a:chOff x="4560" y="1056"/>
              <a:chExt cx="962" cy="1054"/>
            </a:xfrm>
          </p:grpSpPr>
          <p:grpSp>
            <p:nvGrpSpPr>
              <p:cNvPr id="156700" name="Group 174">
                <a:extLst>
                  <a:ext uri="{FF2B5EF4-FFF2-40B4-BE49-F238E27FC236}">
                    <a16:creationId xmlns:a16="http://schemas.microsoft.com/office/drawing/2014/main" id="{A1272699-8DD5-411A-9BE0-7E2AF6D64480}"/>
                  </a:ext>
                </a:extLst>
              </p:cNvPr>
              <p:cNvGrpSpPr>
                <a:grpSpLocks/>
              </p:cNvGrpSpPr>
              <p:nvPr/>
            </p:nvGrpSpPr>
            <p:grpSpPr bwMode="auto">
              <a:xfrm>
                <a:off x="4560" y="1056"/>
                <a:ext cx="962" cy="1054"/>
                <a:chOff x="3216" y="1152"/>
                <a:chExt cx="1141" cy="1439"/>
              </a:xfrm>
            </p:grpSpPr>
            <p:sp>
              <p:nvSpPr>
                <p:cNvPr id="156703" name="Rectangle 175">
                  <a:extLst>
                    <a:ext uri="{FF2B5EF4-FFF2-40B4-BE49-F238E27FC236}">
                      <a16:creationId xmlns:a16="http://schemas.microsoft.com/office/drawing/2014/main" id="{1DC3E437-C29A-4C2B-9F17-FC383C409E3C}"/>
                    </a:ext>
                  </a:extLst>
                </p:cNvPr>
                <p:cNvSpPr>
                  <a:spLocks noChangeArrowheads="1"/>
                </p:cNvSpPr>
                <p:nvPr/>
              </p:nvSpPr>
              <p:spPr bwMode="auto">
                <a:xfrm>
                  <a:off x="3899" y="2300"/>
                  <a:ext cx="229"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04" name="Rectangle 176">
                  <a:extLst>
                    <a:ext uri="{FF2B5EF4-FFF2-40B4-BE49-F238E27FC236}">
                      <a16:creationId xmlns:a16="http://schemas.microsoft.com/office/drawing/2014/main" id="{F30397CC-10A5-4C99-9735-FA5BDB3C496C}"/>
                    </a:ext>
                  </a:extLst>
                </p:cNvPr>
                <p:cNvSpPr>
                  <a:spLocks noChangeArrowheads="1"/>
                </p:cNvSpPr>
                <p:nvPr/>
              </p:nvSpPr>
              <p:spPr bwMode="auto">
                <a:xfrm>
                  <a:off x="3899"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05" name="Rectangle 177">
                  <a:extLst>
                    <a:ext uri="{FF2B5EF4-FFF2-40B4-BE49-F238E27FC236}">
                      <a16:creationId xmlns:a16="http://schemas.microsoft.com/office/drawing/2014/main" id="{218F9704-E724-4DB1-B29B-43CA0C8404BC}"/>
                    </a:ext>
                  </a:extLst>
                </p:cNvPr>
                <p:cNvSpPr>
                  <a:spLocks noChangeArrowheads="1"/>
                </p:cNvSpPr>
                <p:nvPr/>
              </p:nvSpPr>
              <p:spPr bwMode="auto">
                <a:xfrm>
                  <a:off x="3899"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06" name="Rectangle 178">
                  <a:extLst>
                    <a:ext uri="{FF2B5EF4-FFF2-40B4-BE49-F238E27FC236}">
                      <a16:creationId xmlns:a16="http://schemas.microsoft.com/office/drawing/2014/main" id="{F336A025-EE9B-46B4-9DDA-82100EF6F610}"/>
                    </a:ext>
                  </a:extLst>
                </p:cNvPr>
                <p:cNvSpPr>
                  <a:spLocks noChangeArrowheads="1"/>
                </p:cNvSpPr>
                <p:nvPr/>
              </p:nvSpPr>
              <p:spPr bwMode="auto">
                <a:xfrm>
                  <a:off x="3899"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07" name="Rectangle 179">
                  <a:extLst>
                    <a:ext uri="{FF2B5EF4-FFF2-40B4-BE49-F238E27FC236}">
                      <a16:creationId xmlns:a16="http://schemas.microsoft.com/office/drawing/2014/main" id="{0933675C-8BE8-4A28-A03C-1CE303AFC51C}"/>
                    </a:ext>
                  </a:extLst>
                </p:cNvPr>
                <p:cNvSpPr>
                  <a:spLocks noChangeArrowheads="1"/>
                </p:cNvSpPr>
                <p:nvPr/>
              </p:nvSpPr>
              <p:spPr bwMode="auto">
                <a:xfrm>
                  <a:off x="3899"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08" name="Rectangle 180">
                  <a:extLst>
                    <a:ext uri="{FF2B5EF4-FFF2-40B4-BE49-F238E27FC236}">
                      <a16:creationId xmlns:a16="http://schemas.microsoft.com/office/drawing/2014/main" id="{FDD47650-F6A8-48D6-A84C-640E3C874443}"/>
                    </a:ext>
                  </a:extLst>
                </p:cNvPr>
                <p:cNvSpPr>
                  <a:spLocks noChangeArrowheads="1"/>
                </p:cNvSpPr>
                <p:nvPr/>
              </p:nvSpPr>
              <p:spPr bwMode="auto">
                <a:xfrm>
                  <a:off x="4128" y="1152"/>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09" name="Rectangle 181">
                  <a:extLst>
                    <a:ext uri="{FF2B5EF4-FFF2-40B4-BE49-F238E27FC236}">
                      <a16:creationId xmlns:a16="http://schemas.microsoft.com/office/drawing/2014/main" id="{65A20276-72BD-4F3C-A2FB-65D6D94992AC}"/>
                    </a:ext>
                  </a:extLst>
                </p:cNvPr>
                <p:cNvSpPr>
                  <a:spLocks noChangeArrowheads="1"/>
                </p:cNvSpPr>
                <p:nvPr/>
              </p:nvSpPr>
              <p:spPr bwMode="auto">
                <a:xfrm>
                  <a:off x="3672"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10" name="Rectangle 182">
                  <a:extLst>
                    <a:ext uri="{FF2B5EF4-FFF2-40B4-BE49-F238E27FC236}">
                      <a16:creationId xmlns:a16="http://schemas.microsoft.com/office/drawing/2014/main" id="{FCB49855-6D37-486A-9B1B-64E5526DF300}"/>
                    </a:ext>
                  </a:extLst>
                </p:cNvPr>
                <p:cNvSpPr>
                  <a:spLocks noChangeArrowheads="1"/>
                </p:cNvSpPr>
                <p:nvPr/>
              </p:nvSpPr>
              <p:spPr bwMode="auto">
                <a:xfrm>
                  <a:off x="3445"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11" name="Rectangle 183">
                  <a:extLst>
                    <a:ext uri="{FF2B5EF4-FFF2-40B4-BE49-F238E27FC236}">
                      <a16:creationId xmlns:a16="http://schemas.microsoft.com/office/drawing/2014/main" id="{BF2BAB9D-105F-459B-9776-8AF2204B2356}"/>
                    </a:ext>
                  </a:extLst>
                </p:cNvPr>
                <p:cNvSpPr>
                  <a:spLocks noChangeArrowheads="1"/>
                </p:cNvSpPr>
                <p:nvPr/>
              </p:nvSpPr>
              <p:spPr bwMode="auto">
                <a:xfrm>
                  <a:off x="321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12" name="Rectangle 184">
                  <a:extLst>
                    <a:ext uri="{FF2B5EF4-FFF2-40B4-BE49-F238E27FC236}">
                      <a16:creationId xmlns:a16="http://schemas.microsoft.com/office/drawing/2014/main" id="{086B5EE8-68D0-474D-B462-6A47FAD9B123}"/>
                    </a:ext>
                  </a:extLst>
                </p:cNvPr>
                <p:cNvSpPr>
                  <a:spLocks noChangeArrowheads="1"/>
                </p:cNvSpPr>
                <p:nvPr/>
              </p:nvSpPr>
              <p:spPr bwMode="auto">
                <a:xfrm>
                  <a:off x="4128"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13" name="Rectangle 185">
                  <a:extLst>
                    <a:ext uri="{FF2B5EF4-FFF2-40B4-BE49-F238E27FC236}">
                      <a16:creationId xmlns:a16="http://schemas.microsoft.com/office/drawing/2014/main" id="{1216016D-A5B2-4758-A28F-965F1F0D06EA}"/>
                    </a:ext>
                  </a:extLst>
                </p:cNvPr>
                <p:cNvSpPr>
                  <a:spLocks noChangeArrowheads="1"/>
                </p:cNvSpPr>
                <p:nvPr/>
              </p:nvSpPr>
              <p:spPr bwMode="auto">
                <a:xfrm>
                  <a:off x="3672" y="2300"/>
                  <a:ext cx="227"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14" name="Rectangle 186">
                  <a:extLst>
                    <a:ext uri="{FF2B5EF4-FFF2-40B4-BE49-F238E27FC236}">
                      <a16:creationId xmlns:a16="http://schemas.microsoft.com/office/drawing/2014/main" id="{66EBABD6-7CFE-47ED-B02D-D7CFB652E5AE}"/>
                    </a:ext>
                  </a:extLst>
                </p:cNvPr>
                <p:cNvSpPr>
                  <a:spLocks noChangeArrowheads="1"/>
                </p:cNvSpPr>
                <p:nvPr/>
              </p:nvSpPr>
              <p:spPr bwMode="auto">
                <a:xfrm>
                  <a:off x="3445" y="2300"/>
                  <a:ext cx="227"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15" name="Rectangle 187">
                  <a:extLst>
                    <a:ext uri="{FF2B5EF4-FFF2-40B4-BE49-F238E27FC236}">
                      <a16:creationId xmlns:a16="http://schemas.microsoft.com/office/drawing/2014/main" id="{A3E17309-4E03-4334-BDAC-455FCD8B26C7}"/>
                    </a:ext>
                  </a:extLst>
                </p:cNvPr>
                <p:cNvSpPr>
                  <a:spLocks noChangeArrowheads="1"/>
                </p:cNvSpPr>
                <p:nvPr/>
              </p:nvSpPr>
              <p:spPr bwMode="auto">
                <a:xfrm>
                  <a:off x="3216" y="2300"/>
                  <a:ext cx="229"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16" name="Rectangle 188">
                  <a:extLst>
                    <a:ext uri="{FF2B5EF4-FFF2-40B4-BE49-F238E27FC236}">
                      <a16:creationId xmlns:a16="http://schemas.microsoft.com/office/drawing/2014/main" id="{609D10D6-07BB-4402-AFEE-B87A3FE246EE}"/>
                    </a:ext>
                  </a:extLst>
                </p:cNvPr>
                <p:cNvSpPr>
                  <a:spLocks noChangeArrowheads="1"/>
                </p:cNvSpPr>
                <p:nvPr/>
              </p:nvSpPr>
              <p:spPr bwMode="auto">
                <a:xfrm>
                  <a:off x="4128" y="2013"/>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17" name="Rectangle 189">
                  <a:extLst>
                    <a:ext uri="{FF2B5EF4-FFF2-40B4-BE49-F238E27FC236}">
                      <a16:creationId xmlns:a16="http://schemas.microsoft.com/office/drawing/2014/main" id="{342E2F9D-4559-49E8-BF90-4861FC0F3A44}"/>
                    </a:ext>
                  </a:extLst>
                </p:cNvPr>
                <p:cNvSpPr>
                  <a:spLocks noChangeArrowheads="1"/>
                </p:cNvSpPr>
                <p:nvPr/>
              </p:nvSpPr>
              <p:spPr bwMode="auto">
                <a:xfrm>
                  <a:off x="3672"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18" name="Rectangle 190">
                  <a:extLst>
                    <a:ext uri="{FF2B5EF4-FFF2-40B4-BE49-F238E27FC236}">
                      <a16:creationId xmlns:a16="http://schemas.microsoft.com/office/drawing/2014/main" id="{CEED28E8-2784-43B8-A7BB-C5DC469CE79A}"/>
                    </a:ext>
                  </a:extLst>
                </p:cNvPr>
                <p:cNvSpPr>
                  <a:spLocks noChangeArrowheads="1"/>
                </p:cNvSpPr>
                <p:nvPr/>
              </p:nvSpPr>
              <p:spPr bwMode="auto">
                <a:xfrm>
                  <a:off x="3445"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19" name="Rectangle 191">
                  <a:extLst>
                    <a:ext uri="{FF2B5EF4-FFF2-40B4-BE49-F238E27FC236}">
                      <a16:creationId xmlns:a16="http://schemas.microsoft.com/office/drawing/2014/main" id="{A8CC461D-8FB0-435D-B086-9815C42B4481}"/>
                    </a:ext>
                  </a:extLst>
                </p:cNvPr>
                <p:cNvSpPr>
                  <a:spLocks noChangeArrowheads="1"/>
                </p:cNvSpPr>
                <p:nvPr/>
              </p:nvSpPr>
              <p:spPr bwMode="auto">
                <a:xfrm>
                  <a:off x="3216"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20" name="Rectangle 192">
                  <a:extLst>
                    <a:ext uri="{FF2B5EF4-FFF2-40B4-BE49-F238E27FC236}">
                      <a16:creationId xmlns:a16="http://schemas.microsoft.com/office/drawing/2014/main" id="{89032973-A3A4-4145-94AD-EEC37A987E38}"/>
                    </a:ext>
                  </a:extLst>
                </p:cNvPr>
                <p:cNvSpPr>
                  <a:spLocks noChangeArrowheads="1"/>
                </p:cNvSpPr>
                <p:nvPr/>
              </p:nvSpPr>
              <p:spPr bwMode="auto">
                <a:xfrm>
                  <a:off x="4128" y="1726"/>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21" name="Rectangle 193">
                  <a:extLst>
                    <a:ext uri="{FF2B5EF4-FFF2-40B4-BE49-F238E27FC236}">
                      <a16:creationId xmlns:a16="http://schemas.microsoft.com/office/drawing/2014/main" id="{22E26CC8-BA50-437A-A30A-100155072649}"/>
                    </a:ext>
                  </a:extLst>
                </p:cNvPr>
                <p:cNvSpPr>
                  <a:spLocks noChangeArrowheads="1"/>
                </p:cNvSpPr>
                <p:nvPr/>
              </p:nvSpPr>
              <p:spPr bwMode="auto">
                <a:xfrm>
                  <a:off x="3672"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22" name="Rectangle 194">
                  <a:extLst>
                    <a:ext uri="{FF2B5EF4-FFF2-40B4-BE49-F238E27FC236}">
                      <a16:creationId xmlns:a16="http://schemas.microsoft.com/office/drawing/2014/main" id="{3242D00A-D71E-42E1-B5DF-D2C5E6970780}"/>
                    </a:ext>
                  </a:extLst>
                </p:cNvPr>
                <p:cNvSpPr>
                  <a:spLocks noChangeArrowheads="1"/>
                </p:cNvSpPr>
                <p:nvPr/>
              </p:nvSpPr>
              <p:spPr bwMode="auto">
                <a:xfrm>
                  <a:off x="3445" y="1726"/>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23" name="Rectangle 195">
                  <a:extLst>
                    <a:ext uri="{FF2B5EF4-FFF2-40B4-BE49-F238E27FC236}">
                      <a16:creationId xmlns:a16="http://schemas.microsoft.com/office/drawing/2014/main" id="{AD8BBD60-879B-4464-9EDF-4348D68FA42F}"/>
                    </a:ext>
                  </a:extLst>
                </p:cNvPr>
                <p:cNvSpPr>
                  <a:spLocks noChangeArrowheads="1"/>
                </p:cNvSpPr>
                <p:nvPr/>
              </p:nvSpPr>
              <p:spPr bwMode="auto">
                <a:xfrm>
                  <a:off x="3216"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24" name="Rectangle 196">
                  <a:extLst>
                    <a:ext uri="{FF2B5EF4-FFF2-40B4-BE49-F238E27FC236}">
                      <a16:creationId xmlns:a16="http://schemas.microsoft.com/office/drawing/2014/main" id="{7442494B-CD8C-49A9-887D-F2FD1317DA1B}"/>
                    </a:ext>
                  </a:extLst>
                </p:cNvPr>
                <p:cNvSpPr>
                  <a:spLocks noChangeArrowheads="1"/>
                </p:cNvSpPr>
                <p:nvPr/>
              </p:nvSpPr>
              <p:spPr bwMode="auto">
                <a:xfrm>
                  <a:off x="4128" y="1439"/>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25" name="Rectangle 197">
                  <a:extLst>
                    <a:ext uri="{FF2B5EF4-FFF2-40B4-BE49-F238E27FC236}">
                      <a16:creationId xmlns:a16="http://schemas.microsoft.com/office/drawing/2014/main" id="{28134118-D08C-4EA7-AC42-1E3FD5738C8F}"/>
                    </a:ext>
                  </a:extLst>
                </p:cNvPr>
                <p:cNvSpPr>
                  <a:spLocks noChangeArrowheads="1"/>
                </p:cNvSpPr>
                <p:nvPr/>
              </p:nvSpPr>
              <p:spPr bwMode="auto">
                <a:xfrm>
                  <a:off x="3672" y="1439"/>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26" name="Rectangle 198">
                  <a:extLst>
                    <a:ext uri="{FF2B5EF4-FFF2-40B4-BE49-F238E27FC236}">
                      <a16:creationId xmlns:a16="http://schemas.microsoft.com/office/drawing/2014/main" id="{606819D1-D4F5-44DC-A1D2-C5E5518598A0}"/>
                    </a:ext>
                  </a:extLst>
                </p:cNvPr>
                <p:cNvSpPr>
                  <a:spLocks noChangeArrowheads="1"/>
                </p:cNvSpPr>
                <p:nvPr/>
              </p:nvSpPr>
              <p:spPr bwMode="auto">
                <a:xfrm>
                  <a:off x="3445"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27" name="Rectangle 199">
                  <a:extLst>
                    <a:ext uri="{FF2B5EF4-FFF2-40B4-BE49-F238E27FC236}">
                      <a16:creationId xmlns:a16="http://schemas.microsoft.com/office/drawing/2014/main" id="{FDF07943-C34C-4BD4-B0F0-F3EA1140F79A}"/>
                    </a:ext>
                  </a:extLst>
                </p:cNvPr>
                <p:cNvSpPr>
                  <a:spLocks noChangeArrowheads="1"/>
                </p:cNvSpPr>
                <p:nvPr/>
              </p:nvSpPr>
              <p:spPr bwMode="auto">
                <a:xfrm>
                  <a:off x="3216"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28" name="Line 200">
                  <a:extLst>
                    <a:ext uri="{FF2B5EF4-FFF2-40B4-BE49-F238E27FC236}">
                      <a16:creationId xmlns:a16="http://schemas.microsoft.com/office/drawing/2014/main" id="{C8EB9A8D-6FB9-40CF-832A-1E565DBF9EB6}"/>
                    </a:ext>
                  </a:extLst>
                </p:cNvPr>
                <p:cNvSpPr>
                  <a:spLocks noChangeShapeType="1"/>
                </p:cNvSpPr>
                <p:nvPr/>
              </p:nvSpPr>
              <p:spPr bwMode="auto">
                <a:xfrm>
                  <a:off x="3216"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29" name="Line 201">
                  <a:extLst>
                    <a:ext uri="{FF2B5EF4-FFF2-40B4-BE49-F238E27FC236}">
                      <a16:creationId xmlns:a16="http://schemas.microsoft.com/office/drawing/2014/main" id="{3DA9BE1D-5734-4CD3-9AC7-B8C6B25534B2}"/>
                    </a:ext>
                  </a:extLst>
                </p:cNvPr>
                <p:cNvSpPr>
                  <a:spLocks noChangeShapeType="1"/>
                </p:cNvSpPr>
                <p:nvPr/>
              </p:nvSpPr>
              <p:spPr bwMode="auto">
                <a:xfrm>
                  <a:off x="3216"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30" name="Line 202">
                  <a:extLst>
                    <a:ext uri="{FF2B5EF4-FFF2-40B4-BE49-F238E27FC236}">
                      <a16:creationId xmlns:a16="http://schemas.microsoft.com/office/drawing/2014/main" id="{037BB06A-525B-42B1-AFC9-43FDB74D8FF7}"/>
                    </a:ext>
                  </a:extLst>
                </p:cNvPr>
                <p:cNvSpPr>
                  <a:spLocks noChangeShapeType="1"/>
                </p:cNvSpPr>
                <p:nvPr/>
              </p:nvSpPr>
              <p:spPr bwMode="auto">
                <a:xfrm>
                  <a:off x="3216"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31" name="Line 203">
                  <a:extLst>
                    <a:ext uri="{FF2B5EF4-FFF2-40B4-BE49-F238E27FC236}">
                      <a16:creationId xmlns:a16="http://schemas.microsoft.com/office/drawing/2014/main" id="{C3E35D29-94BE-4D24-A1AB-E8D8E724C4F4}"/>
                    </a:ext>
                  </a:extLst>
                </p:cNvPr>
                <p:cNvSpPr>
                  <a:spLocks noChangeShapeType="1"/>
                </p:cNvSpPr>
                <p:nvPr/>
              </p:nvSpPr>
              <p:spPr bwMode="auto">
                <a:xfrm>
                  <a:off x="3216"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32" name="Line 204">
                  <a:extLst>
                    <a:ext uri="{FF2B5EF4-FFF2-40B4-BE49-F238E27FC236}">
                      <a16:creationId xmlns:a16="http://schemas.microsoft.com/office/drawing/2014/main" id="{C3320C90-7998-4D1E-B505-2D919BCF24A1}"/>
                    </a:ext>
                  </a:extLst>
                </p:cNvPr>
                <p:cNvSpPr>
                  <a:spLocks noChangeShapeType="1"/>
                </p:cNvSpPr>
                <p:nvPr/>
              </p:nvSpPr>
              <p:spPr bwMode="auto">
                <a:xfrm>
                  <a:off x="3216"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33" name="Line 205">
                  <a:extLst>
                    <a:ext uri="{FF2B5EF4-FFF2-40B4-BE49-F238E27FC236}">
                      <a16:creationId xmlns:a16="http://schemas.microsoft.com/office/drawing/2014/main" id="{2E43CF21-2BCC-41D7-A56E-0E766EB74B8E}"/>
                    </a:ext>
                  </a:extLst>
                </p:cNvPr>
                <p:cNvSpPr>
                  <a:spLocks noChangeShapeType="1"/>
                </p:cNvSpPr>
                <p:nvPr/>
              </p:nvSpPr>
              <p:spPr bwMode="auto">
                <a:xfrm>
                  <a:off x="3216"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34" name="Line 206">
                  <a:extLst>
                    <a:ext uri="{FF2B5EF4-FFF2-40B4-BE49-F238E27FC236}">
                      <a16:creationId xmlns:a16="http://schemas.microsoft.com/office/drawing/2014/main" id="{CDABBC60-3C57-46FC-8A41-CAA265973754}"/>
                    </a:ext>
                  </a:extLst>
                </p:cNvPr>
                <p:cNvSpPr>
                  <a:spLocks noChangeShapeType="1"/>
                </p:cNvSpPr>
                <p:nvPr/>
              </p:nvSpPr>
              <p:spPr bwMode="auto">
                <a:xfrm>
                  <a:off x="3445"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35" name="Line 207">
                  <a:extLst>
                    <a:ext uri="{FF2B5EF4-FFF2-40B4-BE49-F238E27FC236}">
                      <a16:creationId xmlns:a16="http://schemas.microsoft.com/office/drawing/2014/main" id="{FA181766-FFB4-44E3-8195-08C3DC2EFFA0}"/>
                    </a:ext>
                  </a:extLst>
                </p:cNvPr>
                <p:cNvSpPr>
                  <a:spLocks noChangeShapeType="1"/>
                </p:cNvSpPr>
                <p:nvPr/>
              </p:nvSpPr>
              <p:spPr bwMode="auto">
                <a:xfrm>
                  <a:off x="367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36" name="Line 208">
                  <a:extLst>
                    <a:ext uri="{FF2B5EF4-FFF2-40B4-BE49-F238E27FC236}">
                      <a16:creationId xmlns:a16="http://schemas.microsoft.com/office/drawing/2014/main" id="{09349416-9481-4122-B8FC-3DC6274B0238}"/>
                    </a:ext>
                  </a:extLst>
                </p:cNvPr>
                <p:cNvSpPr>
                  <a:spLocks noChangeShapeType="1"/>
                </p:cNvSpPr>
                <p:nvPr/>
              </p:nvSpPr>
              <p:spPr bwMode="auto">
                <a:xfrm>
                  <a:off x="389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37" name="Line 209">
                  <a:extLst>
                    <a:ext uri="{FF2B5EF4-FFF2-40B4-BE49-F238E27FC236}">
                      <a16:creationId xmlns:a16="http://schemas.microsoft.com/office/drawing/2014/main" id="{4D375803-CC48-458B-940E-60FCC695F428}"/>
                    </a:ext>
                  </a:extLst>
                </p:cNvPr>
                <p:cNvSpPr>
                  <a:spLocks noChangeShapeType="1"/>
                </p:cNvSpPr>
                <p:nvPr/>
              </p:nvSpPr>
              <p:spPr bwMode="auto">
                <a:xfrm>
                  <a:off x="4357"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38" name="Line 210">
                  <a:extLst>
                    <a:ext uri="{FF2B5EF4-FFF2-40B4-BE49-F238E27FC236}">
                      <a16:creationId xmlns:a16="http://schemas.microsoft.com/office/drawing/2014/main" id="{246B570F-2F88-4250-9629-FF42D8B7CEB6}"/>
                    </a:ext>
                  </a:extLst>
                </p:cNvPr>
                <p:cNvSpPr>
                  <a:spLocks noChangeShapeType="1"/>
                </p:cNvSpPr>
                <p:nvPr/>
              </p:nvSpPr>
              <p:spPr bwMode="auto">
                <a:xfrm>
                  <a:off x="3216"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39" name="Line 211">
                  <a:extLst>
                    <a:ext uri="{FF2B5EF4-FFF2-40B4-BE49-F238E27FC236}">
                      <a16:creationId xmlns:a16="http://schemas.microsoft.com/office/drawing/2014/main" id="{71715C34-E781-46F1-B1C1-7B51614C3017}"/>
                    </a:ext>
                  </a:extLst>
                </p:cNvPr>
                <p:cNvSpPr>
                  <a:spLocks noChangeShapeType="1"/>
                </p:cNvSpPr>
                <p:nvPr/>
              </p:nvSpPr>
              <p:spPr bwMode="auto">
                <a:xfrm>
                  <a:off x="4128"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6701" name="Line 212">
                <a:extLst>
                  <a:ext uri="{FF2B5EF4-FFF2-40B4-BE49-F238E27FC236}">
                    <a16:creationId xmlns:a16="http://schemas.microsoft.com/office/drawing/2014/main" id="{F0B031C1-86B3-4C59-90F2-B5EFA68A281E}"/>
                  </a:ext>
                </a:extLst>
              </p:cNvPr>
              <p:cNvSpPr>
                <a:spLocks noChangeShapeType="1"/>
              </p:cNvSpPr>
              <p:nvPr/>
            </p:nvSpPr>
            <p:spPr bwMode="auto">
              <a:xfrm flipV="1">
                <a:off x="5424" y="1104"/>
                <a:ext cx="0" cy="72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02" name="Line 213">
                <a:extLst>
                  <a:ext uri="{FF2B5EF4-FFF2-40B4-BE49-F238E27FC236}">
                    <a16:creationId xmlns:a16="http://schemas.microsoft.com/office/drawing/2014/main" id="{E779438C-548D-440A-8CCC-F495D2C6295C}"/>
                  </a:ext>
                </a:extLst>
              </p:cNvPr>
              <p:cNvSpPr>
                <a:spLocks noChangeShapeType="1"/>
              </p:cNvSpPr>
              <p:nvPr/>
            </p:nvSpPr>
            <p:spPr bwMode="auto">
              <a:xfrm flipH="1">
                <a:off x="4656" y="2016"/>
                <a:ext cx="62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mc:AlternateContent xmlns:mc="http://schemas.openxmlformats.org/markup-compatibility/2006" xmlns:a14="http://schemas.microsoft.com/office/drawing/2010/main">
        <mc:Choice Requires="a14">
          <p:sp>
            <p:nvSpPr>
              <p:cNvPr id="156678" name="Object 215">
                <a:extLst>
                  <a:ext uri="{FF2B5EF4-FFF2-40B4-BE49-F238E27FC236}">
                    <a16:creationId xmlns:a16="http://schemas.microsoft.com/office/drawing/2014/main" id="{E14B039E-6D5D-469C-9E89-51B6285ED9B2}"/>
                  </a:ext>
                </a:extLst>
              </p:cNvPr>
              <p:cNvSpPr txBox="1"/>
              <p:nvPr/>
            </p:nvSpPr>
            <p:spPr bwMode="auto">
              <a:xfrm>
                <a:off x="2882900" y="4875213"/>
                <a:ext cx="3451225" cy="993775"/>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sSub>
                        <m:sSubPr>
                          <m:ctrlPr>
                            <a:rPr lang="zh-TW" altLang="en-US" i="1">
                              <a:solidFill>
                                <a:srgbClr val="0000FF"/>
                              </a:solidFill>
                              <a:latin typeface="Cambria Math" panose="02040503050406030204" pitchFamily="18" charset="0"/>
                            </a:rPr>
                          </m:ctrlPr>
                        </m:sSubPr>
                        <m:e>
                          <m:r>
                            <a:rPr lang="zh-TW" altLang="en-US" i="1">
                              <a:solidFill>
                                <a:srgbClr val="0000FF"/>
                              </a:solidFill>
                              <a:latin typeface="Cambria Math" panose="02040503050406030204" pitchFamily="18" charset="0"/>
                            </a:rPr>
                            <m:t>𝐷</m:t>
                          </m:r>
                        </m:e>
                        <m:sub>
                          <m:r>
                            <a:rPr lang="zh-TW" altLang="en-US" i="1">
                              <a:solidFill>
                                <a:srgbClr val="0000FF"/>
                              </a:solidFill>
                              <a:latin typeface="Cambria Math" panose="02040503050406030204" pitchFamily="18" charset="0"/>
                            </a:rPr>
                            <m:t>𝑖𝑗</m:t>
                          </m:r>
                        </m:sub>
                      </m:sSub>
                      <m:r>
                        <a:rPr lang="zh-TW" altLang="en-US" i="1">
                          <a:solidFill>
                            <a:srgbClr val="0000FF"/>
                          </a:solidFill>
                          <a:latin typeface="Cambria Math" panose="02040503050406030204" pitchFamily="18" charset="0"/>
                        </a:rPr>
                        <m:t>=</m:t>
                      </m:r>
                      <m:d>
                        <m:dPr>
                          <m:begChr m:val="{"/>
                          <m:endChr m:val=""/>
                          <m:ctrlPr>
                            <a:rPr lang="zh-TW" altLang="en-US" i="1">
                              <a:solidFill>
                                <a:srgbClr val="0000FF"/>
                              </a:solidFill>
                              <a:latin typeface="Cambria Math" panose="02040503050406030204" pitchFamily="18" charset="0"/>
                            </a:rPr>
                          </m:ctrlPr>
                        </m:dPr>
                        <m:e>
                          <m:m>
                            <m:mPr>
                              <m:plcHide m:val="on"/>
                              <m:mcs>
                                <m:mc>
                                  <m:mcPr>
                                    <m:count m:val="1"/>
                                    <m:mcJc m:val="center"/>
                                  </m:mcPr>
                                </m:mc>
                              </m:mcs>
                              <m:ctrlPr>
                                <a:rPr lang="zh-TW" altLang="en-US" i="1">
                                  <a:solidFill>
                                    <a:srgbClr val="0000FF"/>
                                  </a:solidFill>
                                  <a:latin typeface="Cambria Math" panose="02040503050406030204" pitchFamily="18" charset="0"/>
                                </a:rPr>
                              </m:ctrlPr>
                            </m:mPr>
                            <m:mr>
                              <m:e>
                                <m:limLow>
                                  <m:limLowPr>
                                    <m:ctrlPr>
                                      <a:rPr lang="zh-TW" altLang="en-US" i="1">
                                        <a:solidFill>
                                          <a:srgbClr val="0000FF"/>
                                        </a:solidFill>
                                        <a:latin typeface="Cambria Math" panose="02040503050406030204" pitchFamily="18" charset="0"/>
                                      </a:rPr>
                                    </m:ctrlPr>
                                  </m:limLowPr>
                                  <m:e>
                                    <m:r>
                                      <m:rPr>
                                        <m:sty m:val="p"/>
                                      </m:rPr>
                                      <a:rPr lang="zh-TW" altLang="en-US" i="0">
                                        <a:solidFill>
                                          <a:srgbClr val="0000FF"/>
                                        </a:solidFill>
                                        <a:latin typeface="Cambria Math" panose="02040503050406030204" pitchFamily="18" charset="0"/>
                                      </a:rPr>
                                      <m:t>min</m:t>
                                    </m:r>
                                  </m:e>
                                  <m:lim>
                                    <m:r>
                                      <a:rPr lang="zh-TW" altLang="en-US" i="1">
                                        <a:solidFill>
                                          <a:srgbClr val="0000FF"/>
                                        </a:solidFill>
                                        <a:latin typeface="Cambria Math" panose="02040503050406030204" pitchFamily="18" charset="0"/>
                                      </a:rPr>
                                      <m:t>𝑘</m:t>
                                    </m:r>
                                    <m:r>
                                      <a:rPr lang="zh-TW" altLang="en-US" i="1">
                                        <a:solidFill>
                                          <a:srgbClr val="0000FF"/>
                                        </a:solidFill>
                                        <a:latin typeface="Cambria Math" panose="02040503050406030204" pitchFamily="18" charset="0"/>
                                      </a:rPr>
                                      <m:t>≠</m:t>
                                    </m:r>
                                    <m:r>
                                      <a:rPr lang="zh-TW" altLang="en-US" i="1">
                                        <a:solidFill>
                                          <a:srgbClr val="0000FF"/>
                                        </a:solidFill>
                                        <a:latin typeface="Cambria Math" panose="02040503050406030204" pitchFamily="18" charset="0"/>
                                      </a:rPr>
                                      <m:t>𝑖</m:t>
                                    </m:r>
                                    <m:r>
                                      <a:rPr lang="zh-TW" altLang="en-US" i="1">
                                        <a:solidFill>
                                          <a:srgbClr val="0000FF"/>
                                        </a:solidFill>
                                        <a:latin typeface="Cambria Math" panose="02040503050406030204" pitchFamily="18" charset="0"/>
                                      </a:rPr>
                                      <m:t>,</m:t>
                                    </m:r>
                                    <m:r>
                                      <a:rPr lang="zh-TW" altLang="en-US" i="1">
                                        <a:solidFill>
                                          <a:srgbClr val="0000FF"/>
                                        </a:solidFill>
                                        <a:latin typeface="Cambria Math" panose="02040503050406030204" pitchFamily="18" charset="0"/>
                                      </a:rPr>
                                      <m:t>𝑗</m:t>
                                    </m:r>
                                  </m:lim>
                                </m:limLow>
                                <m:d>
                                  <m:dPr>
                                    <m:ctrlPr>
                                      <a:rPr lang="zh-TW" altLang="en-US" i="1">
                                        <a:solidFill>
                                          <a:srgbClr val="0000FF"/>
                                        </a:solidFill>
                                        <a:latin typeface="Cambria Math" panose="02040503050406030204" pitchFamily="18" charset="0"/>
                                      </a:rPr>
                                    </m:ctrlPr>
                                  </m:dPr>
                                  <m:e>
                                    <m:sSub>
                                      <m:sSubPr>
                                        <m:ctrlPr>
                                          <a:rPr lang="zh-TW" altLang="en-US" i="1">
                                            <a:solidFill>
                                              <a:srgbClr val="0000FF"/>
                                            </a:solidFill>
                                            <a:latin typeface="Cambria Math" panose="02040503050406030204" pitchFamily="18" charset="0"/>
                                          </a:rPr>
                                        </m:ctrlPr>
                                      </m:sSubPr>
                                      <m:e>
                                        <m:r>
                                          <a:rPr lang="zh-TW" altLang="en-US" i="1">
                                            <a:solidFill>
                                              <a:srgbClr val="0000FF"/>
                                            </a:solidFill>
                                            <a:latin typeface="Cambria Math" panose="02040503050406030204" pitchFamily="18" charset="0"/>
                                          </a:rPr>
                                          <m:t>𝐶</m:t>
                                        </m:r>
                                      </m:e>
                                      <m:sub>
                                        <m:r>
                                          <a:rPr lang="zh-TW" altLang="en-US" i="1">
                                            <a:solidFill>
                                              <a:srgbClr val="0000FF"/>
                                            </a:solidFill>
                                            <a:latin typeface="Cambria Math" panose="02040503050406030204" pitchFamily="18" charset="0"/>
                                          </a:rPr>
                                          <m:t>𝑖𝑘</m:t>
                                        </m:r>
                                      </m:sub>
                                    </m:sSub>
                                    <m:r>
                                      <a:rPr lang="zh-TW" altLang="en-US" i="1">
                                        <a:solidFill>
                                          <a:srgbClr val="0000FF"/>
                                        </a:solidFill>
                                        <a:latin typeface="Cambria Math" panose="02040503050406030204" pitchFamily="18" charset="0"/>
                                      </a:rPr>
                                      <m:t>+</m:t>
                                    </m:r>
                                    <m:sSub>
                                      <m:sSubPr>
                                        <m:ctrlPr>
                                          <a:rPr lang="zh-TW" altLang="en-US" i="1">
                                            <a:solidFill>
                                              <a:srgbClr val="0000FF"/>
                                            </a:solidFill>
                                            <a:latin typeface="Cambria Math" panose="02040503050406030204" pitchFamily="18" charset="0"/>
                                          </a:rPr>
                                        </m:ctrlPr>
                                      </m:sSubPr>
                                      <m:e>
                                        <m:r>
                                          <a:rPr lang="zh-TW" altLang="en-US" i="1">
                                            <a:solidFill>
                                              <a:srgbClr val="0000FF"/>
                                            </a:solidFill>
                                            <a:latin typeface="Cambria Math" panose="02040503050406030204" pitchFamily="18" charset="0"/>
                                          </a:rPr>
                                          <m:t>𝐷</m:t>
                                        </m:r>
                                      </m:e>
                                      <m:sub>
                                        <m:r>
                                          <a:rPr lang="zh-TW" altLang="en-US" i="1">
                                            <a:solidFill>
                                              <a:srgbClr val="0000FF"/>
                                            </a:solidFill>
                                            <a:latin typeface="Cambria Math" panose="02040503050406030204" pitchFamily="18" charset="0"/>
                                          </a:rPr>
                                          <m:t>𝑘𝑗</m:t>
                                        </m:r>
                                      </m:sub>
                                    </m:sSub>
                                  </m:e>
                                </m:d>
                                <m:r>
                                  <m:rPr>
                                    <m:nor/>
                                  </m:rPr>
                                  <a:rPr lang="zh-TW" altLang="en-US" i="0">
                                    <a:solidFill>
                                      <a:srgbClr val="0000FF"/>
                                    </a:solidFill>
                                    <a:latin typeface="Cambria Math" panose="02040503050406030204" pitchFamily="18" charset="0"/>
                                  </a:rPr>
                                  <m:t> , </m:t>
                                </m:r>
                                <m:r>
                                  <m:rPr>
                                    <m:nor/>
                                  </m:rPr>
                                  <a:rPr lang="zh-TW" altLang="en-US" i="0">
                                    <a:solidFill>
                                      <a:srgbClr val="0000FF"/>
                                    </a:solidFill>
                                    <a:latin typeface="Cambria Math" panose="02040503050406030204" pitchFamily="18" charset="0"/>
                                  </a:rPr>
                                  <m:t>i</m:t>
                                </m:r>
                                <m:r>
                                  <a:rPr lang="zh-TW" altLang="en-US" i="1">
                                    <a:solidFill>
                                      <a:srgbClr val="0000FF"/>
                                    </a:solidFill>
                                    <a:latin typeface="Cambria Math" panose="02040503050406030204" pitchFamily="18" charset="0"/>
                                  </a:rPr>
                                  <m:t>≠</m:t>
                                </m:r>
                                <m:r>
                                  <m:rPr>
                                    <m:sty m:val="p"/>
                                  </m:rPr>
                                  <a:rPr lang="zh-TW" altLang="en-US" i="0">
                                    <a:solidFill>
                                      <a:srgbClr val="0000FF"/>
                                    </a:solidFill>
                                    <a:latin typeface="Cambria Math" panose="02040503050406030204" pitchFamily="18" charset="0"/>
                                  </a:rPr>
                                  <m:t>j</m:t>
                                </m:r>
                              </m:e>
                            </m:mr>
                            <m:mr>
                              <m:e>
                                <m:r>
                                  <a:rPr lang="zh-TW" altLang="en-US" i="1">
                                    <a:solidFill>
                                      <a:srgbClr val="0000FF"/>
                                    </a:solidFill>
                                    <a:latin typeface="Cambria Math" panose="02040503050406030204" pitchFamily="18" charset="0"/>
                                  </a:rPr>
                                  <m:t>0</m:t>
                                </m:r>
                                <m:r>
                                  <m:rPr>
                                    <m:nor/>
                                  </m:rPr>
                                  <a:rPr lang="zh-TW" altLang="en-US" i="0">
                                    <a:solidFill>
                                      <a:srgbClr val="0000FF"/>
                                    </a:solidFill>
                                    <a:latin typeface="Cambria Math" panose="02040503050406030204" pitchFamily="18" charset="0"/>
                                  </a:rPr>
                                  <m:t>                       , </m:t>
                                </m:r>
                                <m:r>
                                  <m:rPr>
                                    <m:nor/>
                                  </m:rPr>
                                  <a:rPr lang="zh-TW" altLang="en-US" i="0">
                                    <a:solidFill>
                                      <a:srgbClr val="0000FF"/>
                                    </a:solidFill>
                                    <a:latin typeface="Cambria Math" panose="02040503050406030204" pitchFamily="18" charset="0"/>
                                  </a:rPr>
                                  <m:t>i</m:t>
                                </m:r>
                                <m:r>
                                  <m:rPr>
                                    <m:nor/>
                                  </m:rPr>
                                  <a:rPr lang="zh-TW" altLang="en-US" i="0">
                                    <a:solidFill>
                                      <a:srgbClr val="0000FF"/>
                                    </a:solidFill>
                                    <a:latin typeface="Cambria Math" panose="02040503050406030204" pitchFamily="18" charset="0"/>
                                  </a:rPr>
                                  <m:t> = </m:t>
                                </m:r>
                                <m:r>
                                  <m:rPr>
                                    <m:nor/>
                                  </m:rPr>
                                  <a:rPr lang="zh-TW" altLang="en-US" i="0">
                                    <a:solidFill>
                                      <a:srgbClr val="0000FF"/>
                                    </a:solidFill>
                                    <a:latin typeface="Cambria Math" panose="02040503050406030204" pitchFamily="18" charset="0"/>
                                  </a:rPr>
                                  <m:t>j</m:t>
                                </m:r>
                              </m:e>
                            </m:mr>
                          </m:m>
                        </m:e>
                      </m:d>
                    </m:oMath>
                  </m:oMathPara>
                </a14:m>
                <a:endParaRPr lang="zh-TW" altLang="en-US"/>
              </a:p>
            </p:txBody>
          </p:sp>
        </mc:Choice>
        <mc:Fallback xmlns="">
          <p:sp>
            <p:nvSpPr>
              <p:cNvPr id="156678" name="Object 215">
                <a:extLst>
                  <a:ext uri="{FF2B5EF4-FFF2-40B4-BE49-F238E27FC236}">
                    <a16:creationId xmlns:a16="http://schemas.microsoft.com/office/drawing/2014/main" id="{E14B039E-6D5D-469C-9E89-51B6285ED9B2}"/>
                  </a:ext>
                </a:extLst>
              </p:cNvPr>
              <p:cNvSpPr txBox="1">
                <a:spLocks noRot="1" noChangeAspect="1" noMove="1" noResize="1" noEditPoints="1" noAdjustHandles="1" noChangeArrowheads="1" noChangeShapeType="1" noTextEdit="1"/>
              </p:cNvSpPr>
              <p:nvPr/>
            </p:nvSpPr>
            <p:spPr bwMode="auto">
              <a:xfrm>
                <a:off x="2882900" y="4875213"/>
                <a:ext cx="3451225" cy="993775"/>
              </a:xfrm>
              <a:prstGeom prst="rect">
                <a:avLst/>
              </a:prstGeom>
              <a:blipFill>
                <a:blip r:embed="rId3"/>
                <a:stretch>
                  <a:fillRect/>
                </a:stretch>
              </a:blipFill>
              <a:ln>
                <a:noFill/>
              </a:ln>
              <a:effectLst/>
              <a:extLst/>
            </p:spPr>
            <p:txBody>
              <a:bodyPr/>
              <a:lstStyle/>
              <a:p>
                <a:r>
                  <a:rPr lang="zh-TW" altLang="en-US">
                    <a:noFill/>
                  </a:rPr>
                  <a:t> </a:t>
                </a:r>
              </a:p>
            </p:txBody>
          </p:sp>
        </mc:Fallback>
      </mc:AlternateContent>
      <p:sp>
        <p:nvSpPr>
          <p:cNvPr id="156679" name="AutoShape 216">
            <a:extLst>
              <a:ext uri="{FF2B5EF4-FFF2-40B4-BE49-F238E27FC236}">
                <a16:creationId xmlns:a16="http://schemas.microsoft.com/office/drawing/2014/main" id="{D7770E9B-67FF-4997-861E-9920A432318A}"/>
              </a:ext>
            </a:extLst>
          </p:cNvPr>
          <p:cNvSpPr>
            <a:spLocks noChangeArrowheads="1"/>
          </p:cNvSpPr>
          <p:nvPr/>
        </p:nvSpPr>
        <p:spPr bwMode="auto">
          <a:xfrm>
            <a:off x="6651625" y="5257800"/>
            <a:ext cx="304800" cy="228600"/>
          </a:xfrm>
          <a:prstGeom prst="leftRightArrow">
            <a:avLst>
              <a:gd name="adj1" fmla="val 50000"/>
              <a:gd name="adj2" fmla="val 26667"/>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56680" name="Text Box 217">
            <a:extLst>
              <a:ext uri="{FF2B5EF4-FFF2-40B4-BE49-F238E27FC236}">
                <a16:creationId xmlns:a16="http://schemas.microsoft.com/office/drawing/2014/main" id="{EAF4AD2B-E436-4548-8B2C-623DAD27652B}"/>
              </a:ext>
            </a:extLst>
          </p:cNvPr>
          <p:cNvSpPr txBox="1">
            <a:spLocks noChangeArrowheads="1"/>
          </p:cNvSpPr>
          <p:nvPr/>
        </p:nvSpPr>
        <p:spPr bwMode="auto">
          <a:xfrm>
            <a:off x="7337425" y="5105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400">
                <a:solidFill>
                  <a:schemeClr val="accent2"/>
                </a:solidFill>
                <a:latin typeface="Times New Roman" panose="02020603050405020304" pitchFamily="18" charset="0"/>
                <a:ea typeface="新細明體" panose="02020500000000000000" pitchFamily="18" charset="-120"/>
              </a:rPr>
              <a:t>D = C </a:t>
            </a:r>
            <a:r>
              <a:rPr lang="en-US" altLang="zh-TW" sz="2400">
                <a:solidFill>
                  <a:schemeClr val="accent2"/>
                </a:solidFill>
                <a:latin typeface="Times New Roman" panose="02020603050405020304" pitchFamily="18" charset="0"/>
                <a:ea typeface="新細明體" panose="02020500000000000000" pitchFamily="18" charset="-120"/>
                <a:sym typeface="Symbol" panose="05050102010706020507" pitchFamily="18" charset="2"/>
              </a:rPr>
              <a:t>D  I</a:t>
            </a:r>
            <a:r>
              <a:rPr lang="en-US" altLang="zh-TW" sz="2400" baseline="-25000">
                <a:solidFill>
                  <a:schemeClr val="accent2"/>
                </a:solidFill>
                <a:latin typeface="Times New Roman" panose="02020603050405020304" pitchFamily="18" charset="0"/>
                <a:ea typeface="Arial Unicode MS" pitchFamily="34" charset="-120"/>
                <a:sym typeface="Symbol" panose="05050102010706020507" pitchFamily="18" charset="2"/>
              </a:rPr>
              <a:t>n</a:t>
            </a:r>
          </a:p>
        </p:txBody>
      </p:sp>
      <p:sp>
        <p:nvSpPr>
          <p:cNvPr id="156681" name="Oval 218">
            <a:extLst>
              <a:ext uri="{FF2B5EF4-FFF2-40B4-BE49-F238E27FC236}">
                <a16:creationId xmlns:a16="http://schemas.microsoft.com/office/drawing/2014/main" id="{FC92011C-D47F-42FF-A3B9-978E3D53FB18}"/>
              </a:ext>
            </a:extLst>
          </p:cNvPr>
          <p:cNvSpPr>
            <a:spLocks noChangeArrowheads="1"/>
          </p:cNvSpPr>
          <p:nvPr/>
        </p:nvSpPr>
        <p:spPr bwMode="auto">
          <a:xfrm>
            <a:off x="6804025" y="58674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56682" name="Oval 219">
            <a:extLst>
              <a:ext uri="{FF2B5EF4-FFF2-40B4-BE49-F238E27FC236}">
                <a16:creationId xmlns:a16="http://schemas.microsoft.com/office/drawing/2014/main" id="{696F4408-6974-427F-A721-7180A0B9EA27}"/>
              </a:ext>
            </a:extLst>
          </p:cNvPr>
          <p:cNvSpPr>
            <a:spLocks noChangeArrowheads="1"/>
          </p:cNvSpPr>
          <p:nvPr/>
        </p:nvSpPr>
        <p:spPr bwMode="auto">
          <a:xfrm>
            <a:off x="7718425" y="58674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56683" name="Oval 220">
            <a:extLst>
              <a:ext uri="{FF2B5EF4-FFF2-40B4-BE49-F238E27FC236}">
                <a16:creationId xmlns:a16="http://schemas.microsoft.com/office/drawing/2014/main" id="{A693FF56-3D9C-4DC1-8F97-A4221BB19E03}"/>
              </a:ext>
            </a:extLst>
          </p:cNvPr>
          <p:cNvSpPr>
            <a:spLocks noChangeArrowheads="1"/>
          </p:cNvSpPr>
          <p:nvPr/>
        </p:nvSpPr>
        <p:spPr bwMode="auto">
          <a:xfrm>
            <a:off x="8404225" y="58674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56684" name="Freeform 221">
            <a:extLst>
              <a:ext uri="{FF2B5EF4-FFF2-40B4-BE49-F238E27FC236}">
                <a16:creationId xmlns:a16="http://schemas.microsoft.com/office/drawing/2014/main" id="{67BA846D-2007-4DCE-9D7D-CFF9459E509E}"/>
              </a:ext>
            </a:extLst>
          </p:cNvPr>
          <p:cNvSpPr>
            <a:spLocks/>
          </p:cNvSpPr>
          <p:nvPr/>
        </p:nvSpPr>
        <p:spPr bwMode="auto">
          <a:xfrm>
            <a:off x="6950075" y="5791200"/>
            <a:ext cx="762000" cy="125413"/>
          </a:xfrm>
          <a:custGeom>
            <a:avLst/>
            <a:gdLst>
              <a:gd name="T0" fmla="*/ 0 w 480"/>
              <a:gd name="T1" fmla="*/ 2147483646 h 79"/>
              <a:gd name="T2" fmla="*/ 2147483646 w 480"/>
              <a:gd name="T3" fmla="*/ 2147483646 h 79"/>
              <a:gd name="T4" fmla="*/ 2147483646 w 480"/>
              <a:gd name="T5" fmla="*/ 2147483646 h 79"/>
              <a:gd name="T6" fmla="*/ 2147483646 w 480"/>
              <a:gd name="T7" fmla="*/ 0 h 79"/>
              <a:gd name="T8" fmla="*/ 2147483646 w 480"/>
              <a:gd name="T9" fmla="*/ 2147483646 h 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0" h="79">
                <a:moveTo>
                  <a:pt x="0" y="79"/>
                </a:moveTo>
                <a:cubicBezTo>
                  <a:pt x="39" y="65"/>
                  <a:pt x="73" y="45"/>
                  <a:pt x="113" y="35"/>
                </a:cubicBezTo>
                <a:cubicBezTo>
                  <a:pt x="122" y="29"/>
                  <a:pt x="129" y="21"/>
                  <a:pt x="139" y="17"/>
                </a:cubicBezTo>
                <a:cubicBezTo>
                  <a:pt x="156" y="9"/>
                  <a:pt x="192" y="0"/>
                  <a:pt x="192" y="0"/>
                </a:cubicBezTo>
                <a:cubicBezTo>
                  <a:pt x="275" y="6"/>
                  <a:pt x="413" y="3"/>
                  <a:pt x="480" y="70"/>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685" name="Freeform 222">
            <a:extLst>
              <a:ext uri="{FF2B5EF4-FFF2-40B4-BE49-F238E27FC236}">
                <a16:creationId xmlns:a16="http://schemas.microsoft.com/office/drawing/2014/main" id="{448B53BA-5895-4953-9EAB-6743A7442FDC}"/>
              </a:ext>
            </a:extLst>
          </p:cNvPr>
          <p:cNvSpPr>
            <a:spLocks/>
          </p:cNvSpPr>
          <p:nvPr/>
        </p:nvSpPr>
        <p:spPr bwMode="auto">
          <a:xfrm>
            <a:off x="7835900" y="5729288"/>
            <a:ext cx="625475" cy="158750"/>
          </a:xfrm>
          <a:custGeom>
            <a:avLst/>
            <a:gdLst>
              <a:gd name="T0" fmla="*/ 0 w 394"/>
              <a:gd name="T1" fmla="*/ 2147483646 h 100"/>
              <a:gd name="T2" fmla="*/ 2147483646 w 394"/>
              <a:gd name="T3" fmla="*/ 2147483646 h 100"/>
              <a:gd name="T4" fmla="*/ 2147483646 w 394"/>
              <a:gd name="T5" fmla="*/ 2147483646 h 100"/>
              <a:gd name="T6" fmla="*/ 2147483646 w 394"/>
              <a:gd name="T7" fmla="*/ 2147483646 h 100"/>
              <a:gd name="T8" fmla="*/ 2147483646 w 394"/>
              <a:gd name="T9" fmla="*/ 2147483646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4" h="100">
                <a:moveTo>
                  <a:pt x="0" y="100"/>
                </a:moveTo>
                <a:cubicBezTo>
                  <a:pt x="35" y="88"/>
                  <a:pt x="62" y="63"/>
                  <a:pt x="96" y="48"/>
                </a:cubicBezTo>
                <a:cubicBezTo>
                  <a:pt x="138" y="29"/>
                  <a:pt x="191" y="16"/>
                  <a:pt x="236" y="4"/>
                </a:cubicBezTo>
                <a:cubicBezTo>
                  <a:pt x="314" y="11"/>
                  <a:pt x="336" y="0"/>
                  <a:pt x="384" y="48"/>
                </a:cubicBezTo>
                <a:cubicBezTo>
                  <a:pt x="394" y="77"/>
                  <a:pt x="393" y="65"/>
                  <a:pt x="393" y="83"/>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686" name="Text Box 223">
            <a:extLst>
              <a:ext uri="{FF2B5EF4-FFF2-40B4-BE49-F238E27FC236}">
                <a16:creationId xmlns:a16="http://schemas.microsoft.com/office/drawing/2014/main" id="{A58A3BA0-A95D-486A-BEC9-303E87EF8F44}"/>
              </a:ext>
            </a:extLst>
          </p:cNvPr>
          <p:cNvSpPr txBox="1">
            <a:spLocks noChangeArrowheads="1"/>
          </p:cNvSpPr>
          <p:nvPr/>
        </p:nvSpPr>
        <p:spPr bwMode="auto">
          <a:xfrm>
            <a:off x="6727825" y="6019800"/>
            <a:ext cx="2413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i</a:t>
            </a:r>
          </a:p>
        </p:txBody>
      </p:sp>
      <p:sp>
        <p:nvSpPr>
          <p:cNvPr id="156687" name="Text Box 224">
            <a:extLst>
              <a:ext uri="{FF2B5EF4-FFF2-40B4-BE49-F238E27FC236}">
                <a16:creationId xmlns:a16="http://schemas.microsoft.com/office/drawing/2014/main" id="{3B4EFE38-4508-477C-85D6-BA84327B5280}"/>
              </a:ext>
            </a:extLst>
          </p:cNvPr>
          <p:cNvSpPr txBox="1">
            <a:spLocks noChangeArrowheads="1"/>
          </p:cNvSpPr>
          <p:nvPr/>
        </p:nvSpPr>
        <p:spPr bwMode="auto">
          <a:xfrm>
            <a:off x="7642225" y="6019800"/>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k</a:t>
            </a:r>
          </a:p>
        </p:txBody>
      </p:sp>
      <p:sp>
        <p:nvSpPr>
          <p:cNvPr id="156688" name="Text Box 225">
            <a:extLst>
              <a:ext uri="{FF2B5EF4-FFF2-40B4-BE49-F238E27FC236}">
                <a16:creationId xmlns:a16="http://schemas.microsoft.com/office/drawing/2014/main" id="{745423AA-A724-4CE0-9C4A-31DAB9E98AC9}"/>
              </a:ext>
            </a:extLst>
          </p:cNvPr>
          <p:cNvSpPr txBox="1">
            <a:spLocks noChangeArrowheads="1"/>
          </p:cNvSpPr>
          <p:nvPr/>
        </p:nvSpPr>
        <p:spPr bwMode="auto">
          <a:xfrm>
            <a:off x="8404225" y="6019800"/>
            <a:ext cx="2413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j</a:t>
            </a:r>
          </a:p>
        </p:txBody>
      </p:sp>
      <p:sp>
        <p:nvSpPr>
          <p:cNvPr id="156689" name="Freeform 226">
            <a:extLst>
              <a:ext uri="{FF2B5EF4-FFF2-40B4-BE49-F238E27FC236}">
                <a16:creationId xmlns:a16="http://schemas.microsoft.com/office/drawing/2014/main" id="{70003C0F-F704-4AF4-8BD2-23BC77655A60}"/>
              </a:ext>
            </a:extLst>
          </p:cNvPr>
          <p:cNvSpPr>
            <a:spLocks/>
          </p:cNvSpPr>
          <p:nvPr/>
        </p:nvSpPr>
        <p:spPr bwMode="auto">
          <a:xfrm>
            <a:off x="6956425" y="5943600"/>
            <a:ext cx="727075" cy="76200"/>
          </a:xfrm>
          <a:custGeom>
            <a:avLst/>
            <a:gdLst>
              <a:gd name="T0" fmla="*/ 0 w 454"/>
              <a:gd name="T1" fmla="*/ 2147483646 h 44"/>
              <a:gd name="T2" fmla="*/ 2147483646 w 454"/>
              <a:gd name="T3" fmla="*/ 0 h 44"/>
              <a:gd name="T4" fmla="*/ 2147483646 w 454"/>
              <a:gd name="T5" fmla="*/ 2147483646 h 44"/>
              <a:gd name="T6" fmla="*/ 0 60000 65536"/>
              <a:gd name="T7" fmla="*/ 0 60000 65536"/>
              <a:gd name="T8" fmla="*/ 0 60000 65536"/>
            </a:gdLst>
            <a:ahLst/>
            <a:cxnLst>
              <a:cxn ang="T6">
                <a:pos x="T0" y="T1"/>
              </a:cxn>
              <a:cxn ang="T7">
                <a:pos x="T2" y="T3"/>
              </a:cxn>
              <a:cxn ang="T8">
                <a:pos x="T4" y="T5"/>
              </a:cxn>
            </a:cxnLst>
            <a:rect l="0" t="0" r="r" b="b"/>
            <a:pathLst>
              <a:path w="454" h="44">
                <a:moveTo>
                  <a:pt x="0" y="44"/>
                </a:moveTo>
                <a:cubicBezTo>
                  <a:pt x="109" y="38"/>
                  <a:pt x="204" y="35"/>
                  <a:pt x="306" y="0"/>
                </a:cubicBezTo>
                <a:cubicBezTo>
                  <a:pt x="349" y="4"/>
                  <a:pt x="408" y="17"/>
                  <a:pt x="454" y="17"/>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690" name="Freeform 227">
            <a:extLst>
              <a:ext uri="{FF2B5EF4-FFF2-40B4-BE49-F238E27FC236}">
                <a16:creationId xmlns:a16="http://schemas.microsoft.com/office/drawing/2014/main" id="{B74F4322-37B9-4704-B82D-FED9E4FE5038}"/>
              </a:ext>
            </a:extLst>
          </p:cNvPr>
          <p:cNvSpPr>
            <a:spLocks/>
          </p:cNvSpPr>
          <p:nvPr/>
        </p:nvSpPr>
        <p:spPr bwMode="auto">
          <a:xfrm>
            <a:off x="6921500" y="5943600"/>
            <a:ext cx="796925" cy="331788"/>
          </a:xfrm>
          <a:custGeom>
            <a:avLst/>
            <a:gdLst>
              <a:gd name="T0" fmla="*/ 0 w 506"/>
              <a:gd name="T1" fmla="*/ 2147483646 h 157"/>
              <a:gd name="T2" fmla="*/ 2147483646 w 506"/>
              <a:gd name="T3" fmla="*/ 2147483646 h 157"/>
              <a:gd name="T4" fmla="*/ 2147483646 w 506"/>
              <a:gd name="T5" fmla="*/ 2147483646 h 157"/>
              <a:gd name="T6" fmla="*/ 2147483646 w 506"/>
              <a:gd name="T7" fmla="*/ 2147483646 h 157"/>
              <a:gd name="T8" fmla="*/ 2147483646 w 506"/>
              <a:gd name="T9" fmla="*/ 2147483646 h 157"/>
              <a:gd name="T10" fmla="*/ 2147483646 w 506"/>
              <a:gd name="T11" fmla="*/ 2147483646 h 157"/>
              <a:gd name="T12" fmla="*/ 2147483646 w 506"/>
              <a:gd name="T13" fmla="*/ 0 h 1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06" h="157">
                <a:moveTo>
                  <a:pt x="0" y="9"/>
                </a:moveTo>
                <a:cubicBezTo>
                  <a:pt x="56" y="65"/>
                  <a:pt x="94" y="138"/>
                  <a:pt x="175" y="157"/>
                </a:cubicBezTo>
                <a:cubicBezTo>
                  <a:pt x="311" y="146"/>
                  <a:pt x="236" y="150"/>
                  <a:pt x="323" y="123"/>
                </a:cubicBezTo>
                <a:cubicBezTo>
                  <a:pt x="361" y="85"/>
                  <a:pt x="396" y="68"/>
                  <a:pt x="445" y="53"/>
                </a:cubicBezTo>
                <a:cubicBezTo>
                  <a:pt x="454" y="47"/>
                  <a:pt x="462" y="40"/>
                  <a:pt x="471" y="35"/>
                </a:cubicBezTo>
                <a:cubicBezTo>
                  <a:pt x="479" y="31"/>
                  <a:pt x="491" y="34"/>
                  <a:pt x="498" y="27"/>
                </a:cubicBezTo>
                <a:cubicBezTo>
                  <a:pt x="505" y="20"/>
                  <a:pt x="506" y="0"/>
                  <a:pt x="506" y="0"/>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691" name="Text Box 228">
            <a:extLst>
              <a:ext uri="{FF2B5EF4-FFF2-40B4-BE49-F238E27FC236}">
                <a16:creationId xmlns:a16="http://schemas.microsoft.com/office/drawing/2014/main" id="{B349A2BA-1651-492B-BAE1-9284E34DB747}"/>
              </a:ext>
            </a:extLst>
          </p:cNvPr>
          <p:cNvSpPr txBox="1">
            <a:spLocks noChangeArrowheads="1"/>
          </p:cNvSpPr>
          <p:nvPr/>
        </p:nvSpPr>
        <p:spPr bwMode="auto">
          <a:xfrm>
            <a:off x="8007350" y="5776913"/>
            <a:ext cx="4302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i="1">
                <a:solidFill>
                  <a:schemeClr val="accent2"/>
                </a:solidFill>
                <a:latin typeface="Times New Roman" panose="02020603050405020304" pitchFamily="18" charset="0"/>
                <a:ea typeface="新細明體" panose="02020500000000000000" pitchFamily="18" charset="-120"/>
              </a:rPr>
              <a:t>D</a:t>
            </a:r>
            <a:r>
              <a:rPr lang="en-US" altLang="zh-TW" sz="1600" i="1" baseline="-25000">
                <a:solidFill>
                  <a:schemeClr val="accent2"/>
                </a:solidFill>
                <a:latin typeface="Times New Roman" panose="02020603050405020304" pitchFamily="18" charset="0"/>
                <a:ea typeface="新細明體" panose="02020500000000000000" pitchFamily="18" charset="-120"/>
              </a:rPr>
              <a:t>kj</a:t>
            </a:r>
          </a:p>
        </p:txBody>
      </p:sp>
      <p:sp>
        <p:nvSpPr>
          <p:cNvPr id="156692" name="Text Box 230">
            <a:extLst>
              <a:ext uri="{FF2B5EF4-FFF2-40B4-BE49-F238E27FC236}">
                <a16:creationId xmlns:a16="http://schemas.microsoft.com/office/drawing/2014/main" id="{5F2142DC-C134-4878-BFD9-7E284D91B34A}"/>
              </a:ext>
            </a:extLst>
          </p:cNvPr>
          <p:cNvSpPr txBox="1">
            <a:spLocks noChangeArrowheads="1"/>
          </p:cNvSpPr>
          <p:nvPr/>
        </p:nvSpPr>
        <p:spPr bwMode="auto">
          <a:xfrm>
            <a:off x="736600" y="5126038"/>
            <a:ext cx="22748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Bellman’s Equation:</a:t>
            </a:r>
          </a:p>
        </p:txBody>
      </p:sp>
      <p:sp>
        <p:nvSpPr>
          <p:cNvPr id="156693" name="Text Box 231">
            <a:extLst>
              <a:ext uri="{FF2B5EF4-FFF2-40B4-BE49-F238E27FC236}">
                <a16:creationId xmlns:a16="http://schemas.microsoft.com/office/drawing/2014/main" id="{C5899C69-8380-42D0-977F-3CE58F335161}"/>
              </a:ext>
            </a:extLst>
          </p:cNvPr>
          <p:cNvSpPr txBox="1">
            <a:spLocks noChangeArrowheads="1"/>
          </p:cNvSpPr>
          <p:nvPr/>
        </p:nvSpPr>
        <p:spPr bwMode="auto">
          <a:xfrm>
            <a:off x="719138" y="5870575"/>
            <a:ext cx="53292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800">
                <a:solidFill>
                  <a:srgbClr val="FF0000"/>
                </a:solidFill>
                <a:ea typeface="新細明體" panose="02020500000000000000" pitchFamily="18" charset="-120"/>
              </a:rPr>
              <a:t>Floyd-Warshall algorithm </a:t>
            </a:r>
            <a:r>
              <a:rPr lang="en-US" altLang="zh-TW" sz="1800">
                <a:solidFill>
                  <a:srgbClr val="FF0000"/>
                </a:solidFill>
                <a:ea typeface="新細明體" panose="02020500000000000000" pitchFamily="18" charset="-120"/>
                <a:sym typeface="Wingdings" panose="05000000000000000000" pitchFamily="2" charset="2"/>
              </a:rPr>
              <a:t> Gauss Jordan method</a:t>
            </a:r>
            <a:endParaRPr lang="en-US" altLang="zh-TW" sz="1800">
              <a:solidFill>
                <a:srgbClr val="FF0000"/>
              </a:solidFill>
              <a:ea typeface="新細明體" panose="02020500000000000000" pitchFamily="18" charset="-120"/>
            </a:endParaRPr>
          </a:p>
        </p:txBody>
      </p:sp>
      <p:sp>
        <p:nvSpPr>
          <p:cNvPr id="156694" name="Text Box 234">
            <a:extLst>
              <a:ext uri="{FF2B5EF4-FFF2-40B4-BE49-F238E27FC236}">
                <a16:creationId xmlns:a16="http://schemas.microsoft.com/office/drawing/2014/main" id="{F8FF48C9-69C6-4BD7-9527-E5DE2CD5DC1A}"/>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投影片編號版面配置區 3">
            <a:extLst>
              <a:ext uri="{FF2B5EF4-FFF2-40B4-BE49-F238E27FC236}">
                <a16:creationId xmlns:a16="http://schemas.microsoft.com/office/drawing/2014/main" id="{E2839A61-E2B7-4048-A3DD-4561705E6EBF}"/>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5F16CB92-CDE3-4365-9506-4E4BE2C3BFA8}" type="slidenum">
              <a:rPr lang="zh-TW" altLang="en-US" sz="1400" smtClean="0">
                <a:latin typeface="Times New Roman" panose="02020603050405020304" pitchFamily="18" charset="0"/>
              </a:rPr>
              <a:pPr/>
              <a:t>78</a:t>
            </a:fld>
            <a:endParaRPr lang="en-US" altLang="zh-TW" sz="1400">
              <a:latin typeface="Times New Roman" panose="02020603050405020304" pitchFamily="18" charset="0"/>
            </a:endParaRPr>
          </a:p>
        </p:txBody>
      </p:sp>
      <p:sp>
        <p:nvSpPr>
          <p:cNvPr id="158723" name="Rectangle 2">
            <a:extLst>
              <a:ext uri="{FF2B5EF4-FFF2-40B4-BE49-F238E27FC236}">
                <a16:creationId xmlns:a16="http://schemas.microsoft.com/office/drawing/2014/main" id="{6967588A-E235-42B7-BEA1-7DF710643A37}"/>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Example of APSP problems</a:t>
            </a:r>
          </a:p>
        </p:txBody>
      </p:sp>
      <p:grpSp>
        <p:nvGrpSpPr>
          <p:cNvPr id="158724" name="Group 4">
            <a:extLst>
              <a:ext uri="{FF2B5EF4-FFF2-40B4-BE49-F238E27FC236}">
                <a16:creationId xmlns:a16="http://schemas.microsoft.com/office/drawing/2014/main" id="{413EBC59-AAB8-4FDF-AE43-0C3897244BBB}"/>
              </a:ext>
            </a:extLst>
          </p:cNvPr>
          <p:cNvGrpSpPr>
            <a:grpSpLocks/>
          </p:cNvGrpSpPr>
          <p:nvPr/>
        </p:nvGrpSpPr>
        <p:grpSpPr bwMode="auto">
          <a:xfrm>
            <a:off x="188913" y="965200"/>
            <a:ext cx="1809750" cy="1460500"/>
            <a:chOff x="1449" y="1156"/>
            <a:chExt cx="1463" cy="1172"/>
          </a:xfrm>
        </p:grpSpPr>
        <p:sp>
          <p:nvSpPr>
            <p:cNvPr id="159152" name="AutoShape 5">
              <a:extLst>
                <a:ext uri="{FF2B5EF4-FFF2-40B4-BE49-F238E27FC236}">
                  <a16:creationId xmlns:a16="http://schemas.microsoft.com/office/drawing/2014/main" id="{5A98A6F5-2871-4AEE-8C8D-57E16C9FAD43}"/>
                </a:ext>
              </a:extLst>
            </p:cNvPr>
            <p:cNvSpPr>
              <a:spLocks noChangeArrowheads="1"/>
            </p:cNvSpPr>
            <p:nvPr/>
          </p:nvSpPr>
          <p:spPr bwMode="auto">
            <a:xfrm>
              <a:off x="1449" y="142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1</a:t>
              </a:r>
            </a:p>
          </p:txBody>
        </p:sp>
        <p:sp>
          <p:nvSpPr>
            <p:cNvPr id="159153" name="AutoShape 6">
              <a:extLst>
                <a:ext uri="{FF2B5EF4-FFF2-40B4-BE49-F238E27FC236}">
                  <a16:creationId xmlns:a16="http://schemas.microsoft.com/office/drawing/2014/main" id="{0EBBFDA7-1477-4D7D-8DB1-4473E0D7C639}"/>
                </a:ext>
              </a:extLst>
            </p:cNvPr>
            <p:cNvSpPr>
              <a:spLocks noChangeArrowheads="1"/>
            </p:cNvSpPr>
            <p:nvPr/>
          </p:nvSpPr>
          <p:spPr bwMode="auto">
            <a:xfrm>
              <a:off x="1669" y="203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2</a:t>
              </a:r>
            </a:p>
          </p:txBody>
        </p:sp>
        <p:sp>
          <p:nvSpPr>
            <p:cNvPr id="159154" name="AutoShape 7">
              <a:extLst>
                <a:ext uri="{FF2B5EF4-FFF2-40B4-BE49-F238E27FC236}">
                  <a16:creationId xmlns:a16="http://schemas.microsoft.com/office/drawing/2014/main" id="{93069D63-710A-44A1-A020-E73613406D01}"/>
                </a:ext>
              </a:extLst>
            </p:cNvPr>
            <p:cNvSpPr>
              <a:spLocks noChangeArrowheads="1"/>
            </p:cNvSpPr>
            <p:nvPr/>
          </p:nvSpPr>
          <p:spPr bwMode="auto">
            <a:xfrm>
              <a:off x="2754" y="136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4</a:t>
              </a:r>
            </a:p>
          </p:txBody>
        </p:sp>
        <p:sp>
          <p:nvSpPr>
            <p:cNvPr id="159155" name="AutoShape 8">
              <a:extLst>
                <a:ext uri="{FF2B5EF4-FFF2-40B4-BE49-F238E27FC236}">
                  <a16:creationId xmlns:a16="http://schemas.microsoft.com/office/drawing/2014/main" id="{EF6E6783-E455-4C78-B7CC-180ED4AAA647}"/>
                </a:ext>
              </a:extLst>
            </p:cNvPr>
            <p:cNvSpPr>
              <a:spLocks noChangeArrowheads="1"/>
            </p:cNvSpPr>
            <p:nvPr/>
          </p:nvSpPr>
          <p:spPr bwMode="auto">
            <a:xfrm>
              <a:off x="2078" y="116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3</a:t>
              </a:r>
            </a:p>
          </p:txBody>
        </p:sp>
        <p:sp>
          <p:nvSpPr>
            <p:cNvPr id="159156" name="AutoShape 9">
              <a:extLst>
                <a:ext uri="{FF2B5EF4-FFF2-40B4-BE49-F238E27FC236}">
                  <a16:creationId xmlns:a16="http://schemas.microsoft.com/office/drawing/2014/main" id="{0858180C-CDD7-41F9-B842-8B8B662AA4EB}"/>
                </a:ext>
              </a:extLst>
            </p:cNvPr>
            <p:cNvSpPr>
              <a:spLocks noChangeArrowheads="1"/>
            </p:cNvSpPr>
            <p:nvPr/>
          </p:nvSpPr>
          <p:spPr bwMode="auto">
            <a:xfrm>
              <a:off x="2500" y="2048"/>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5</a:t>
              </a:r>
            </a:p>
          </p:txBody>
        </p:sp>
        <p:cxnSp>
          <p:nvCxnSpPr>
            <p:cNvPr id="159157" name="AutoShape 10">
              <a:extLst>
                <a:ext uri="{FF2B5EF4-FFF2-40B4-BE49-F238E27FC236}">
                  <a16:creationId xmlns:a16="http://schemas.microsoft.com/office/drawing/2014/main" id="{868C4D69-99E3-4BE0-908F-CD75914EB88D}"/>
                </a:ext>
              </a:extLst>
            </p:cNvPr>
            <p:cNvCxnSpPr>
              <a:cxnSpLocks noChangeShapeType="1"/>
              <a:stCxn id="159152" idx="5"/>
              <a:endCxn id="159153" idx="0"/>
            </p:cNvCxnSpPr>
            <p:nvPr/>
          </p:nvCxnSpPr>
          <p:spPr bwMode="auto">
            <a:xfrm>
              <a:off x="1572" y="1549"/>
              <a:ext cx="169" cy="48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9158" name="AutoShape 11">
              <a:extLst>
                <a:ext uri="{FF2B5EF4-FFF2-40B4-BE49-F238E27FC236}">
                  <a16:creationId xmlns:a16="http://schemas.microsoft.com/office/drawing/2014/main" id="{F28B8ED3-F780-42BB-82F8-D7C4EABA9B71}"/>
                </a:ext>
              </a:extLst>
            </p:cNvPr>
            <p:cNvCxnSpPr>
              <a:cxnSpLocks noChangeShapeType="1"/>
              <a:stCxn id="159153" idx="7"/>
              <a:endCxn id="159155" idx="3"/>
            </p:cNvCxnSpPr>
            <p:nvPr/>
          </p:nvCxnSpPr>
          <p:spPr bwMode="auto">
            <a:xfrm flipV="1">
              <a:off x="1792" y="1287"/>
              <a:ext cx="307" cy="76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9159" name="AutoShape 12">
              <a:extLst>
                <a:ext uri="{FF2B5EF4-FFF2-40B4-BE49-F238E27FC236}">
                  <a16:creationId xmlns:a16="http://schemas.microsoft.com/office/drawing/2014/main" id="{50002298-5819-451F-A755-91270A8FAF20}"/>
                </a:ext>
              </a:extLst>
            </p:cNvPr>
            <p:cNvCxnSpPr>
              <a:cxnSpLocks noChangeShapeType="1"/>
              <a:stCxn id="159155" idx="6"/>
              <a:endCxn id="159154" idx="2"/>
            </p:cNvCxnSpPr>
            <p:nvPr/>
          </p:nvCxnSpPr>
          <p:spPr bwMode="auto">
            <a:xfrm>
              <a:off x="2222" y="1236"/>
              <a:ext cx="532" cy="19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9160" name="AutoShape 13">
              <a:extLst>
                <a:ext uri="{FF2B5EF4-FFF2-40B4-BE49-F238E27FC236}">
                  <a16:creationId xmlns:a16="http://schemas.microsoft.com/office/drawing/2014/main" id="{D6EB0C98-21E6-4123-977A-76F505874E2A}"/>
                </a:ext>
              </a:extLst>
            </p:cNvPr>
            <p:cNvCxnSpPr>
              <a:cxnSpLocks noChangeShapeType="1"/>
              <a:stCxn id="159155" idx="5"/>
              <a:endCxn id="159156" idx="0"/>
            </p:cNvCxnSpPr>
            <p:nvPr/>
          </p:nvCxnSpPr>
          <p:spPr bwMode="auto">
            <a:xfrm>
              <a:off x="2201" y="1287"/>
              <a:ext cx="371" cy="76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9161" name="AutoShape 14">
              <a:extLst>
                <a:ext uri="{FF2B5EF4-FFF2-40B4-BE49-F238E27FC236}">
                  <a16:creationId xmlns:a16="http://schemas.microsoft.com/office/drawing/2014/main" id="{A9DCF29D-534B-44B7-AFE0-76D0A89DFCC2}"/>
                </a:ext>
              </a:extLst>
            </p:cNvPr>
            <p:cNvCxnSpPr>
              <a:cxnSpLocks noChangeShapeType="1"/>
              <a:stCxn id="159154" idx="4"/>
              <a:endCxn id="159156" idx="7"/>
            </p:cNvCxnSpPr>
            <p:nvPr/>
          </p:nvCxnSpPr>
          <p:spPr bwMode="auto">
            <a:xfrm flipH="1">
              <a:off x="2623" y="1506"/>
              <a:ext cx="203" cy="56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9162" name="AutoShape 15">
              <a:extLst>
                <a:ext uri="{FF2B5EF4-FFF2-40B4-BE49-F238E27FC236}">
                  <a16:creationId xmlns:a16="http://schemas.microsoft.com/office/drawing/2014/main" id="{84F28561-1968-4F25-92A5-4F12E0DF6E66}"/>
                </a:ext>
              </a:extLst>
            </p:cNvPr>
            <p:cNvCxnSpPr>
              <a:cxnSpLocks noChangeShapeType="1"/>
              <a:stCxn id="159154" idx="3"/>
              <a:endCxn id="159153" idx="7"/>
            </p:cNvCxnSpPr>
            <p:nvPr/>
          </p:nvCxnSpPr>
          <p:spPr bwMode="auto">
            <a:xfrm flipH="1">
              <a:off x="1792" y="1485"/>
              <a:ext cx="983" cy="56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9163" name="AutoShape 16">
              <a:extLst>
                <a:ext uri="{FF2B5EF4-FFF2-40B4-BE49-F238E27FC236}">
                  <a16:creationId xmlns:a16="http://schemas.microsoft.com/office/drawing/2014/main" id="{2FAA0571-6C01-4AE4-984B-DF74AFF36049}"/>
                </a:ext>
              </a:extLst>
            </p:cNvPr>
            <p:cNvCxnSpPr>
              <a:cxnSpLocks noChangeShapeType="1"/>
              <a:stCxn id="159156" idx="2"/>
              <a:endCxn id="159153" idx="6"/>
            </p:cNvCxnSpPr>
            <p:nvPr/>
          </p:nvCxnSpPr>
          <p:spPr bwMode="auto">
            <a:xfrm flipH="1" flipV="1">
              <a:off x="1813" y="2104"/>
              <a:ext cx="687" cy="1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9164" name="AutoShape 17">
              <a:extLst>
                <a:ext uri="{FF2B5EF4-FFF2-40B4-BE49-F238E27FC236}">
                  <a16:creationId xmlns:a16="http://schemas.microsoft.com/office/drawing/2014/main" id="{C845E746-92B6-47E3-A5CB-FF38EC283B92}"/>
                </a:ext>
              </a:extLst>
            </p:cNvPr>
            <p:cNvCxnSpPr>
              <a:cxnSpLocks noChangeShapeType="1"/>
              <a:stCxn id="159152" idx="6"/>
              <a:endCxn id="159156" idx="1"/>
            </p:cNvCxnSpPr>
            <p:nvPr/>
          </p:nvCxnSpPr>
          <p:spPr bwMode="auto">
            <a:xfrm>
              <a:off x="1593" y="1498"/>
              <a:ext cx="928" cy="57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9165" name="AutoShape 18">
              <a:extLst>
                <a:ext uri="{FF2B5EF4-FFF2-40B4-BE49-F238E27FC236}">
                  <a16:creationId xmlns:a16="http://schemas.microsoft.com/office/drawing/2014/main" id="{10FF8592-D7C1-413E-AC87-CE9DC576E891}"/>
                </a:ext>
              </a:extLst>
            </p:cNvPr>
            <p:cNvCxnSpPr>
              <a:cxnSpLocks noChangeShapeType="1"/>
              <a:stCxn id="159152" idx="7"/>
              <a:endCxn id="159155" idx="2"/>
            </p:cNvCxnSpPr>
            <p:nvPr/>
          </p:nvCxnSpPr>
          <p:spPr bwMode="auto">
            <a:xfrm flipV="1">
              <a:off x="1572" y="1236"/>
              <a:ext cx="506" cy="21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9166" name="Text Box 19">
              <a:extLst>
                <a:ext uri="{FF2B5EF4-FFF2-40B4-BE49-F238E27FC236}">
                  <a16:creationId xmlns:a16="http://schemas.microsoft.com/office/drawing/2014/main" id="{1FE52E75-3115-4149-A251-37E72845E261}"/>
                </a:ext>
              </a:extLst>
            </p:cNvPr>
            <p:cNvSpPr txBox="1">
              <a:spLocks noChangeArrowheads="1"/>
            </p:cNvSpPr>
            <p:nvPr/>
          </p:nvSpPr>
          <p:spPr bwMode="auto">
            <a:xfrm>
              <a:off x="1708" y="1179"/>
              <a:ext cx="221"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59167" name="Text Box 20">
              <a:extLst>
                <a:ext uri="{FF2B5EF4-FFF2-40B4-BE49-F238E27FC236}">
                  <a16:creationId xmlns:a16="http://schemas.microsoft.com/office/drawing/2014/main" id="{CE964442-6213-4958-9DA8-EB06220E3E6D}"/>
                </a:ext>
              </a:extLst>
            </p:cNvPr>
            <p:cNvSpPr txBox="1">
              <a:spLocks noChangeArrowheads="1"/>
            </p:cNvSpPr>
            <p:nvPr/>
          </p:nvSpPr>
          <p:spPr bwMode="auto">
            <a:xfrm>
              <a:off x="1849" y="1448"/>
              <a:ext cx="221"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59168" name="Text Box 21">
              <a:extLst>
                <a:ext uri="{FF2B5EF4-FFF2-40B4-BE49-F238E27FC236}">
                  <a16:creationId xmlns:a16="http://schemas.microsoft.com/office/drawing/2014/main" id="{49ED5979-38B7-416B-8F73-88B00FAF9187}"/>
                </a:ext>
              </a:extLst>
            </p:cNvPr>
            <p:cNvSpPr txBox="1">
              <a:spLocks noChangeArrowheads="1"/>
            </p:cNvSpPr>
            <p:nvPr/>
          </p:nvSpPr>
          <p:spPr bwMode="auto">
            <a:xfrm>
              <a:off x="2062" y="2083"/>
              <a:ext cx="221"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59169" name="Text Box 22">
              <a:extLst>
                <a:ext uri="{FF2B5EF4-FFF2-40B4-BE49-F238E27FC236}">
                  <a16:creationId xmlns:a16="http://schemas.microsoft.com/office/drawing/2014/main" id="{8DD59622-4851-4621-A5DE-353C04E4DEFB}"/>
                </a:ext>
              </a:extLst>
            </p:cNvPr>
            <p:cNvSpPr txBox="1">
              <a:spLocks noChangeArrowheads="1"/>
            </p:cNvSpPr>
            <p:nvPr/>
          </p:nvSpPr>
          <p:spPr bwMode="auto">
            <a:xfrm>
              <a:off x="2397" y="1494"/>
              <a:ext cx="221"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59170" name="Text Box 23">
              <a:extLst>
                <a:ext uri="{FF2B5EF4-FFF2-40B4-BE49-F238E27FC236}">
                  <a16:creationId xmlns:a16="http://schemas.microsoft.com/office/drawing/2014/main" id="{0A109105-6EBF-41E7-95E1-DFC0E075F593}"/>
                </a:ext>
              </a:extLst>
            </p:cNvPr>
            <p:cNvSpPr txBox="1">
              <a:spLocks noChangeArrowheads="1"/>
            </p:cNvSpPr>
            <p:nvPr/>
          </p:nvSpPr>
          <p:spPr bwMode="auto">
            <a:xfrm>
              <a:off x="2018" y="1635"/>
              <a:ext cx="220"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59171" name="Text Box 24">
              <a:extLst>
                <a:ext uri="{FF2B5EF4-FFF2-40B4-BE49-F238E27FC236}">
                  <a16:creationId xmlns:a16="http://schemas.microsoft.com/office/drawing/2014/main" id="{0DFBE9A4-65DC-4A6F-BF3C-548627523189}"/>
                </a:ext>
              </a:extLst>
            </p:cNvPr>
            <p:cNvSpPr txBox="1">
              <a:spLocks noChangeArrowheads="1"/>
            </p:cNvSpPr>
            <p:nvPr/>
          </p:nvSpPr>
          <p:spPr bwMode="auto">
            <a:xfrm>
              <a:off x="2392" y="1156"/>
              <a:ext cx="221"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59172" name="Text Box 25">
              <a:extLst>
                <a:ext uri="{FF2B5EF4-FFF2-40B4-BE49-F238E27FC236}">
                  <a16:creationId xmlns:a16="http://schemas.microsoft.com/office/drawing/2014/main" id="{B05E6744-FC55-4924-AE29-926DD3DD0C9D}"/>
                </a:ext>
              </a:extLst>
            </p:cNvPr>
            <p:cNvSpPr txBox="1">
              <a:spLocks noChangeArrowheads="1"/>
            </p:cNvSpPr>
            <p:nvPr/>
          </p:nvSpPr>
          <p:spPr bwMode="auto">
            <a:xfrm>
              <a:off x="2692" y="1737"/>
              <a:ext cx="220"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59173" name="Text Box 26">
              <a:extLst>
                <a:ext uri="{FF2B5EF4-FFF2-40B4-BE49-F238E27FC236}">
                  <a16:creationId xmlns:a16="http://schemas.microsoft.com/office/drawing/2014/main" id="{CF74098D-1D8B-49A3-829E-1FB984682549}"/>
                </a:ext>
              </a:extLst>
            </p:cNvPr>
            <p:cNvSpPr txBox="1">
              <a:spLocks noChangeArrowheads="1"/>
            </p:cNvSpPr>
            <p:nvPr/>
          </p:nvSpPr>
          <p:spPr bwMode="auto">
            <a:xfrm>
              <a:off x="1482" y="1697"/>
              <a:ext cx="221"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59174" name="Text Box 27">
              <a:extLst>
                <a:ext uri="{FF2B5EF4-FFF2-40B4-BE49-F238E27FC236}">
                  <a16:creationId xmlns:a16="http://schemas.microsoft.com/office/drawing/2014/main" id="{1A8CB897-3015-4ECD-83DA-096E5385D401}"/>
                </a:ext>
              </a:extLst>
            </p:cNvPr>
            <p:cNvSpPr txBox="1">
              <a:spLocks noChangeArrowheads="1"/>
            </p:cNvSpPr>
            <p:nvPr/>
          </p:nvSpPr>
          <p:spPr bwMode="auto">
            <a:xfrm>
              <a:off x="2143" y="1415"/>
              <a:ext cx="221"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grpSp>
      <p:grpSp>
        <p:nvGrpSpPr>
          <p:cNvPr id="158725" name="Group 240">
            <a:extLst>
              <a:ext uri="{FF2B5EF4-FFF2-40B4-BE49-F238E27FC236}">
                <a16:creationId xmlns:a16="http://schemas.microsoft.com/office/drawing/2014/main" id="{FD373CF8-BD9B-4EA0-AAD8-229054B23CEA}"/>
              </a:ext>
            </a:extLst>
          </p:cNvPr>
          <p:cNvGrpSpPr>
            <a:grpSpLocks/>
          </p:cNvGrpSpPr>
          <p:nvPr/>
        </p:nvGrpSpPr>
        <p:grpSpPr bwMode="auto">
          <a:xfrm>
            <a:off x="1190625" y="2386013"/>
            <a:ext cx="8232775" cy="1676400"/>
            <a:chOff x="494" y="1924"/>
            <a:chExt cx="5186" cy="1056"/>
          </a:xfrm>
        </p:grpSpPr>
        <p:grpSp>
          <p:nvGrpSpPr>
            <p:cNvPr id="158946" name="Group 239">
              <a:extLst>
                <a:ext uri="{FF2B5EF4-FFF2-40B4-BE49-F238E27FC236}">
                  <a16:creationId xmlns:a16="http://schemas.microsoft.com/office/drawing/2014/main" id="{A8B348C8-338A-4161-BB61-D187E27DEE33}"/>
                </a:ext>
              </a:extLst>
            </p:cNvPr>
            <p:cNvGrpSpPr>
              <a:grpSpLocks/>
            </p:cNvGrpSpPr>
            <p:nvPr/>
          </p:nvGrpSpPr>
          <p:grpSpPr bwMode="auto">
            <a:xfrm>
              <a:off x="494" y="1924"/>
              <a:ext cx="960" cy="1056"/>
              <a:chOff x="494" y="1924"/>
              <a:chExt cx="960" cy="1056"/>
            </a:xfrm>
          </p:grpSpPr>
          <p:sp>
            <p:nvSpPr>
              <p:cNvPr id="159113" name="Rectangle 30">
                <a:extLst>
                  <a:ext uri="{FF2B5EF4-FFF2-40B4-BE49-F238E27FC236}">
                    <a16:creationId xmlns:a16="http://schemas.microsoft.com/office/drawing/2014/main" id="{91742A1F-02BB-43E6-96ED-603E72116D38}"/>
                  </a:ext>
                </a:extLst>
              </p:cNvPr>
              <p:cNvSpPr>
                <a:spLocks noChangeArrowheads="1"/>
              </p:cNvSpPr>
              <p:nvPr/>
            </p:nvSpPr>
            <p:spPr bwMode="auto">
              <a:xfrm>
                <a:off x="1069" y="2769"/>
                <a:ext cx="192"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114" name="Rectangle 31">
                <a:extLst>
                  <a:ext uri="{FF2B5EF4-FFF2-40B4-BE49-F238E27FC236}">
                    <a16:creationId xmlns:a16="http://schemas.microsoft.com/office/drawing/2014/main" id="{C3182CFE-F3C8-4961-84D3-80DB89D4E88A}"/>
                  </a:ext>
                </a:extLst>
              </p:cNvPr>
              <p:cNvSpPr>
                <a:spLocks noChangeArrowheads="1"/>
              </p:cNvSpPr>
              <p:nvPr/>
            </p:nvSpPr>
            <p:spPr bwMode="auto">
              <a:xfrm>
                <a:off x="1069" y="2558"/>
                <a:ext cx="192"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115" name="Rectangle 32">
                <a:extLst>
                  <a:ext uri="{FF2B5EF4-FFF2-40B4-BE49-F238E27FC236}">
                    <a16:creationId xmlns:a16="http://schemas.microsoft.com/office/drawing/2014/main" id="{63CD45C5-B96B-48F9-8712-E4B706C93BC7}"/>
                  </a:ext>
                </a:extLst>
              </p:cNvPr>
              <p:cNvSpPr>
                <a:spLocks noChangeArrowheads="1"/>
              </p:cNvSpPr>
              <p:nvPr/>
            </p:nvSpPr>
            <p:spPr bwMode="auto">
              <a:xfrm>
                <a:off x="1069" y="2346"/>
                <a:ext cx="192" cy="21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116" name="Rectangle 33">
                <a:extLst>
                  <a:ext uri="{FF2B5EF4-FFF2-40B4-BE49-F238E27FC236}">
                    <a16:creationId xmlns:a16="http://schemas.microsoft.com/office/drawing/2014/main" id="{BFD80163-0A89-4168-A7B2-DE4048D84C96}"/>
                  </a:ext>
                </a:extLst>
              </p:cNvPr>
              <p:cNvSpPr>
                <a:spLocks noChangeArrowheads="1"/>
              </p:cNvSpPr>
              <p:nvPr/>
            </p:nvSpPr>
            <p:spPr bwMode="auto">
              <a:xfrm>
                <a:off x="1069" y="2135"/>
                <a:ext cx="192"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117" name="Rectangle 34">
                <a:extLst>
                  <a:ext uri="{FF2B5EF4-FFF2-40B4-BE49-F238E27FC236}">
                    <a16:creationId xmlns:a16="http://schemas.microsoft.com/office/drawing/2014/main" id="{98236033-4940-4557-90BE-D771724C3F57}"/>
                  </a:ext>
                </a:extLst>
              </p:cNvPr>
              <p:cNvSpPr>
                <a:spLocks noChangeArrowheads="1"/>
              </p:cNvSpPr>
              <p:nvPr/>
            </p:nvSpPr>
            <p:spPr bwMode="auto">
              <a:xfrm>
                <a:off x="1069" y="1924"/>
                <a:ext cx="192"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a:t>
                </a:r>
                <a:endParaRPr lang="zh-TW" altLang="en-US" sz="1800">
                  <a:ea typeface="新細明體" panose="02020500000000000000" pitchFamily="18" charset="-120"/>
                </a:endParaRPr>
              </a:p>
            </p:txBody>
          </p:sp>
          <p:sp>
            <p:nvSpPr>
              <p:cNvPr id="159118" name="Rectangle 35">
                <a:extLst>
                  <a:ext uri="{FF2B5EF4-FFF2-40B4-BE49-F238E27FC236}">
                    <a16:creationId xmlns:a16="http://schemas.microsoft.com/office/drawing/2014/main" id="{FCE6F65E-679E-49FF-AC51-BDFCD2B58267}"/>
                  </a:ext>
                </a:extLst>
              </p:cNvPr>
              <p:cNvSpPr>
                <a:spLocks noChangeArrowheads="1"/>
              </p:cNvSpPr>
              <p:nvPr/>
            </p:nvSpPr>
            <p:spPr bwMode="auto">
              <a:xfrm>
                <a:off x="1261" y="2346"/>
                <a:ext cx="193" cy="212"/>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3</a:t>
                </a:r>
                <a:endParaRPr lang="en-US" altLang="zh-TW" sz="2400">
                  <a:solidFill>
                    <a:srgbClr val="FF0000"/>
                  </a:solidFill>
                  <a:ea typeface="新細明體" panose="02020500000000000000" pitchFamily="18" charset="-120"/>
                </a:endParaRPr>
              </a:p>
            </p:txBody>
          </p:sp>
          <p:sp>
            <p:nvSpPr>
              <p:cNvPr id="159119" name="Rectangle 36">
                <a:extLst>
                  <a:ext uri="{FF2B5EF4-FFF2-40B4-BE49-F238E27FC236}">
                    <a16:creationId xmlns:a16="http://schemas.microsoft.com/office/drawing/2014/main" id="{34182562-B4D5-4D68-BC94-79B50ED30995}"/>
                  </a:ext>
                </a:extLst>
              </p:cNvPr>
              <p:cNvSpPr>
                <a:spLocks noChangeArrowheads="1"/>
              </p:cNvSpPr>
              <p:nvPr/>
            </p:nvSpPr>
            <p:spPr bwMode="auto">
              <a:xfrm>
                <a:off x="878" y="2346"/>
                <a:ext cx="19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120" name="Rectangle 37">
                <a:extLst>
                  <a:ext uri="{FF2B5EF4-FFF2-40B4-BE49-F238E27FC236}">
                    <a16:creationId xmlns:a16="http://schemas.microsoft.com/office/drawing/2014/main" id="{394F4113-5E8A-4E86-92CA-FEFA62B55853}"/>
                  </a:ext>
                </a:extLst>
              </p:cNvPr>
              <p:cNvSpPr>
                <a:spLocks noChangeArrowheads="1"/>
              </p:cNvSpPr>
              <p:nvPr/>
            </p:nvSpPr>
            <p:spPr bwMode="auto">
              <a:xfrm>
                <a:off x="687" y="2346"/>
                <a:ext cx="191" cy="21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121" name="Rectangle 38">
                <a:extLst>
                  <a:ext uri="{FF2B5EF4-FFF2-40B4-BE49-F238E27FC236}">
                    <a16:creationId xmlns:a16="http://schemas.microsoft.com/office/drawing/2014/main" id="{4B885068-35F0-4244-BD2F-2F12CFC51F31}"/>
                  </a:ext>
                </a:extLst>
              </p:cNvPr>
              <p:cNvSpPr>
                <a:spLocks noChangeArrowheads="1"/>
              </p:cNvSpPr>
              <p:nvPr/>
            </p:nvSpPr>
            <p:spPr bwMode="auto">
              <a:xfrm>
                <a:off x="494" y="2346"/>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9122" name="Rectangle 39">
                <a:extLst>
                  <a:ext uri="{FF2B5EF4-FFF2-40B4-BE49-F238E27FC236}">
                    <a16:creationId xmlns:a16="http://schemas.microsoft.com/office/drawing/2014/main" id="{4A0BC7E4-F574-4775-BDAD-5D3996E86ED8}"/>
                  </a:ext>
                </a:extLst>
              </p:cNvPr>
              <p:cNvSpPr>
                <a:spLocks noChangeArrowheads="1"/>
              </p:cNvSpPr>
              <p:nvPr/>
            </p:nvSpPr>
            <p:spPr bwMode="auto">
              <a:xfrm>
                <a:off x="1261" y="2769"/>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123" name="Rectangle 40">
                <a:extLst>
                  <a:ext uri="{FF2B5EF4-FFF2-40B4-BE49-F238E27FC236}">
                    <a16:creationId xmlns:a16="http://schemas.microsoft.com/office/drawing/2014/main" id="{AFCC1DC2-BF2C-4092-8DB3-8417DB608037}"/>
                  </a:ext>
                </a:extLst>
              </p:cNvPr>
              <p:cNvSpPr>
                <a:spLocks noChangeArrowheads="1"/>
              </p:cNvSpPr>
              <p:nvPr/>
            </p:nvSpPr>
            <p:spPr bwMode="auto">
              <a:xfrm>
                <a:off x="878" y="2769"/>
                <a:ext cx="191" cy="211"/>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3</a:t>
                </a:r>
                <a:endParaRPr lang="en-US" altLang="zh-TW" sz="2400">
                  <a:solidFill>
                    <a:srgbClr val="FF0000"/>
                  </a:solidFill>
                  <a:ea typeface="新細明體" panose="02020500000000000000" pitchFamily="18" charset="-120"/>
                </a:endParaRPr>
              </a:p>
            </p:txBody>
          </p:sp>
          <p:sp>
            <p:nvSpPr>
              <p:cNvPr id="159124" name="Rectangle 41">
                <a:extLst>
                  <a:ext uri="{FF2B5EF4-FFF2-40B4-BE49-F238E27FC236}">
                    <a16:creationId xmlns:a16="http://schemas.microsoft.com/office/drawing/2014/main" id="{7D4DF09A-6D42-4616-A7BD-3F26BF0367A7}"/>
                  </a:ext>
                </a:extLst>
              </p:cNvPr>
              <p:cNvSpPr>
                <a:spLocks noChangeArrowheads="1"/>
              </p:cNvSpPr>
              <p:nvPr/>
            </p:nvSpPr>
            <p:spPr bwMode="auto">
              <a:xfrm>
                <a:off x="687" y="2769"/>
                <a:ext cx="191"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125" name="Rectangle 42">
                <a:extLst>
                  <a:ext uri="{FF2B5EF4-FFF2-40B4-BE49-F238E27FC236}">
                    <a16:creationId xmlns:a16="http://schemas.microsoft.com/office/drawing/2014/main" id="{12CBDDE9-E46F-47DE-ABE1-98242B033EFC}"/>
                  </a:ext>
                </a:extLst>
              </p:cNvPr>
              <p:cNvSpPr>
                <a:spLocks noChangeArrowheads="1"/>
              </p:cNvSpPr>
              <p:nvPr/>
            </p:nvSpPr>
            <p:spPr bwMode="auto">
              <a:xfrm>
                <a:off x="494" y="2769"/>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9126" name="Rectangle 43">
                <a:extLst>
                  <a:ext uri="{FF2B5EF4-FFF2-40B4-BE49-F238E27FC236}">
                    <a16:creationId xmlns:a16="http://schemas.microsoft.com/office/drawing/2014/main" id="{6C87C242-8158-4EBC-AE47-8F14643ADC32}"/>
                  </a:ext>
                </a:extLst>
              </p:cNvPr>
              <p:cNvSpPr>
                <a:spLocks noChangeArrowheads="1"/>
              </p:cNvSpPr>
              <p:nvPr/>
            </p:nvSpPr>
            <p:spPr bwMode="auto">
              <a:xfrm>
                <a:off x="1261" y="2558"/>
                <a:ext cx="193"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127" name="Rectangle 44">
                <a:extLst>
                  <a:ext uri="{FF2B5EF4-FFF2-40B4-BE49-F238E27FC236}">
                    <a16:creationId xmlns:a16="http://schemas.microsoft.com/office/drawing/2014/main" id="{D98E6C68-76C9-437A-84EA-13C37ECB5930}"/>
                  </a:ext>
                </a:extLst>
              </p:cNvPr>
              <p:cNvSpPr>
                <a:spLocks noChangeArrowheads="1"/>
              </p:cNvSpPr>
              <p:nvPr/>
            </p:nvSpPr>
            <p:spPr bwMode="auto">
              <a:xfrm>
                <a:off x="878" y="2558"/>
                <a:ext cx="191"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128" name="Rectangle 45">
                <a:extLst>
                  <a:ext uri="{FF2B5EF4-FFF2-40B4-BE49-F238E27FC236}">
                    <a16:creationId xmlns:a16="http://schemas.microsoft.com/office/drawing/2014/main" id="{562D6B38-1F21-4A98-B995-70D4197FBCDD}"/>
                  </a:ext>
                </a:extLst>
              </p:cNvPr>
              <p:cNvSpPr>
                <a:spLocks noChangeArrowheads="1"/>
              </p:cNvSpPr>
              <p:nvPr/>
            </p:nvSpPr>
            <p:spPr bwMode="auto">
              <a:xfrm>
                <a:off x="687" y="2558"/>
                <a:ext cx="191"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129" name="Rectangle 46">
                <a:extLst>
                  <a:ext uri="{FF2B5EF4-FFF2-40B4-BE49-F238E27FC236}">
                    <a16:creationId xmlns:a16="http://schemas.microsoft.com/office/drawing/2014/main" id="{D7F9046F-CF63-4B76-8F71-EE68E34FD218}"/>
                  </a:ext>
                </a:extLst>
              </p:cNvPr>
              <p:cNvSpPr>
                <a:spLocks noChangeArrowheads="1"/>
              </p:cNvSpPr>
              <p:nvPr/>
            </p:nvSpPr>
            <p:spPr bwMode="auto">
              <a:xfrm>
                <a:off x="494" y="2558"/>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a:t>
                </a:r>
                <a:endParaRPr lang="zh-TW" altLang="en-US" sz="1800">
                  <a:ea typeface="新細明體" panose="02020500000000000000" pitchFamily="18" charset="-120"/>
                </a:endParaRPr>
              </a:p>
            </p:txBody>
          </p:sp>
          <p:sp>
            <p:nvSpPr>
              <p:cNvPr id="159130" name="Rectangle 47">
                <a:extLst>
                  <a:ext uri="{FF2B5EF4-FFF2-40B4-BE49-F238E27FC236}">
                    <a16:creationId xmlns:a16="http://schemas.microsoft.com/office/drawing/2014/main" id="{5246E14F-BEE9-4D2E-BE15-016B2E88CCD8}"/>
                  </a:ext>
                </a:extLst>
              </p:cNvPr>
              <p:cNvSpPr>
                <a:spLocks noChangeArrowheads="1"/>
              </p:cNvSpPr>
              <p:nvPr/>
            </p:nvSpPr>
            <p:spPr bwMode="auto">
              <a:xfrm>
                <a:off x="1261" y="2135"/>
                <a:ext cx="193"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131" name="Rectangle 48">
                <a:extLst>
                  <a:ext uri="{FF2B5EF4-FFF2-40B4-BE49-F238E27FC236}">
                    <a16:creationId xmlns:a16="http://schemas.microsoft.com/office/drawing/2014/main" id="{0222243A-7896-4FC8-A594-042CCF33D392}"/>
                  </a:ext>
                </a:extLst>
              </p:cNvPr>
              <p:cNvSpPr>
                <a:spLocks noChangeArrowheads="1"/>
              </p:cNvSpPr>
              <p:nvPr/>
            </p:nvSpPr>
            <p:spPr bwMode="auto">
              <a:xfrm>
                <a:off x="878" y="2135"/>
                <a:ext cx="191"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132" name="Rectangle 49">
                <a:extLst>
                  <a:ext uri="{FF2B5EF4-FFF2-40B4-BE49-F238E27FC236}">
                    <a16:creationId xmlns:a16="http://schemas.microsoft.com/office/drawing/2014/main" id="{5EDD0DA7-838B-49C8-A33F-59EDEAAF9C29}"/>
                  </a:ext>
                </a:extLst>
              </p:cNvPr>
              <p:cNvSpPr>
                <a:spLocks noChangeArrowheads="1"/>
              </p:cNvSpPr>
              <p:nvPr/>
            </p:nvSpPr>
            <p:spPr bwMode="auto">
              <a:xfrm>
                <a:off x="687" y="2135"/>
                <a:ext cx="191"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133" name="Rectangle 50">
                <a:extLst>
                  <a:ext uri="{FF2B5EF4-FFF2-40B4-BE49-F238E27FC236}">
                    <a16:creationId xmlns:a16="http://schemas.microsoft.com/office/drawing/2014/main" id="{CFCF5A0C-7ACA-4977-94EC-E681054B584F}"/>
                  </a:ext>
                </a:extLst>
              </p:cNvPr>
              <p:cNvSpPr>
                <a:spLocks noChangeArrowheads="1"/>
              </p:cNvSpPr>
              <p:nvPr/>
            </p:nvSpPr>
            <p:spPr bwMode="auto">
              <a:xfrm>
                <a:off x="494" y="2135"/>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9134" name="Rectangle 51">
                <a:extLst>
                  <a:ext uri="{FF2B5EF4-FFF2-40B4-BE49-F238E27FC236}">
                    <a16:creationId xmlns:a16="http://schemas.microsoft.com/office/drawing/2014/main" id="{21C48479-13EC-445A-BBF0-DB9DDEF027E6}"/>
                  </a:ext>
                </a:extLst>
              </p:cNvPr>
              <p:cNvSpPr>
                <a:spLocks noChangeArrowheads="1"/>
              </p:cNvSpPr>
              <p:nvPr/>
            </p:nvSpPr>
            <p:spPr bwMode="auto">
              <a:xfrm>
                <a:off x="1261" y="1924"/>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9135" name="Rectangle 52">
                <a:extLst>
                  <a:ext uri="{FF2B5EF4-FFF2-40B4-BE49-F238E27FC236}">
                    <a16:creationId xmlns:a16="http://schemas.microsoft.com/office/drawing/2014/main" id="{594696D6-36B9-4F4E-A232-4E42B912F05E}"/>
                  </a:ext>
                </a:extLst>
              </p:cNvPr>
              <p:cNvSpPr>
                <a:spLocks noChangeArrowheads="1"/>
              </p:cNvSpPr>
              <p:nvPr/>
            </p:nvSpPr>
            <p:spPr bwMode="auto">
              <a:xfrm>
                <a:off x="878" y="1924"/>
                <a:ext cx="191"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9136" name="Rectangle 53">
                <a:extLst>
                  <a:ext uri="{FF2B5EF4-FFF2-40B4-BE49-F238E27FC236}">
                    <a16:creationId xmlns:a16="http://schemas.microsoft.com/office/drawing/2014/main" id="{3A79AA4D-0B37-4ED6-A247-90BADB7917A4}"/>
                  </a:ext>
                </a:extLst>
              </p:cNvPr>
              <p:cNvSpPr>
                <a:spLocks noChangeArrowheads="1"/>
              </p:cNvSpPr>
              <p:nvPr/>
            </p:nvSpPr>
            <p:spPr bwMode="auto">
              <a:xfrm>
                <a:off x="687" y="1924"/>
                <a:ext cx="191"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9137" name="Rectangle 54">
                <a:extLst>
                  <a:ext uri="{FF2B5EF4-FFF2-40B4-BE49-F238E27FC236}">
                    <a16:creationId xmlns:a16="http://schemas.microsoft.com/office/drawing/2014/main" id="{14379D54-676D-49F1-A22F-F76B2E7D78DD}"/>
                  </a:ext>
                </a:extLst>
              </p:cNvPr>
              <p:cNvSpPr>
                <a:spLocks noChangeArrowheads="1"/>
              </p:cNvSpPr>
              <p:nvPr/>
            </p:nvSpPr>
            <p:spPr bwMode="auto">
              <a:xfrm>
                <a:off x="494" y="1924"/>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138" name="Line 55">
                <a:extLst>
                  <a:ext uri="{FF2B5EF4-FFF2-40B4-BE49-F238E27FC236}">
                    <a16:creationId xmlns:a16="http://schemas.microsoft.com/office/drawing/2014/main" id="{4385F867-04DA-477F-967F-C54F141AF659}"/>
                  </a:ext>
                </a:extLst>
              </p:cNvPr>
              <p:cNvSpPr>
                <a:spLocks noChangeShapeType="1"/>
              </p:cNvSpPr>
              <p:nvPr/>
            </p:nvSpPr>
            <p:spPr bwMode="auto">
              <a:xfrm>
                <a:off x="494" y="1924"/>
                <a:ext cx="960"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39" name="Line 56">
                <a:extLst>
                  <a:ext uri="{FF2B5EF4-FFF2-40B4-BE49-F238E27FC236}">
                    <a16:creationId xmlns:a16="http://schemas.microsoft.com/office/drawing/2014/main" id="{AD20461E-141F-4127-B707-2324DF30853E}"/>
                  </a:ext>
                </a:extLst>
              </p:cNvPr>
              <p:cNvSpPr>
                <a:spLocks noChangeShapeType="1"/>
              </p:cNvSpPr>
              <p:nvPr/>
            </p:nvSpPr>
            <p:spPr bwMode="auto">
              <a:xfrm>
                <a:off x="494" y="2135"/>
                <a:ext cx="9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40" name="Line 57">
                <a:extLst>
                  <a:ext uri="{FF2B5EF4-FFF2-40B4-BE49-F238E27FC236}">
                    <a16:creationId xmlns:a16="http://schemas.microsoft.com/office/drawing/2014/main" id="{75D60196-07C3-478C-999E-B4282224E5E5}"/>
                  </a:ext>
                </a:extLst>
              </p:cNvPr>
              <p:cNvSpPr>
                <a:spLocks noChangeShapeType="1"/>
              </p:cNvSpPr>
              <p:nvPr/>
            </p:nvSpPr>
            <p:spPr bwMode="auto">
              <a:xfrm>
                <a:off x="494" y="2346"/>
                <a:ext cx="9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41" name="Line 58">
                <a:extLst>
                  <a:ext uri="{FF2B5EF4-FFF2-40B4-BE49-F238E27FC236}">
                    <a16:creationId xmlns:a16="http://schemas.microsoft.com/office/drawing/2014/main" id="{9627A8FD-4227-4CB7-B815-10CA84DC3330}"/>
                  </a:ext>
                </a:extLst>
              </p:cNvPr>
              <p:cNvSpPr>
                <a:spLocks noChangeShapeType="1"/>
              </p:cNvSpPr>
              <p:nvPr/>
            </p:nvSpPr>
            <p:spPr bwMode="auto">
              <a:xfrm>
                <a:off x="494" y="2769"/>
                <a:ext cx="9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42" name="Line 59">
                <a:extLst>
                  <a:ext uri="{FF2B5EF4-FFF2-40B4-BE49-F238E27FC236}">
                    <a16:creationId xmlns:a16="http://schemas.microsoft.com/office/drawing/2014/main" id="{1F9B9909-B916-4657-A9A1-442C91E0D1B5}"/>
                  </a:ext>
                </a:extLst>
              </p:cNvPr>
              <p:cNvSpPr>
                <a:spLocks noChangeShapeType="1"/>
              </p:cNvSpPr>
              <p:nvPr/>
            </p:nvSpPr>
            <p:spPr bwMode="auto">
              <a:xfrm>
                <a:off x="494" y="2980"/>
                <a:ext cx="960"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43" name="Line 60">
                <a:extLst>
                  <a:ext uri="{FF2B5EF4-FFF2-40B4-BE49-F238E27FC236}">
                    <a16:creationId xmlns:a16="http://schemas.microsoft.com/office/drawing/2014/main" id="{FBDA15DE-CD0F-49BF-A761-1639BACFD07F}"/>
                  </a:ext>
                </a:extLst>
              </p:cNvPr>
              <p:cNvSpPr>
                <a:spLocks noChangeShapeType="1"/>
              </p:cNvSpPr>
              <p:nvPr/>
            </p:nvSpPr>
            <p:spPr bwMode="auto">
              <a:xfrm>
                <a:off x="494" y="1924"/>
                <a:ext cx="0" cy="1056"/>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44" name="Line 61">
                <a:extLst>
                  <a:ext uri="{FF2B5EF4-FFF2-40B4-BE49-F238E27FC236}">
                    <a16:creationId xmlns:a16="http://schemas.microsoft.com/office/drawing/2014/main" id="{6E21638F-7C59-4A74-B609-85840C23571A}"/>
                  </a:ext>
                </a:extLst>
              </p:cNvPr>
              <p:cNvSpPr>
                <a:spLocks noChangeShapeType="1"/>
              </p:cNvSpPr>
              <p:nvPr/>
            </p:nvSpPr>
            <p:spPr bwMode="auto">
              <a:xfrm>
                <a:off x="687" y="1924"/>
                <a:ext cx="0" cy="10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45" name="Line 62">
                <a:extLst>
                  <a:ext uri="{FF2B5EF4-FFF2-40B4-BE49-F238E27FC236}">
                    <a16:creationId xmlns:a16="http://schemas.microsoft.com/office/drawing/2014/main" id="{4213880C-03E3-4C4B-B1B4-B3AB09FF9542}"/>
                  </a:ext>
                </a:extLst>
              </p:cNvPr>
              <p:cNvSpPr>
                <a:spLocks noChangeShapeType="1"/>
              </p:cNvSpPr>
              <p:nvPr/>
            </p:nvSpPr>
            <p:spPr bwMode="auto">
              <a:xfrm>
                <a:off x="878" y="1924"/>
                <a:ext cx="0" cy="10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46" name="Line 63">
                <a:extLst>
                  <a:ext uri="{FF2B5EF4-FFF2-40B4-BE49-F238E27FC236}">
                    <a16:creationId xmlns:a16="http://schemas.microsoft.com/office/drawing/2014/main" id="{DF3389B6-0C43-4251-96E9-BF8CEB08BDE8}"/>
                  </a:ext>
                </a:extLst>
              </p:cNvPr>
              <p:cNvSpPr>
                <a:spLocks noChangeShapeType="1"/>
              </p:cNvSpPr>
              <p:nvPr/>
            </p:nvSpPr>
            <p:spPr bwMode="auto">
              <a:xfrm>
                <a:off x="1069" y="1924"/>
                <a:ext cx="0" cy="10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47" name="Line 64">
                <a:extLst>
                  <a:ext uri="{FF2B5EF4-FFF2-40B4-BE49-F238E27FC236}">
                    <a16:creationId xmlns:a16="http://schemas.microsoft.com/office/drawing/2014/main" id="{80ECFF3E-4013-4447-B37B-A8E6BB2B1BA7}"/>
                  </a:ext>
                </a:extLst>
              </p:cNvPr>
              <p:cNvSpPr>
                <a:spLocks noChangeShapeType="1"/>
              </p:cNvSpPr>
              <p:nvPr/>
            </p:nvSpPr>
            <p:spPr bwMode="auto">
              <a:xfrm>
                <a:off x="1454" y="1924"/>
                <a:ext cx="0" cy="1056"/>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48" name="Line 65">
                <a:extLst>
                  <a:ext uri="{FF2B5EF4-FFF2-40B4-BE49-F238E27FC236}">
                    <a16:creationId xmlns:a16="http://schemas.microsoft.com/office/drawing/2014/main" id="{9370CD83-4193-4708-8994-3504536A2852}"/>
                  </a:ext>
                </a:extLst>
              </p:cNvPr>
              <p:cNvSpPr>
                <a:spLocks noChangeShapeType="1"/>
              </p:cNvSpPr>
              <p:nvPr/>
            </p:nvSpPr>
            <p:spPr bwMode="auto">
              <a:xfrm>
                <a:off x="494" y="2558"/>
                <a:ext cx="9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49" name="Line 66">
                <a:extLst>
                  <a:ext uri="{FF2B5EF4-FFF2-40B4-BE49-F238E27FC236}">
                    <a16:creationId xmlns:a16="http://schemas.microsoft.com/office/drawing/2014/main" id="{3E4B3814-7899-4736-AC8A-1A51C64B005A}"/>
                  </a:ext>
                </a:extLst>
              </p:cNvPr>
              <p:cNvSpPr>
                <a:spLocks noChangeShapeType="1"/>
              </p:cNvSpPr>
              <p:nvPr/>
            </p:nvSpPr>
            <p:spPr bwMode="auto">
              <a:xfrm>
                <a:off x="1261" y="1924"/>
                <a:ext cx="0" cy="10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50" name="Line 67">
                <a:extLst>
                  <a:ext uri="{FF2B5EF4-FFF2-40B4-BE49-F238E27FC236}">
                    <a16:creationId xmlns:a16="http://schemas.microsoft.com/office/drawing/2014/main" id="{BF345515-FD31-47AC-8C14-D2F4F7D42E26}"/>
                  </a:ext>
                </a:extLst>
              </p:cNvPr>
              <p:cNvSpPr>
                <a:spLocks noChangeShapeType="1"/>
              </p:cNvSpPr>
              <p:nvPr/>
            </p:nvSpPr>
            <p:spPr bwMode="auto">
              <a:xfrm>
                <a:off x="768" y="1958"/>
                <a:ext cx="605" cy="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51" name="Line 68">
                <a:extLst>
                  <a:ext uri="{FF2B5EF4-FFF2-40B4-BE49-F238E27FC236}">
                    <a16:creationId xmlns:a16="http://schemas.microsoft.com/office/drawing/2014/main" id="{506FAED8-0917-42A2-B4E5-9C3008FF3185}"/>
                  </a:ext>
                </a:extLst>
              </p:cNvPr>
              <p:cNvSpPr>
                <a:spLocks noChangeShapeType="1"/>
              </p:cNvSpPr>
              <p:nvPr/>
            </p:nvSpPr>
            <p:spPr bwMode="auto">
              <a:xfrm>
                <a:off x="538" y="2242"/>
                <a:ext cx="0" cy="636"/>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58947" name="Group 70">
              <a:extLst>
                <a:ext uri="{FF2B5EF4-FFF2-40B4-BE49-F238E27FC236}">
                  <a16:creationId xmlns:a16="http://schemas.microsoft.com/office/drawing/2014/main" id="{B3313931-E0D3-4069-9BD0-E4071A54958E}"/>
                </a:ext>
              </a:extLst>
            </p:cNvPr>
            <p:cNvGrpSpPr>
              <a:grpSpLocks/>
            </p:cNvGrpSpPr>
            <p:nvPr/>
          </p:nvGrpSpPr>
          <p:grpSpPr bwMode="auto">
            <a:xfrm>
              <a:off x="1550" y="1924"/>
              <a:ext cx="962" cy="1056"/>
              <a:chOff x="1920" y="1152"/>
              <a:chExt cx="1141" cy="1439"/>
            </a:xfrm>
          </p:grpSpPr>
          <p:sp>
            <p:nvSpPr>
              <p:cNvPr id="159076" name="Rectangle 71">
                <a:extLst>
                  <a:ext uri="{FF2B5EF4-FFF2-40B4-BE49-F238E27FC236}">
                    <a16:creationId xmlns:a16="http://schemas.microsoft.com/office/drawing/2014/main" id="{70236354-FAFD-45E5-80FC-68AF0E784B28}"/>
                  </a:ext>
                </a:extLst>
              </p:cNvPr>
              <p:cNvSpPr>
                <a:spLocks noChangeArrowheads="1"/>
              </p:cNvSpPr>
              <p:nvPr/>
            </p:nvSpPr>
            <p:spPr bwMode="auto">
              <a:xfrm>
                <a:off x="2603"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77" name="Rectangle 72">
                <a:extLst>
                  <a:ext uri="{FF2B5EF4-FFF2-40B4-BE49-F238E27FC236}">
                    <a16:creationId xmlns:a16="http://schemas.microsoft.com/office/drawing/2014/main" id="{EF19C7FD-9E38-4245-B8B6-D4C3068B44C8}"/>
                  </a:ext>
                </a:extLst>
              </p:cNvPr>
              <p:cNvSpPr>
                <a:spLocks noChangeArrowheads="1"/>
              </p:cNvSpPr>
              <p:nvPr/>
            </p:nvSpPr>
            <p:spPr bwMode="auto">
              <a:xfrm>
                <a:off x="2603"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78" name="Rectangle 73">
                <a:extLst>
                  <a:ext uri="{FF2B5EF4-FFF2-40B4-BE49-F238E27FC236}">
                    <a16:creationId xmlns:a16="http://schemas.microsoft.com/office/drawing/2014/main" id="{2DC2431C-B016-42DF-96C7-A2531E106BB3}"/>
                  </a:ext>
                </a:extLst>
              </p:cNvPr>
              <p:cNvSpPr>
                <a:spLocks noChangeArrowheads="1"/>
              </p:cNvSpPr>
              <p:nvPr/>
            </p:nvSpPr>
            <p:spPr bwMode="auto">
              <a:xfrm>
                <a:off x="2603"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79" name="Rectangle 74">
                <a:extLst>
                  <a:ext uri="{FF2B5EF4-FFF2-40B4-BE49-F238E27FC236}">
                    <a16:creationId xmlns:a16="http://schemas.microsoft.com/office/drawing/2014/main" id="{DFCB7A1B-9005-4413-9D10-90F394F8538A}"/>
                  </a:ext>
                </a:extLst>
              </p:cNvPr>
              <p:cNvSpPr>
                <a:spLocks noChangeArrowheads="1"/>
              </p:cNvSpPr>
              <p:nvPr/>
            </p:nvSpPr>
            <p:spPr bwMode="auto">
              <a:xfrm>
                <a:off x="2603"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80" name="Rectangle 75">
                <a:extLst>
                  <a:ext uri="{FF2B5EF4-FFF2-40B4-BE49-F238E27FC236}">
                    <a16:creationId xmlns:a16="http://schemas.microsoft.com/office/drawing/2014/main" id="{4BDDC731-E48D-4625-BD03-566AD56BFE09}"/>
                  </a:ext>
                </a:extLst>
              </p:cNvPr>
              <p:cNvSpPr>
                <a:spLocks noChangeArrowheads="1"/>
              </p:cNvSpPr>
              <p:nvPr/>
            </p:nvSpPr>
            <p:spPr bwMode="auto">
              <a:xfrm>
                <a:off x="2603" y="1152"/>
                <a:ext cx="229" cy="287"/>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3</a:t>
                </a:r>
                <a:endParaRPr lang="en-US" altLang="zh-TW" sz="2400">
                  <a:solidFill>
                    <a:srgbClr val="FF0000"/>
                  </a:solidFill>
                  <a:ea typeface="新細明體" panose="02020500000000000000" pitchFamily="18" charset="-120"/>
                </a:endParaRPr>
              </a:p>
            </p:txBody>
          </p:sp>
          <p:sp>
            <p:nvSpPr>
              <p:cNvPr id="159081" name="Rectangle 76">
                <a:extLst>
                  <a:ext uri="{FF2B5EF4-FFF2-40B4-BE49-F238E27FC236}">
                    <a16:creationId xmlns:a16="http://schemas.microsoft.com/office/drawing/2014/main" id="{1EB4D8FF-E20D-425B-891E-C1DEF372AB7C}"/>
                  </a:ext>
                </a:extLst>
              </p:cNvPr>
              <p:cNvSpPr>
                <a:spLocks noChangeArrowheads="1"/>
              </p:cNvSpPr>
              <p:nvPr/>
            </p:nvSpPr>
            <p:spPr bwMode="auto">
              <a:xfrm>
                <a:off x="2832"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82" name="Rectangle 77">
                <a:extLst>
                  <a:ext uri="{FF2B5EF4-FFF2-40B4-BE49-F238E27FC236}">
                    <a16:creationId xmlns:a16="http://schemas.microsoft.com/office/drawing/2014/main" id="{16970C8E-991B-488B-9FE7-4A0BA38D1FA8}"/>
                  </a:ext>
                </a:extLst>
              </p:cNvPr>
              <p:cNvSpPr>
                <a:spLocks noChangeArrowheads="1"/>
              </p:cNvSpPr>
              <p:nvPr/>
            </p:nvSpPr>
            <p:spPr bwMode="auto">
              <a:xfrm>
                <a:off x="2376"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83" name="Rectangle 78">
                <a:extLst>
                  <a:ext uri="{FF2B5EF4-FFF2-40B4-BE49-F238E27FC236}">
                    <a16:creationId xmlns:a16="http://schemas.microsoft.com/office/drawing/2014/main" id="{C089C0F4-78C6-4EF5-8DD8-B8F4D8CFC840}"/>
                  </a:ext>
                </a:extLst>
              </p:cNvPr>
              <p:cNvSpPr>
                <a:spLocks noChangeArrowheads="1"/>
              </p:cNvSpPr>
              <p:nvPr/>
            </p:nvSpPr>
            <p:spPr bwMode="auto">
              <a:xfrm>
                <a:off x="2149" y="1152"/>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84" name="Rectangle 79">
                <a:extLst>
                  <a:ext uri="{FF2B5EF4-FFF2-40B4-BE49-F238E27FC236}">
                    <a16:creationId xmlns:a16="http://schemas.microsoft.com/office/drawing/2014/main" id="{72A60D42-7A71-4D4B-BC21-00C982750FF2}"/>
                  </a:ext>
                </a:extLst>
              </p:cNvPr>
              <p:cNvSpPr>
                <a:spLocks noChangeArrowheads="1"/>
              </p:cNvSpPr>
              <p:nvPr/>
            </p:nvSpPr>
            <p:spPr bwMode="auto">
              <a:xfrm>
                <a:off x="1920"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85" name="Rectangle 80">
                <a:extLst>
                  <a:ext uri="{FF2B5EF4-FFF2-40B4-BE49-F238E27FC236}">
                    <a16:creationId xmlns:a16="http://schemas.microsoft.com/office/drawing/2014/main" id="{05A01CF6-CC06-4FFC-975B-E0CFFFD4F838}"/>
                  </a:ext>
                </a:extLst>
              </p:cNvPr>
              <p:cNvSpPr>
                <a:spLocks noChangeArrowheads="1"/>
              </p:cNvSpPr>
              <p:nvPr/>
            </p:nvSpPr>
            <p:spPr bwMode="auto">
              <a:xfrm>
                <a:off x="2832"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86" name="Rectangle 81">
                <a:extLst>
                  <a:ext uri="{FF2B5EF4-FFF2-40B4-BE49-F238E27FC236}">
                    <a16:creationId xmlns:a16="http://schemas.microsoft.com/office/drawing/2014/main" id="{80F77AD6-23C3-4144-9502-74B599245BC0}"/>
                  </a:ext>
                </a:extLst>
              </p:cNvPr>
              <p:cNvSpPr>
                <a:spLocks noChangeArrowheads="1"/>
              </p:cNvSpPr>
              <p:nvPr/>
            </p:nvSpPr>
            <p:spPr bwMode="auto">
              <a:xfrm>
                <a:off x="2376"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9087" name="Rectangle 82">
                <a:extLst>
                  <a:ext uri="{FF2B5EF4-FFF2-40B4-BE49-F238E27FC236}">
                    <a16:creationId xmlns:a16="http://schemas.microsoft.com/office/drawing/2014/main" id="{DD80CF1A-1A9B-41B3-BDB2-DCECF5F1C5A1}"/>
                  </a:ext>
                </a:extLst>
              </p:cNvPr>
              <p:cNvSpPr>
                <a:spLocks noChangeArrowheads="1"/>
              </p:cNvSpPr>
              <p:nvPr/>
            </p:nvSpPr>
            <p:spPr bwMode="auto">
              <a:xfrm>
                <a:off x="2149" y="2300"/>
                <a:ext cx="22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88" name="Rectangle 83">
                <a:extLst>
                  <a:ext uri="{FF2B5EF4-FFF2-40B4-BE49-F238E27FC236}">
                    <a16:creationId xmlns:a16="http://schemas.microsoft.com/office/drawing/2014/main" id="{4FB953AB-9688-4901-9139-612657E95395}"/>
                  </a:ext>
                </a:extLst>
              </p:cNvPr>
              <p:cNvSpPr>
                <a:spLocks noChangeArrowheads="1"/>
              </p:cNvSpPr>
              <p:nvPr/>
            </p:nvSpPr>
            <p:spPr bwMode="auto">
              <a:xfrm>
                <a:off x="1920"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89" name="Rectangle 84">
                <a:extLst>
                  <a:ext uri="{FF2B5EF4-FFF2-40B4-BE49-F238E27FC236}">
                    <a16:creationId xmlns:a16="http://schemas.microsoft.com/office/drawing/2014/main" id="{577F67E9-9555-4445-A668-1A1ACC6571B2}"/>
                  </a:ext>
                </a:extLst>
              </p:cNvPr>
              <p:cNvSpPr>
                <a:spLocks noChangeArrowheads="1"/>
              </p:cNvSpPr>
              <p:nvPr/>
            </p:nvSpPr>
            <p:spPr bwMode="auto">
              <a:xfrm>
                <a:off x="2832"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90" name="Rectangle 85">
                <a:extLst>
                  <a:ext uri="{FF2B5EF4-FFF2-40B4-BE49-F238E27FC236}">
                    <a16:creationId xmlns:a16="http://schemas.microsoft.com/office/drawing/2014/main" id="{82C33FE9-1ED9-4FAF-9DA6-8BFCD9931024}"/>
                  </a:ext>
                </a:extLst>
              </p:cNvPr>
              <p:cNvSpPr>
                <a:spLocks noChangeArrowheads="1"/>
              </p:cNvSpPr>
              <p:nvPr/>
            </p:nvSpPr>
            <p:spPr bwMode="auto">
              <a:xfrm>
                <a:off x="2376"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91" name="Rectangle 86">
                <a:extLst>
                  <a:ext uri="{FF2B5EF4-FFF2-40B4-BE49-F238E27FC236}">
                    <a16:creationId xmlns:a16="http://schemas.microsoft.com/office/drawing/2014/main" id="{0C628D55-DBB6-458F-BB03-A25B5D5982B7}"/>
                  </a:ext>
                </a:extLst>
              </p:cNvPr>
              <p:cNvSpPr>
                <a:spLocks noChangeArrowheads="1"/>
              </p:cNvSpPr>
              <p:nvPr/>
            </p:nvSpPr>
            <p:spPr bwMode="auto">
              <a:xfrm>
                <a:off x="2149"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92" name="Rectangle 87">
                <a:extLst>
                  <a:ext uri="{FF2B5EF4-FFF2-40B4-BE49-F238E27FC236}">
                    <a16:creationId xmlns:a16="http://schemas.microsoft.com/office/drawing/2014/main" id="{E958BD17-0BEB-408F-9B99-79F66BC7489E}"/>
                  </a:ext>
                </a:extLst>
              </p:cNvPr>
              <p:cNvSpPr>
                <a:spLocks noChangeArrowheads="1"/>
              </p:cNvSpPr>
              <p:nvPr/>
            </p:nvSpPr>
            <p:spPr bwMode="auto">
              <a:xfrm>
                <a:off x="1920" y="2013"/>
                <a:ext cx="229" cy="287"/>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3</a:t>
                </a:r>
                <a:endParaRPr lang="en-US" altLang="zh-TW" sz="2400">
                  <a:solidFill>
                    <a:srgbClr val="FF0000"/>
                  </a:solidFill>
                  <a:ea typeface="新細明體" panose="02020500000000000000" pitchFamily="18" charset="-120"/>
                </a:endParaRPr>
              </a:p>
            </p:txBody>
          </p:sp>
          <p:sp>
            <p:nvSpPr>
              <p:cNvPr id="159093" name="Rectangle 88">
                <a:extLst>
                  <a:ext uri="{FF2B5EF4-FFF2-40B4-BE49-F238E27FC236}">
                    <a16:creationId xmlns:a16="http://schemas.microsoft.com/office/drawing/2014/main" id="{6FD86ECC-0945-4433-A357-8364390E33C8}"/>
                  </a:ext>
                </a:extLst>
              </p:cNvPr>
              <p:cNvSpPr>
                <a:spLocks noChangeArrowheads="1"/>
              </p:cNvSpPr>
              <p:nvPr/>
            </p:nvSpPr>
            <p:spPr bwMode="auto">
              <a:xfrm>
                <a:off x="2832"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9094" name="Rectangle 89">
                <a:extLst>
                  <a:ext uri="{FF2B5EF4-FFF2-40B4-BE49-F238E27FC236}">
                    <a16:creationId xmlns:a16="http://schemas.microsoft.com/office/drawing/2014/main" id="{7BBE4B76-3BDE-49FC-96E6-1D57A1A4439D}"/>
                  </a:ext>
                </a:extLst>
              </p:cNvPr>
              <p:cNvSpPr>
                <a:spLocks noChangeArrowheads="1"/>
              </p:cNvSpPr>
              <p:nvPr/>
            </p:nvSpPr>
            <p:spPr bwMode="auto">
              <a:xfrm>
                <a:off x="2376"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95" name="Rectangle 90">
                <a:extLst>
                  <a:ext uri="{FF2B5EF4-FFF2-40B4-BE49-F238E27FC236}">
                    <a16:creationId xmlns:a16="http://schemas.microsoft.com/office/drawing/2014/main" id="{240858CF-D122-4300-ADBC-BA8BE5C5EEB9}"/>
                  </a:ext>
                </a:extLst>
              </p:cNvPr>
              <p:cNvSpPr>
                <a:spLocks noChangeArrowheads="1"/>
              </p:cNvSpPr>
              <p:nvPr/>
            </p:nvSpPr>
            <p:spPr bwMode="auto">
              <a:xfrm>
                <a:off x="2149"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96" name="Rectangle 91">
                <a:extLst>
                  <a:ext uri="{FF2B5EF4-FFF2-40B4-BE49-F238E27FC236}">
                    <a16:creationId xmlns:a16="http://schemas.microsoft.com/office/drawing/2014/main" id="{784274A6-B99F-4881-8EFE-9DCDFD75C121}"/>
                  </a:ext>
                </a:extLst>
              </p:cNvPr>
              <p:cNvSpPr>
                <a:spLocks noChangeArrowheads="1"/>
              </p:cNvSpPr>
              <p:nvPr/>
            </p:nvSpPr>
            <p:spPr bwMode="auto">
              <a:xfrm>
                <a:off x="1920"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97" name="Rectangle 92">
                <a:extLst>
                  <a:ext uri="{FF2B5EF4-FFF2-40B4-BE49-F238E27FC236}">
                    <a16:creationId xmlns:a16="http://schemas.microsoft.com/office/drawing/2014/main" id="{8FDF8FB3-8315-4893-B3D6-46D3B90536FF}"/>
                  </a:ext>
                </a:extLst>
              </p:cNvPr>
              <p:cNvSpPr>
                <a:spLocks noChangeArrowheads="1"/>
              </p:cNvSpPr>
              <p:nvPr/>
            </p:nvSpPr>
            <p:spPr bwMode="auto">
              <a:xfrm>
                <a:off x="2832"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98" name="Rectangle 93">
                <a:extLst>
                  <a:ext uri="{FF2B5EF4-FFF2-40B4-BE49-F238E27FC236}">
                    <a16:creationId xmlns:a16="http://schemas.microsoft.com/office/drawing/2014/main" id="{40B0E454-96BF-4699-94F7-251CF9D4A2AE}"/>
                  </a:ext>
                </a:extLst>
              </p:cNvPr>
              <p:cNvSpPr>
                <a:spLocks noChangeArrowheads="1"/>
              </p:cNvSpPr>
              <p:nvPr/>
            </p:nvSpPr>
            <p:spPr bwMode="auto">
              <a:xfrm>
                <a:off x="2376"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99" name="Rectangle 94">
                <a:extLst>
                  <a:ext uri="{FF2B5EF4-FFF2-40B4-BE49-F238E27FC236}">
                    <a16:creationId xmlns:a16="http://schemas.microsoft.com/office/drawing/2014/main" id="{A0588F5E-D6A9-4622-B6DD-7A9778381472}"/>
                  </a:ext>
                </a:extLst>
              </p:cNvPr>
              <p:cNvSpPr>
                <a:spLocks noChangeArrowheads="1"/>
              </p:cNvSpPr>
              <p:nvPr/>
            </p:nvSpPr>
            <p:spPr bwMode="auto">
              <a:xfrm>
                <a:off x="2149"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100" name="Rectangle 95">
                <a:extLst>
                  <a:ext uri="{FF2B5EF4-FFF2-40B4-BE49-F238E27FC236}">
                    <a16:creationId xmlns:a16="http://schemas.microsoft.com/office/drawing/2014/main" id="{D51965F0-79CD-46F7-BC85-A1FB76AE4111}"/>
                  </a:ext>
                </a:extLst>
              </p:cNvPr>
              <p:cNvSpPr>
                <a:spLocks noChangeArrowheads="1"/>
              </p:cNvSpPr>
              <p:nvPr/>
            </p:nvSpPr>
            <p:spPr bwMode="auto">
              <a:xfrm>
                <a:off x="1920"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101" name="Line 96">
                <a:extLst>
                  <a:ext uri="{FF2B5EF4-FFF2-40B4-BE49-F238E27FC236}">
                    <a16:creationId xmlns:a16="http://schemas.microsoft.com/office/drawing/2014/main" id="{8A730A96-F5CA-48C7-BCD9-C1DFCB0F0B81}"/>
                  </a:ext>
                </a:extLst>
              </p:cNvPr>
              <p:cNvSpPr>
                <a:spLocks noChangeShapeType="1"/>
              </p:cNvSpPr>
              <p:nvPr/>
            </p:nvSpPr>
            <p:spPr bwMode="auto">
              <a:xfrm>
                <a:off x="1920"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02" name="Line 97">
                <a:extLst>
                  <a:ext uri="{FF2B5EF4-FFF2-40B4-BE49-F238E27FC236}">
                    <a16:creationId xmlns:a16="http://schemas.microsoft.com/office/drawing/2014/main" id="{81708BB0-F8ED-4698-AB81-F6E782238F12}"/>
                  </a:ext>
                </a:extLst>
              </p:cNvPr>
              <p:cNvSpPr>
                <a:spLocks noChangeShapeType="1"/>
              </p:cNvSpPr>
              <p:nvPr/>
            </p:nvSpPr>
            <p:spPr bwMode="auto">
              <a:xfrm>
                <a:off x="1920"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03" name="Line 98">
                <a:extLst>
                  <a:ext uri="{FF2B5EF4-FFF2-40B4-BE49-F238E27FC236}">
                    <a16:creationId xmlns:a16="http://schemas.microsoft.com/office/drawing/2014/main" id="{7A2ACA9F-748C-4913-A5C0-1344A2ADE3ED}"/>
                  </a:ext>
                </a:extLst>
              </p:cNvPr>
              <p:cNvSpPr>
                <a:spLocks noChangeShapeType="1"/>
              </p:cNvSpPr>
              <p:nvPr/>
            </p:nvSpPr>
            <p:spPr bwMode="auto">
              <a:xfrm>
                <a:off x="1920"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04" name="Line 99">
                <a:extLst>
                  <a:ext uri="{FF2B5EF4-FFF2-40B4-BE49-F238E27FC236}">
                    <a16:creationId xmlns:a16="http://schemas.microsoft.com/office/drawing/2014/main" id="{583B8499-90A5-4898-BABA-D421DC5EA95C}"/>
                  </a:ext>
                </a:extLst>
              </p:cNvPr>
              <p:cNvSpPr>
                <a:spLocks noChangeShapeType="1"/>
              </p:cNvSpPr>
              <p:nvPr/>
            </p:nvSpPr>
            <p:spPr bwMode="auto">
              <a:xfrm>
                <a:off x="1920"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05" name="Line 100">
                <a:extLst>
                  <a:ext uri="{FF2B5EF4-FFF2-40B4-BE49-F238E27FC236}">
                    <a16:creationId xmlns:a16="http://schemas.microsoft.com/office/drawing/2014/main" id="{C8FE82E9-8A21-49E5-98B8-06970746E308}"/>
                  </a:ext>
                </a:extLst>
              </p:cNvPr>
              <p:cNvSpPr>
                <a:spLocks noChangeShapeType="1"/>
              </p:cNvSpPr>
              <p:nvPr/>
            </p:nvSpPr>
            <p:spPr bwMode="auto">
              <a:xfrm>
                <a:off x="1920"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06" name="Line 101">
                <a:extLst>
                  <a:ext uri="{FF2B5EF4-FFF2-40B4-BE49-F238E27FC236}">
                    <a16:creationId xmlns:a16="http://schemas.microsoft.com/office/drawing/2014/main" id="{130A351D-E94D-4C72-9A0D-0B2B045BA31E}"/>
                  </a:ext>
                </a:extLst>
              </p:cNvPr>
              <p:cNvSpPr>
                <a:spLocks noChangeShapeType="1"/>
              </p:cNvSpPr>
              <p:nvPr/>
            </p:nvSpPr>
            <p:spPr bwMode="auto">
              <a:xfrm>
                <a:off x="1920"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07" name="Line 102">
                <a:extLst>
                  <a:ext uri="{FF2B5EF4-FFF2-40B4-BE49-F238E27FC236}">
                    <a16:creationId xmlns:a16="http://schemas.microsoft.com/office/drawing/2014/main" id="{10A98C8F-1C67-4DCC-993C-66909DB41BA1}"/>
                  </a:ext>
                </a:extLst>
              </p:cNvPr>
              <p:cNvSpPr>
                <a:spLocks noChangeShapeType="1"/>
              </p:cNvSpPr>
              <p:nvPr/>
            </p:nvSpPr>
            <p:spPr bwMode="auto">
              <a:xfrm>
                <a:off x="214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08" name="Line 103">
                <a:extLst>
                  <a:ext uri="{FF2B5EF4-FFF2-40B4-BE49-F238E27FC236}">
                    <a16:creationId xmlns:a16="http://schemas.microsoft.com/office/drawing/2014/main" id="{09195F86-F070-4BC9-9487-DC6DD757BB36}"/>
                  </a:ext>
                </a:extLst>
              </p:cNvPr>
              <p:cNvSpPr>
                <a:spLocks noChangeShapeType="1"/>
              </p:cNvSpPr>
              <p:nvPr/>
            </p:nvSpPr>
            <p:spPr bwMode="auto">
              <a:xfrm>
                <a:off x="2376"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09" name="Line 104">
                <a:extLst>
                  <a:ext uri="{FF2B5EF4-FFF2-40B4-BE49-F238E27FC236}">
                    <a16:creationId xmlns:a16="http://schemas.microsoft.com/office/drawing/2014/main" id="{7012280D-F342-45E4-AF9C-21CD3F4AE638}"/>
                  </a:ext>
                </a:extLst>
              </p:cNvPr>
              <p:cNvSpPr>
                <a:spLocks noChangeShapeType="1"/>
              </p:cNvSpPr>
              <p:nvPr/>
            </p:nvSpPr>
            <p:spPr bwMode="auto">
              <a:xfrm>
                <a:off x="2603"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10" name="Line 105">
                <a:extLst>
                  <a:ext uri="{FF2B5EF4-FFF2-40B4-BE49-F238E27FC236}">
                    <a16:creationId xmlns:a16="http://schemas.microsoft.com/office/drawing/2014/main" id="{CEB72A41-6347-4923-AB67-BD800F8BC222}"/>
                  </a:ext>
                </a:extLst>
              </p:cNvPr>
              <p:cNvSpPr>
                <a:spLocks noChangeShapeType="1"/>
              </p:cNvSpPr>
              <p:nvPr/>
            </p:nvSpPr>
            <p:spPr bwMode="auto">
              <a:xfrm>
                <a:off x="3061"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11" name="Line 106">
                <a:extLst>
                  <a:ext uri="{FF2B5EF4-FFF2-40B4-BE49-F238E27FC236}">
                    <a16:creationId xmlns:a16="http://schemas.microsoft.com/office/drawing/2014/main" id="{9447FF25-AB08-4565-A75F-F21FA496963C}"/>
                  </a:ext>
                </a:extLst>
              </p:cNvPr>
              <p:cNvSpPr>
                <a:spLocks noChangeShapeType="1"/>
              </p:cNvSpPr>
              <p:nvPr/>
            </p:nvSpPr>
            <p:spPr bwMode="auto">
              <a:xfrm>
                <a:off x="1920"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12" name="Line 107">
                <a:extLst>
                  <a:ext uri="{FF2B5EF4-FFF2-40B4-BE49-F238E27FC236}">
                    <a16:creationId xmlns:a16="http://schemas.microsoft.com/office/drawing/2014/main" id="{4DD3050A-C74E-40F1-AB6F-52B3CA25138A}"/>
                  </a:ext>
                </a:extLst>
              </p:cNvPr>
              <p:cNvSpPr>
                <a:spLocks noChangeShapeType="1"/>
              </p:cNvSpPr>
              <p:nvPr/>
            </p:nvSpPr>
            <p:spPr bwMode="auto">
              <a:xfrm>
                <a:off x="283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8948" name="Line 108">
              <a:extLst>
                <a:ext uri="{FF2B5EF4-FFF2-40B4-BE49-F238E27FC236}">
                  <a16:creationId xmlns:a16="http://schemas.microsoft.com/office/drawing/2014/main" id="{982B121F-E19D-4EC5-8DD2-A548226DA6B1}"/>
                </a:ext>
              </a:extLst>
            </p:cNvPr>
            <p:cNvSpPr>
              <a:spLocks noChangeShapeType="1"/>
            </p:cNvSpPr>
            <p:nvPr/>
          </p:nvSpPr>
          <p:spPr bwMode="auto">
            <a:xfrm>
              <a:off x="1986" y="2168"/>
              <a:ext cx="445"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49" name="Line 109">
              <a:extLst>
                <a:ext uri="{FF2B5EF4-FFF2-40B4-BE49-F238E27FC236}">
                  <a16:creationId xmlns:a16="http://schemas.microsoft.com/office/drawing/2014/main" id="{603CE866-D25B-41B3-85CA-77CCC7E0FB96}"/>
                </a:ext>
              </a:extLst>
            </p:cNvPr>
            <p:cNvSpPr>
              <a:spLocks noChangeShapeType="1"/>
            </p:cNvSpPr>
            <p:nvPr/>
          </p:nvSpPr>
          <p:spPr bwMode="auto">
            <a:xfrm>
              <a:off x="1779" y="2452"/>
              <a:ext cx="0" cy="458"/>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50" name="Line 110">
              <a:extLst>
                <a:ext uri="{FF2B5EF4-FFF2-40B4-BE49-F238E27FC236}">
                  <a16:creationId xmlns:a16="http://schemas.microsoft.com/office/drawing/2014/main" id="{BE350078-297E-405A-9D80-191FABCAD3E5}"/>
                </a:ext>
              </a:extLst>
            </p:cNvPr>
            <p:cNvSpPr>
              <a:spLocks noChangeShapeType="1"/>
            </p:cNvSpPr>
            <p:nvPr/>
          </p:nvSpPr>
          <p:spPr bwMode="auto">
            <a:xfrm flipH="1" flipV="1">
              <a:off x="1540" y="2169"/>
              <a:ext cx="192"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51" name="Line 111">
              <a:extLst>
                <a:ext uri="{FF2B5EF4-FFF2-40B4-BE49-F238E27FC236}">
                  <a16:creationId xmlns:a16="http://schemas.microsoft.com/office/drawing/2014/main" id="{138E1EDE-8E53-4CE0-BBD5-086646C379DE}"/>
                </a:ext>
              </a:extLst>
            </p:cNvPr>
            <p:cNvSpPr>
              <a:spLocks noChangeShapeType="1"/>
            </p:cNvSpPr>
            <p:nvPr/>
          </p:nvSpPr>
          <p:spPr bwMode="auto">
            <a:xfrm flipH="1" flipV="1">
              <a:off x="1770" y="1950"/>
              <a:ext cx="5" cy="157"/>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nvGrpSpPr>
            <p:cNvPr id="158952" name="Group 113">
              <a:extLst>
                <a:ext uri="{FF2B5EF4-FFF2-40B4-BE49-F238E27FC236}">
                  <a16:creationId xmlns:a16="http://schemas.microsoft.com/office/drawing/2014/main" id="{A3535CEB-CC56-4590-9A3C-D20F6D381B00}"/>
                </a:ext>
              </a:extLst>
            </p:cNvPr>
            <p:cNvGrpSpPr>
              <a:grpSpLocks/>
            </p:cNvGrpSpPr>
            <p:nvPr/>
          </p:nvGrpSpPr>
          <p:grpSpPr bwMode="auto">
            <a:xfrm>
              <a:off x="2606" y="1924"/>
              <a:ext cx="962" cy="1054"/>
              <a:chOff x="3216" y="1152"/>
              <a:chExt cx="1141" cy="1439"/>
            </a:xfrm>
          </p:grpSpPr>
          <p:sp>
            <p:nvSpPr>
              <p:cNvPr id="159039" name="Rectangle 114">
                <a:extLst>
                  <a:ext uri="{FF2B5EF4-FFF2-40B4-BE49-F238E27FC236}">
                    <a16:creationId xmlns:a16="http://schemas.microsoft.com/office/drawing/2014/main" id="{CC5B16E9-B7A3-4DCA-835C-1C808EB6B421}"/>
                  </a:ext>
                </a:extLst>
              </p:cNvPr>
              <p:cNvSpPr>
                <a:spLocks noChangeArrowheads="1"/>
              </p:cNvSpPr>
              <p:nvPr/>
            </p:nvSpPr>
            <p:spPr bwMode="auto">
              <a:xfrm>
                <a:off x="3899"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40" name="Rectangle 115">
                <a:extLst>
                  <a:ext uri="{FF2B5EF4-FFF2-40B4-BE49-F238E27FC236}">
                    <a16:creationId xmlns:a16="http://schemas.microsoft.com/office/drawing/2014/main" id="{34774DD8-A2EF-489A-A221-E26C615322A2}"/>
                  </a:ext>
                </a:extLst>
              </p:cNvPr>
              <p:cNvSpPr>
                <a:spLocks noChangeArrowheads="1"/>
              </p:cNvSpPr>
              <p:nvPr/>
            </p:nvSpPr>
            <p:spPr bwMode="auto">
              <a:xfrm>
                <a:off x="3899"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41" name="Rectangle 116">
                <a:extLst>
                  <a:ext uri="{FF2B5EF4-FFF2-40B4-BE49-F238E27FC236}">
                    <a16:creationId xmlns:a16="http://schemas.microsoft.com/office/drawing/2014/main" id="{3DFB20FF-DD2B-4B98-A7BE-E07D3F61B33B}"/>
                  </a:ext>
                </a:extLst>
              </p:cNvPr>
              <p:cNvSpPr>
                <a:spLocks noChangeArrowheads="1"/>
              </p:cNvSpPr>
              <p:nvPr/>
            </p:nvSpPr>
            <p:spPr bwMode="auto">
              <a:xfrm>
                <a:off x="3899"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42" name="Rectangle 117">
                <a:extLst>
                  <a:ext uri="{FF2B5EF4-FFF2-40B4-BE49-F238E27FC236}">
                    <a16:creationId xmlns:a16="http://schemas.microsoft.com/office/drawing/2014/main" id="{A235F963-0F64-4C0D-BD38-9753F72CDA48}"/>
                  </a:ext>
                </a:extLst>
              </p:cNvPr>
              <p:cNvSpPr>
                <a:spLocks noChangeArrowheads="1"/>
              </p:cNvSpPr>
              <p:nvPr/>
            </p:nvSpPr>
            <p:spPr bwMode="auto">
              <a:xfrm>
                <a:off x="3899"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43" name="Rectangle 118">
                <a:extLst>
                  <a:ext uri="{FF2B5EF4-FFF2-40B4-BE49-F238E27FC236}">
                    <a16:creationId xmlns:a16="http://schemas.microsoft.com/office/drawing/2014/main" id="{715FF4E3-84FD-4674-BA97-40212408657B}"/>
                  </a:ext>
                </a:extLst>
              </p:cNvPr>
              <p:cNvSpPr>
                <a:spLocks noChangeArrowheads="1"/>
              </p:cNvSpPr>
              <p:nvPr/>
            </p:nvSpPr>
            <p:spPr bwMode="auto">
              <a:xfrm>
                <a:off x="3899"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9044" name="Rectangle 119">
                <a:extLst>
                  <a:ext uri="{FF2B5EF4-FFF2-40B4-BE49-F238E27FC236}">
                    <a16:creationId xmlns:a16="http://schemas.microsoft.com/office/drawing/2014/main" id="{D1D3BA54-1F36-45FA-BB83-0A971E6D628C}"/>
                  </a:ext>
                </a:extLst>
              </p:cNvPr>
              <p:cNvSpPr>
                <a:spLocks noChangeArrowheads="1"/>
              </p:cNvSpPr>
              <p:nvPr/>
            </p:nvSpPr>
            <p:spPr bwMode="auto">
              <a:xfrm>
                <a:off x="4128"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45" name="Rectangle 120">
                <a:extLst>
                  <a:ext uri="{FF2B5EF4-FFF2-40B4-BE49-F238E27FC236}">
                    <a16:creationId xmlns:a16="http://schemas.microsoft.com/office/drawing/2014/main" id="{1518001C-7F68-47FC-942B-F5F1D0A6E551}"/>
                  </a:ext>
                </a:extLst>
              </p:cNvPr>
              <p:cNvSpPr>
                <a:spLocks noChangeArrowheads="1"/>
              </p:cNvSpPr>
              <p:nvPr/>
            </p:nvSpPr>
            <p:spPr bwMode="auto">
              <a:xfrm>
                <a:off x="3672" y="1152"/>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46" name="Rectangle 121">
                <a:extLst>
                  <a:ext uri="{FF2B5EF4-FFF2-40B4-BE49-F238E27FC236}">
                    <a16:creationId xmlns:a16="http://schemas.microsoft.com/office/drawing/2014/main" id="{7E48FC2C-9F54-4EA5-97A0-4C6B66CF598A}"/>
                  </a:ext>
                </a:extLst>
              </p:cNvPr>
              <p:cNvSpPr>
                <a:spLocks noChangeArrowheads="1"/>
              </p:cNvSpPr>
              <p:nvPr/>
            </p:nvSpPr>
            <p:spPr bwMode="auto">
              <a:xfrm>
                <a:off x="3445"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47" name="Rectangle 122">
                <a:extLst>
                  <a:ext uri="{FF2B5EF4-FFF2-40B4-BE49-F238E27FC236}">
                    <a16:creationId xmlns:a16="http://schemas.microsoft.com/office/drawing/2014/main" id="{63F052AE-22F6-4B28-A0F6-33FD28838A3C}"/>
                  </a:ext>
                </a:extLst>
              </p:cNvPr>
              <p:cNvSpPr>
                <a:spLocks noChangeArrowheads="1"/>
              </p:cNvSpPr>
              <p:nvPr/>
            </p:nvSpPr>
            <p:spPr bwMode="auto">
              <a:xfrm>
                <a:off x="321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48" name="Rectangle 123">
                <a:extLst>
                  <a:ext uri="{FF2B5EF4-FFF2-40B4-BE49-F238E27FC236}">
                    <a16:creationId xmlns:a16="http://schemas.microsoft.com/office/drawing/2014/main" id="{E7FF819A-86F4-472E-B44F-AD81D7BE999F}"/>
                  </a:ext>
                </a:extLst>
              </p:cNvPr>
              <p:cNvSpPr>
                <a:spLocks noChangeArrowheads="1"/>
              </p:cNvSpPr>
              <p:nvPr/>
            </p:nvSpPr>
            <p:spPr bwMode="auto">
              <a:xfrm>
                <a:off x="4128"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49" name="Rectangle 124">
                <a:extLst>
                  <a:ext uri="{FF2B5EF4-FFF2-40B4-BE49-F238E27FC236}">
                    <a16:creationId xmlns:a16="http://schemas.microsoft.com/office/drawing/2014/main" id="{C1B19D7C-2EA1-4FF5-8B8A-C951E2B87DF6}"/>
                  </a:ext>
                </a:extLst>
              </p:cNvPr>
              <p:cNvSpPr>
                <a:spLocks noChangeArrowheads="1"/>
              </p:cNvSpPr>
              <p:nvPr/>
            </p:nvSpPr>
            <p:spPr bwMode="auto">
              <a:xfrm>
                <a:off x="3672" y="2300"/>
                <a:ext cx="22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9050" name="Rectangle 125">
                <a:extLst>
                  <a:ext uri="{FF2B5EF4-FFF2-40B4-BE49-F238E27FC236}">
                    <a16:creationId xmlns:a16="http://schemas.microsoft.com/office/drawing/2014/main" id="{E6883D1A-FD38-450A-BC41-BDD75B8C5BC1}"/>
                  </a:ext>
                </a:extLst>
              </p:cNvPr>
              <p:cNvSpPr>
                <a:spLocks noChangeArrowheads="1"/>
              </p:cNvSpPr>
              <p:nvPr/>
            </p:nvSpPr>
            <p:spPr bwMode="auto">
              <a:xfrm>
                <a:off x="3445"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51" name="Rectangle 126">
                <a:extLst>
                  <a:ext uri="{FF2B5EF4-FFF2-40B4-BE49-F238E27FC236}">
                    <a16:creationId xmlns:a16="http://schemas.microsoft.com/office/drawing/2014/main" id="{73BF1A84-1FCB-4556-A6E5-48C3FDAD1215}"/>
                  </a:ext>
                </a:extLst>
              </p:cNvPr>
              <p:cNvSpPr>
                <a:spLocks noChangeArrowheads="1"/>
              </p:cNvSpPr>
              <p:nvPr/>
            </p:nvSpPr>
            <p:spPr bwMode="auto">
              <a:xfrm>
                <a:off x="3216"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52" name="Rectangle 127">
                <a:extLst>
                  <a:ext uri="{FF2B5EF4-FFF2-40B4-BE49-F238E27FC236}">
                    <a16:creationId xmlns:a16="http://schemas.microsoft.com/office/drawing/2014/main" id="{411B968A-CD30-441C-9B3C-FB58DD12C242}"/>
                  </a:ext>
                </a:extLst>
              </p:cNvPr>
              <p:cNvSpPr>
                <a:spLocks noChangeArrowheads="1"/>
              </p:cNvSpPr>
              <p:nvPr/>
            </p:nvSpPr>
            <p:spPr bwMode="auto">
              <a:xfrm>
                <a:off x="4128"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53" name="Rectangle 128">
                <a:extLst>
                  <a:ext uri="{FF2B5EF4-FFF2-40B4-BE49-F238E27FC236}">
                    <a16:creationId xmlns:a16="http://schemas.microsoft.com/office/drawing/2014/main" id="{915089DD-8478-47D1-BED2-D7CF39411A7F}"/>
                  </a:ext>
                </a:extLst>
              </p:cNvPr>
              <p:cNvSpPr>
                <a:spLocks noChangeArrowheads="1"/>
              </p:cNvSpPr>
              <p:nvPr/>
            </p:nvSpPr>
            <p:spPr bwMode="auto">
              <a:xfrm>
                <a:off x="3672"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54" name="Rectangle 129">
                <a:extLst>
                  <a:ext uri="{FF2B5EF4-FFF2-40B4-BE49-F238E27FC236}">
                    <a16:creationId xmlns:a16="http://schemas.microsoft.com/office/drawing/2014/main" id="{B9032046-12D4-4C69-A1ED-1497FA690705}"/>
                  </a:ext>
                </a:extLst>
              </p:cNvPr>
              <p:cNvSpPr>
                <a:spLocks noChangeArrowheads="1"/>
              </p:cNvSpPr>
              <p:nvPr/>
            </p:nvSpPr>
            <p:spPr bwMode="auto">
              <a:xfrm>
                <a:off x="3445"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55" name="Rectangle 130">
                <a:extLst>
                  <a:ext uri="{FF2B5EF4-FFF2-40B4-BE49-F238E27FC236}">
                    <a16:creationId xmlns:a16="http://schemas.microsoft.com/office/drawing/2014/main" id="{53AD7EBC-0DA4-480A-8F0D-359C6367D10A}"/>
                  </a:ext>
                </a:extLst>
              </p:cNvPr>
              <p:cNvSpPr>
                <a:spLocks noChangeArrowheads="1"/>
              </p:cNvSpPr>
              <p:nvPr/>
            </p:nvSpPr>
            <p:spPr bwMode="auto">
              <a:xfrm>
                <a:off x="3216"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9056" name="Rectangle 131">
                <a:extLst>
                  <a:ext uri="{FF2B5EF4-FFF2-40B4-BE49-F238E27FC236}">
                    <a16:creationId xmlns:a16="http://schemas.microsoft.com/office/drawing/2014/main" id="{D2902A0A-D5B1-44A2-A7DD-04CB32E32D3C}"/>
                  </a:ext>
                </a:extLst>
              </p:cNvPr>
              <p:cNvSpPr>
                <a:spLocks noChangeArrowheads="1"/>
              </p:cNvSpPr>
              <p:nvPr/>
            </p:nvSpPr>
            <p:spPr bwMode="auto">
              <a:xfrm>
                <a:off x="4128"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9057" name="Rectangle 132">
                <a:extLst>
                  <a:ext uri="{FF2B5EF4-FFF2-40B4-BE49-F238E27FC236}">
                    <a16:creationId xmlns:a16="http://schemas.microsoft.com/office/drawing/2014/main" id="{4BC43C77-70C5-4F28-8E4D-E019896A629E}"/>
                  </a:ext>
                </a:extLst>
              </p:cNvPr>
              <p:cNvSpPr>
                <a:spLocks noChangeArrowheads="1"/>
              </p:cNvSpPr>
              <p:nvPr/>
            </p:nvSpPr>
            <p:spPr bwMode="auto">
              <a:xfrm>
                <a:off x="3672"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58" name="Rectangle 133">
                <a:extLst>
                  <a:ext uri="{FF2B5EF4-FFF2-40B4-BE49-F238E27FC236}">
                    <a16:creationId xmlns:a16="http://schemas.microsoft.com/office/drawing/2014/main" id="{A1D905E7-830F-4539-9B2D-81172A1F4A85}"/>
                  </a:ext>
                </a:extLst>
              </p:cNvPr>
              <p:cNvSpPr>
                <a:spLocks noChangeArrowheads="1"/>
              </p:cNvSpPr>
              <p:nvPr/>
            </p:nvSpPr>
            <p:spPr bwMode="auto">
              <a:xfrm>
                <a:off x="3445"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59" name="Rectangle 134">
                <a:extLst>
                  <a:ext uri="{FF2B5EF4-FFF2-40B4-BE49-F238E27FC236}">
                    <a16:creationId xmlns:a16="http://schemas.microsoft.com/office/drawing/2014/main" id="{7E32A6AA-32AC-4C3F-83E9-8B4EE3239D07}"/>
                  </a:ext>
                </a:extLst>
              </p:cNvPr>
              <p:cNvSpPr>
                <a:spLocks noChangeArrowheads="1"/>
              </p:cNvSpPr>
              <p:nvPr/>
            </p:nvSpPr>
            <p:spPr bwMode="auto">
              <a:xfrm>
                <a:off x="3216"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60" name="Rectangle 135">
                <a:extLst>
                  <a:ext uri="{FF2B5EF4-FFF2-40B4-BE49-F238E27FC236}">
                    <a16:creationId xmlns:a16="http://schemas.microsoft.com/office/drawing/2014/main" id="{DF051212-484A-494F-AE4D-92FF7E900315}"/>
                  </a:ext>
                </a:extLst>
              </p:cNvPr>
              <p:cNvSpPr>
                <a:spLocks noChangeArrowheads="1"/>
              </p:cNvSpPr>
              <p:nvPr/>
            </p:nvSpPr>
            <p:spPr bwMode="auto">
              <a:xfrm>
                <a:off x="4128"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61" name="Rectangle 136">
                <a:extLst>
                  <a:ext uri="{FF2B5EF4-FFF2-40B4-BE49-F238E27FC236}">
                    <a16:creationId xmlns:a16="http://schemas.microsoft.com/office/drawing/2014/main" id="{297D5C40-42EE-4028-900C-F68FAEB500FD}"/>
                  </a:ext>
                </a:extLst>
              </p:cNvPr>
              <p:cNvSpPr>
                <a:spLocks noChangeArrowheads="1"/>
              </p:cNvSpPr>
              <p:nvPr/>
            </p:nvSpPr>
            <p:spPr bwMode="auto">
              <a:xfrm>
                <a:off x="3672"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62" name="Rectangle 137">
                <a:extLst>
                  <a:ext uri="{FF2B5EF4-FFF2-40B4-BE49-F238E27FC236}">
                    <a16:creationId xmlns:a16="http://schemas.microsoft.com/office/drawing/2014/main" id="{EE237783-3248-4647-B9A8-5606534F69FA}"/>
                  </a:ext>
                </a:extLst>
              </p:cNvPr>
              <p:cNvSpPr>
                <a:spLocks noChangeArrowheads="1"/>
              </p:cNvSpPr>
              <p:nvPr/>
            </p:nvSpPr>
            <p:spPr bwMode="auto">
              <a:xfrm>
                <a:off x="3445"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63" name="Rectangle 138">
                <a:extLst>
                  <a:ext uri="{FF2B5EF4-FFF2-40B4-BE49-F238E27FC236}">
                    <a16:creationId xmlns:a16="http://schemas.microsoft.com/office/drawing/2014/main" id="{9B99E200-1C18-4D0B-A502-C750445B8C67}"/>
                  </a:ext>
                </a:extLst>
              </p:cNvPr>
              <p:cNvSpPr>
                <a:spLocks noChangeArrowheads="1"/>
              </p:cNvSpPr>
              <p:nvPr/>
            </p:nvSpPr>
            <p:spPr bwMode="auto">
              <a:xfrm>
                <a:off x="3216"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64" name="Line 139">
                <a:extLst>
                  <a:ext uri="{FF2B5EF4-FFF2-40B4-BE49-F238E27FC236}">
                    <a16:creationId xmlns:a16="http://schemas.microsoft.com/office/drawing/2014/main" id="{B9E6EA5B-C291-4164-A394-3B87FB1A5C18}"/>
                  </a:ext>
                </a:extLst>
              </p:cNvPr>
              <p:cNvSpPr>
                <a:spLocks noChangeShapeType="1"/>
              </p:cNvSpPr>
              <p:nvPr/>
            </p:nvSpPr>
            <p:spPr bwMode="auto">
              <a:xfrm>
                <a:off x="3216"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65" name="Line 140">
                <a:extLst>
                  <a:ext uri="{FF2B5EF4-FFF2-40B4-BE49-F238E27FC236}">
                    <a16:creationId xmlns:a16="http://schemas.microsoft.com/office/drawing/2014/main" id="{A3680F1A-4EFB-41AC-B781-943F40AB997C}"/>
                  </a:ext>
                </a:extLst>
              </p:cNvPr>
              <p:cNvSpPr>
                <a:spLocks noChangeShapeType="1"/>
              </p:cNvSpPr>
              <p:nvPr/>
            </p:nvSpPr>
            <p:spPr bwMode="auto">
              <a:xfrm>
                <a:off x="3216"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66" name="Line 141">
                <a:extLst>
                  <a:ext uri="{FF2B5EF4-FFF2-40B4-BE49-F238E27FC236}">
                    <a16:creationId xmlns:a16="http://schemas.microsoft.com/office/drawing/2014/main" id="{C851AE25-2012-4BFE-8BAD-6B8E78D0C0E6}"/>
                  </a:ext>
                </a:extLst>
              </p:cNvPr>
              <p:cNvSpPr>
                <a:spLocks noChangeShapeType="1"/>
              </p:cNvSpPr>
              <p:nvPr/>
            </p:nvSpPr>
            <p:spPr bwMode="auto">
              <a:xfrm>
                <a:off x="3216"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67" name="Line 142">
                <a:extLst>
                  <a:ext uri="{FF2B5EF4-FFF2-40B4-BE49-F238E27FC236}">
                    <a16:creationId xmlns:a16="http://schemas.microsoft.com/office/drawing/2014/main" id="{26DF44F3-A92B-44BA-920C-511872B84955}"/>
                  </a:ext>
                </a:extLst>
              </p:cNvPr>
              <p:cNvSpPr>
                <a:spLocks noChangeShapeType="1"/>
              </p:cNvSpPr>
              <p:nvPr/>
            </p:nvSpPr>
            <p:spPr bwMode="auto">
              <a:xfrm>
                <a:off x="3216"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68" name="Line 143">
                <a:extLst>
                  <a:ext uri="{FF2B5EF4-FFF2-40B4-BE49-F238E27FC236}">
                    <a16:creationId xmlns:a16="http://schemas.microsoft.com/office/drawing/2014/main" id="{549D7463-3396-4EF8-80ED-F3B0A70BA4F8}"/>
                  </a:ext>
                </a:extLst>
              </p:cNvPr>
              <p:cNvSpPr>
                <a:spLocks noChangeShapeType="1"/>
              </p:cNvSpPr>
              <p:nvPr/>
            </p:nvSpPr>
            <p:spPr bwMode="auto">
              <a:xfrm>
                <a:off x="3216"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69" name="Line 144">
                <a:extLst>
                  <a:ext uri="{FF2B5EF4-FFF2-40B4-BE49-F238E27FC236}">
                    <a16:creationId xmlns:a16="http://schemas.microsoft.com/office/drawing/2014/main" id="{0E9AEA3C-D930-4430-AFB0-79DB8E90224D}"/>
                  </a:ext>
                </a:extLst>
              </p:cNvPr>
              <p:cNvSpPr>
                <a:spLocks noChangeShapeType="1"/>
              </p:cNvSpPr>
              <p:nvPr/>
            </p:nvSpPr>
            <p:spPr bwMode="auto">
              <a:xfrm>
                <a:off x="3216"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70" name="Line 145">
                <a:extLst>
                  <a:ext uri="{FF2B5EF4-FFF2-40B4-BE49-F238E27FC236}">
                    <a16:creationId xmlns:a16="http://schemas.microsoft.com/office/drawing/2014/main" id="{0833A989-68AC-41F9-AAE3-17DC63224ECB}"/>
                  </a:ext>
                </a:extLst>
              </p:cNvPr>
              <p:cNvSpPr>
                <a:spLocks noChangeShapeType="1"/>
              </p:cNvSpPr>
              <p:nvPr/>
            </p:nvSpPr>
            <p:spPr bwMode="auto">
              <a:xfrm>
                <a:off x="3445"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71" name="Line 146">
                <a:extLst>
                  <a:ext uri="{FF2B5EF4-FFF2-40B4-BE49-F238E27FC236}">
                    <a16:creationId xmlns:a16="http://schemas.microsoft.com/office/drawing/2014/main" id="{7B446C32-7E3E-4446-944A-B4C62293ABBF}"/>
                  </a:ext>
                </a:extLst>
              </p:cNvPr>
              <p:cNvSpPr>
                <a:spLocks noChangeShapeType="1"/>
              </p:cNvSpPr>
              <p:nvPr/>
            </p:nvSpPr>
            <p:spPr bwMode="auto">
              <a:xfrm>
                <a:off x="367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72" name="Line 147">
                <a:extLst>
                  <a:ext uri="{FF2B5EF4-FFF2-40B4-BE49-F238E27FC236}">
                    <a16:creationId xmlns:a16="http://schemas.microsoft.com/office/drawing/2014/main" id="{932EED8B-A580-4D6F-BA1E-B7D833173A79}"/>
                  </a:ext>
                </a:extLst>
              </p:cNvPr>
              <p:cNvSpPr>
                <a:spLocks noChangeShapeType="1"/>
              </p:cNvSpPr>
              <p:nvPr/>
            </p:nvSpPr>
            <p:spPr bwMode="auto">
              <a:xfrm>
                <a:off x="389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73" name="Line 148">
                <a:extLst>
                  <a:ext uri="{FF2B5EF4-FFF2-40B4-BE49-F238E27FC236}">
                    <a16:creationId xmlns:a16="http://schemas.microsoft.com/office/drawing/2014/main" id="{D7E84802-7708-4E6C-82AB-AE03B742DF41}"/>
                  </a:ext>
                </a:extLst>
              </p:cNvPr>
              <p:cNvSpPr>
                <a:spLocks noChangeShapeType="1"/>
              </p:cNvSpPr>
              <p:nvPr/>
            </p:nvSpPr>
            <p:spPr bwMode="auto">
              <a:xfrm>
                <a:off x="4357"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74" name="Line 149">
                <a:extLst>
                  <a:ext uri="{FF2B5EF4-FFF2-40B4-BE49-F238E27FC236}">
                    <a16:creationId xmlns:a16="http://schemas.microsoft.com/office/drawing/2014/main" id="{49F5C8A0-1C15-42FD-A0D4-6128951D048F}"/>
                  </a:ext>
                </a:extLst>
              </p:cNvPr>
              <p:cNvSpPr>
                <a:spLocks noChangeShapeType="1"/>
              </p:cNvSpPr>
              <p:nvPr/>
            </p:nvSpPr>
            <p:spPr bwMode="auto">
              <a:xfrm>
                <a:off x="3216"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75" name="Line 150">
                <a:extLst>
                  <a:ext uri="{FF2B5EF4-FFF2-40B4-BE49-F238E27FC236}">
                    <a16:creationId xmlns:a16="http://schemas.microsoft.com/office/drawing/2014/main" id="{5ADDF2BE-88F9-41BA-8738-3E35EB3F34D0}"/>
                  </a:ext>
                </a:extLst>
              </p:cNvPr>
              <p:cNvSpPr>
                <a:spLocks noChangeShapeType="1"/>
              </p:cNvSpPr>
              <p:nvPr/>
            </p:nvSpPr>
            <p:spPr bwMode="auto">
              <a:xfrm>
                <a:off x="4128"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8953" name="Line 151">
              <a:extLst>
                <a:ext uri="{FF2B5EF4-FFF2-40B4-BE49-F238E27FC236}">
                  <a16:creationId xmlns:a16="http://schemas.microsoft.com/office/drawing/2014/main" id="{1A30E857-C37B-42F6-90AA-4A484C67CC88}"/>
                </a:ext>
              </a:extLst>
            </p:cNvPr>
            <p:cNvSpPr>
              <a:spLocks noChangeShapeType="1"/>
            </p:cNvSpPr>
            <p:nvPr/>
          </p:nvSpPr>
          <p:spPr bwMode="auto">
            <a:xfrm>
              <a:off x="3254" y="2369"/>
              <a:ext cx="242"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54" name="Line 152">
              <a:extLst>
                <a:ext uri="{FF2B5EF4-FFF2-40B4-BE49-F238E27FC236}">
                  <a16:creationId xmlns:a16="http://schemas.microsoft.com/office/drawing/2014/main" id="{36F12BC9-D64F-4A29-A92F-EBD8AAF72C6D}"/>
                </a:ext>
              </a:extLst>
            </p:cNvPr>
            <p:cNvSpPr>
              <a:spLocks noChangeShapeType="1"/>
            </p:cNvSpPr>
            <p:nvPr/>
          </p:nvSpPr>
          <p:spPr bwMode="auto">
            <a:xfrm>
              <a:off x="3019" y="2662"/>
              <a:ext cx="0" cy="246"/>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55" name="Line 153">
              <a:extLst>
                <a:ext uri="{FF2B5EF4-FFF2-40B4-BE49-F238E27FC236}">
                  <a16:creationId xmlns:a16="http://schemas.microsoft.com/office/drawing/2014/main" id="{794DBE56-1128-4E98-9EE2-5CEFF467DC6E}"/>
                </a:ext>
              </a:extLst>
            </p:cNvPr>
            <p:cNvSpPr>
              <a:spLocks noChangeShapeType="1"/>
            </p:cNvSpPr>
            <p:nvPr/>
          </p:nvSpPr>
          <p:spPr bwMode="auto">
            <a:xfrm flipV="1">
              <a:off x="3019" y="1968"/>
              <a:ext cx="0" cy="281"/>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56" name="Line 154">
              <a:extLst>
                <a:ext uri="{FF2B5EF4-FFF2-40B4-BE49-F238E27FC236}">
                  <a16:creationId xmlns:a16="http://schemas.microsoft.com/office/drawing/2014/main" id="{18A727F6-0A59-4197-A6ED-C00118BBD1DF}"/>
                </a:ext>
              </a:extLst>
            </p:cNvPr>
            <p:cNvSpPr>
              <a:spLocks noChangeShapeType="1"/>
            </p:cNvSpPr>
            <p:nvPr/>
          </p:nvSpPr>
          <p:spPr bwMode="auto">
            <a:xfrm flipH="1">
              <a:off x="2637" y="2369"/>
              <a:ext cx="284"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nvGrpSpPr>
            <p:cNvPr id="158957" name="Group 156">
              <a:extLst>
                <a:ext uri="{FF2B5EF4-FFF2-40B4-BE49-F238E27FC236}">
                  <a16:creationId xmlns:a16="http://schemas.microsoft.com/office/drawing/2014/main" id="{48D6F302-F8C4-4506-99E9-A4226B43AD1A}"/>
                </a:ext>
              </a:extLst>
            </p:cNvPr>
            <p:cNvGrpSpPr>
              <a:grpSpLocks/>
            </p:cNvGrpSpPr>
            <p:nvPr/>
          </p:nvGrpSpPr>
          <p:grpSpPr bwMode="auto">
            <a:xfrm>
              <a:off x="3662" y="1924"/>
              <a:ext cx="962" cy="1054"/>
              <a:chOff x="3216" y="1152"/>
              <a:chExt cx="1141" cy="1439"/>
            </a:xfrm>
          </p:grpSpPr>
          <p:sp>
            <p:nvSpPr>
              <p:cNvPr id="159002" name="Rectangle 157">
                <a:extLst>
                  <a:ext uri="{FF2B5EF4-FFF2-40B4-BE49-F238E27FC236}">
                    <a16:creationId xmlns:a16="http://schemas.microsoft.com/office/drawing/2014/main" id="{5168BD83-C555-4BB5-B065-0482674D0033}"/>
                  </a:ext>
                </a:extLst>
              </p:cNvPr>
              <p:cNvSpPr>
                <a:spLocks noChangeArrowheads="1"/>
              </p:cNvSpPr>
              <p:nvPr/>
            </p:nvSpPr>
            <p:spPr bwMode="auto">
              <a:xfrm>
                <a:off x="3899"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9003" name="Rectangle 158">
                <a:extLst>
                  <a:ext uri="{FF2B5EF4-FFF2-40B4-BE49-F238E27FC236}">
                    <a16:creationId xmlns:a16="http://schemas.microsoft.com/office/drawing/2014/main" id="{61B51AFD-DE6D-4B04-A4D8-B834E30484C4}"/>
                  </a:ext>
                </a:extLst>
              </p:cNvPr>
              <p:cNvSpPr>
                <a:spLocks noChangeArrowheads="1"/>
              </p:cNvSpPr>
              <p:nvPr/>
            </p:nvSpPr>
            <p:spPr bwMode="auto">
              <a:xfrm>
                <a:off x="3899"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04" name="Rectangle 159">
                <a:extLst>
                  <a:ext uri="{FF2B5EF4-FFF2-40B4-BE49-F238E27FC236}">
                    <a16:creationId xmlns:a16="http://schemas.microsoft.com/office/drawing/2014/main" id="{2A44DCC1-1E6C-479A-BA8D-B3D1818C0EA9}"/>
                  </a:ext>
                </a:extLst>
              </p:cNvPr>
              <p:cNvSpPr>
                <a:spLocks noChangeArrowheads="1"/>
              </p:cNvSpPr>
              <p:nvPr/>
            </p:nvSpPr>
            <p:spPr bwMode="auto">
              <a:xfrm>
                <a:off x="3899"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9005" name="Rectangle 160">
                <a:extLst>
                  <a:ext uri="{FF2B5EF4-FFF2-40B4-BE49-F238E27FC236}">
                    <a16:creationId xmlns:a16="http://schemas.microsoft.com/office/drawing/2014/main" id="{3C685188-7BD5-461C-A329-40B27FD55E80}"/>
                  </a:ext>
                </a:extLst>
              </p:cNvPr>
              <p:cNvSpPr>
                <a:spLocks noChangeArrowheads="1"/>
              </p:cNvSpPr>
              <p:nvPr/>
            </p:nvSpPr>
            <p:spPr bwMode="auto">
              <a:xfrm>
                <a:off x="3899"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9006" name="Rectangle 161">
                <a:extLst>
                  <a:ext uri="{FF2B5EF4-FFF2-40B4-BE49-F238E27FC236}">
                    <a16:creationId xmlns:a16="http://schemas.microsoft.com/office/drawing/2014/main" id="{9CD5317B-647F-4F0B-A1A7-64C6E25A1866}"/>
                  </a:ext>
                </a:extLst>
              </p:cNvPr>
              <p:cNvSpPr>
                <a:spLocks noChangeArrowheads="1"/>
              </p:cNvSpPr>
              <p:nvPr/>
            </p:nvSpPr>
            <p:spPr bwMode="auto">
              <a:xfrm>
                <a:off x="3899"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9007" name="Rectangle 162">
                <a:extLst>
                  <a:ext uri="{FF2B5EF4-FFF2-40B4-BE49-F238E27FC236}">
                    <a16:creationId xmlns:a16="http://schemas.microsoft.com/office/drawing/2014/main" id="{010E39E2-E77B-428D-9CDC-AF1EBCF02156}"/>
                  </a:ext>
                </a:extLst>
              </p:cNvPr>
              <p:cNvSpPr>
                <a:spLocks noChangeArrowheads="1"/>
              </p:cNvSpPr>
              <p:nvPr/>
            </p:nvSpPr>
            <p:spPr bwMode="auto">
              <a:xfrm>
                <a:off x="4128"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9008" name="Rectangle 163">
                <a:extLst>
                  <a:ext uri="{FF2B5EF4-FFF2-40B4-BE49-F238E27FC236}">
                    <a16:creationId xmlns:a16="http://schemas.microsoft.com/office/drawing/2014/main" id="{E42C5893-9553-4F3D-A63E-30B3543E23AB}"/>
                  </a:ext>
                </a:extLst>
              </p:cNvPr>
              <p:cNvSpPr>
                <a:spLocks noChangeArrowheads="1"/>
              </p:cNvSpPr>
              <p:nvPr/>
            </p:nvSpPr>
            <p:spPr bwMode="auto">
              <a:xfrm>
                <a:off x="3672"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9009" name="Rectangle 164">
                <a:extLst>
                  <a:ext uri="{FF2B5EF4-FFF2-40B4-BE49-F238E27FC236}">
                    <a16:creationId xmlns:a16="http://schemas.microsoft.com/office/drawing/2014/main" id="{BD046970-7E67-4FD9-9923-596969253447}"/>
                  </a:ext>
                </a:extLst>
              </p:cNvPr>
              <p:cNvSpPr>
                <a:spLocks noChangeArrowheads="1"/>
              </p:cNvSpPr>
              <p:nvPr/>
            </p:nvSpPr>
            <p:spPr bwMode="auto">
              <a:xfrm>
                <a:off x="3445"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9010" name="Rectangle 165">
                <a:extLst>
                  <a:ext uri="{FF2B5EF4-FFF2-40B4-BE49-F238E27FC236}">
                    <a16:creationId xmlns:a16="http://schemas.microsoft.com/office/drawing/2014/main" id="{91BBA776-C375-438F-993F-86AB70878263}"/>
                  </a:ext>
                </a:extLst>
              </p:cNvPr>
              <p:cNvSpPr>
                <a:spLocks noChangeArrowheads="1"/>
              </p:cNvSpPr>
              <p:nvPr/>
            </p:nvSpPr>
            <p:spPr bwMode="auto">
              <a:xfrm>
                <a:off x="321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11" name="Rectangle 166">
                <a:extLst>
                  <a:ext uri="{FF2B5EF4-FFF2-40B4-BE49-F238E27FC236}">
                    <a16:creationId xmlns:a16="http://schemas.microsoft.com/office/drawing/2014/main" id="{9F169246-09E4-4E3A-BF5B-314E82BD88F5}"/>
                  </a:ext>
                </a:extLst>
              </p:cNvPr>
              <p:cNvSpPr>
                <a:spLocks noChangeArrowheads="1"/>
              </p:cNvSpPr>
              <p:nvPr/>
            </p:nvSpPr>
            <p:spPr bwMode="auto">
              <a:xfrm>
                <a:off x="4128"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12" name="Rectangle 167">
                <a:extLst>
                  <a:ext uri="{FF2B5EF4-FFF2-40B4-BE49-F238E27FC236}">
                    <a16:creationId xmlns:a16="http://schemas.microsoft.com/office/drawing/2014/main" id="{E3980566-2F3E-4788-A0ED-F07E4CF4BB4B}"/>
                  </a:ext>
                </a:extLst>
              </p:cNvPr>
              <p:cNvSpPr>
                <a:spLocks noChangeArrowheads="1"/>
              </p:cNvSpPr>
              <p:nvPr/>
            </p:nvSpPr>
            <p:spPr bwMode="auto">
              <a:xfrm>
                <a:off x="3672"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9013" name="Rectangle 168">
                <a:extLst>
                  <a:ext uri="{FF2B5EF4-FFF2-40B4-BE49-F238E27FC236}">
                    <a16:creationId xmlns:a16="http://schemas.microsoft.com/office/drawing/2014/main" id="{12C1CB54-1633-442D-B2EF-F733BC8E3040}"/>
                  </a:ext>
                </a:extLst>
              </p:cNvPr>
              <p:cNvSpPr>
                <a:spLocks noChangeArrowheads="1"/>
              </p:cNvSpPr>
              <p:nvPr/>
            </p:nvSpPr>
            <p:spPr bwMode="auto">
              <a:xfrm>
                <a:off x="3445"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9014" name="Rectangle 169">
                <a:extLst>
                  <a:ext uri="{FF2B5EF4-FFF2-40B4-BE49-F238E27FC236}">
                    <a16:creationId xmlns:a16="http://schemas.microsoft.com/office/drawing/2014/main" id="{6D3C4442-DBC0-44AB-8649-5C5272768067}"/>
                  </a:ext>
                </a:extLst>
              </p:cNvPr>
              <p:cNvSpPr>
                <a:spLocks noChangeArrowheads="1"/>
              </p:cNvSpPr>
              <p:nvPr/>
            </p:nvSpPr>
            <p:spPr bwMode="auto">
              <a:xfrm>
                <a:off x="3216"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9015" name="Rectangle 170">
                <a:extLst>
                  <a:ext uri="{FF2B5EF4-FFF2-40B4-BE49-F238E27FC236}">
                    <a16:creationId xmlns:a16="http://schemas.microsoft.com/office/drawing/2014/main" id="{585B9314-C89F-44B6-971B-025AB8F0C71C}"/>
                  </a:ext>
                </a:extLst>
              </p:cNvPr>
              <p:cNvSpPr>
                <a:spLocks noChangeArrowheads="1"/>
              </p:cNvSpPr>
              <p:nvPr/>
            </p:nvSpPr>
            <p:spPr bwMode="auto">
              <a:xfrm>
                <a:off x="4128"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9016" name="Rectangle 171">
                <a:extLst>
                  <a:ext uri="{FF2B5EF4-FFF2-40B4-BE49-F238E27FC236}">
                    <a16:creationId xmlns:a16="http://schemas.microsoft.com/office/drawing/2014/main" id="{258765F8-CE14-4584-96BD-824BE70751A2}"/>
                  </a:ext>
                </a:extLst>
              </p:cNvPr>
              <p:cNvSpPr>
                <a:spLocks noChangeArrowheads="1"/>
              </p:cNvSpPr>
              <p:nvPr/>
            </p:nvSpPr>
            <p:spPr bwMode="auto">
              <a:xfrm>
                <a:off x="3672"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9017" name="Rectangle 172">
                <a:extLst>
                  <a:ext uri="{FF2B5EF4-FFF2-40B4-BE49-F238E27FC236}">
                    <a16:creationId xmlns:a16="http://schemas.microsoft.com/office/drawing/2014/main" id="{C7579594-EAB5-4D45-9473-45DFC12528DF}"/>
                  </a:ext>
                </a:extLst>
              </p:cNvPr>
              <p:cNvSpPr>
                <a:spLocks noChangeArrowheads="1"/>
              </p:cNvSpPr>
              <p:nvPr/>
            </p:nvSpPr>
            <p:spPr bwMode="auto">
              <a:xfrm>
                <a:off x="3445"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9018" name="Rectangle 173">
                <a:extLst>
                  <a:ext uri="{FF2B5EF4-FFF2-40B4-BE49-F238E27FC236}">
                    <a16:creationId xmlns:a16="http://schemas.microsoft.com/office/drawing/2014/main" id="{1C7C0CEE-59C7-49AD-9E2D-42C1980E2F55}"/>
                  </a:ext>
                </a:extLst>
              </p:cNvPr>
              <p:cNvSpPr>
                <a:spLocks noChangeArrowheads="1"/>
              </p:cNvSpPr>
              <p:nvPr/>
            </p:nvSpPr>
            <p:spPr bwMode="auto">
              <a:xfrm>
                <a:off x="3216"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9019" name="Rectangle 174">
                <a:extLst>
                  <a:ext uri="{FF2B5EF4-FFF2-40B4-BE49-F238E27FC236}">
                    <a16:creationId xmlns:a16="http://schemas.microsoft.com/office/drawing/2014/main" id="{D8CCC4E6-E35A-4CBD-B83B-772338A3AB97}"/>
                  </a:ext>
                </a:extLst>
              </p:cNvPr>
              <p:cNvSpPr>
                <a:spLocks noChangeArrowheads="1"/>
              </p:cNvSpPr>
              <p:nvPr/>
            </p:nvSpPr>
            <p:spPr bwMode="auto">
              <a:xfrm>
                <a:off x="4128"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9020" name="Rectangle 175">
                <a:extLst>
                  <a:ext uri="{FF2B5EF4-FFF2-40B4-BE49-F238E27FC236}">
                    <a16:creationId xmlns:a16="http://schemas.microsoft.com/office/drawing/2014/main" id="{E644295A-EC08-4169-A0BA-EC6144C66416}"/>
                  </a:ext>
                </a:extLst>
              </p:cNvPr>
              <p:cNvSpPr>
                <a:spLocks noChangeArrowheads="1"/>
              </p:cNvSpPr>
              <p:nvPr/>
            </p:nvSpPr>
            <p:spPr bwMode="auto">
              <a:xfrm>
                <a:off x="3672"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21" name="Rectangle 176">
                <a:extLst>
                  <a:ext uri="{FF2B5EF4-FFF2-40B4-BE49-F238E27FC236}">
                    <a16:creationId xmlns:a16="http://schemas.microsoft.com/office/drawing/2014/main" id="{4A68A132-2C27-4BE4-B3B8-D0AE1322F66A}"/>
                  </a:ext>
                </a:extLst>
              </p:cNvPr>
              <p:cNvSpPr>
                <a:spLocks noChangeArrowheads="1"/>
              </p:cNvSpPr>
              <p:nvPr/>
            </p:nvSpPr>
            <p:spPr bwMode="auto">
              <a:xfrm>
                <a:off x="3445" y="1726"/>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9022" name="Rectangle 177">
                <a:extLst>
                  <a:ext uri="{FF2B5EF4-FFF2-40B4-BE49-F238E27FC236}">
                    <a16:creationId xmlns:a16="http://schemas.microsoft.com/office/drawing/2014/main" id="{9017287D-40EB-4519-9BCB-EE7DAA1972E8}"/>
                  </a:ext>
                </a:extLst>
              </p:cNvPr>
              <p:cNvSpPr>
                <a:spLocks noChangeArrowheads="1"/>
              </p:cNvSpPr>
              <p:nvPr/>
            </p:nvSpPr>
            <p:spPr bwMode="auto">
              <a:xfrm>
                <a:off x="3216"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9023" name="Rectangle 178">
                <a:extLst>
                  <a:ext uri="{FF2B5EF4-FFF2-40B4-BE49-F238E27FC236}">
                    <a16:creationId xmlns:a16="http://schemas.microsoft.com/office/drawing/2014/main" id="{9C45AE8F-FD95-49B3-95C1-F80067D4D7F3}"/>
                  </a:ext>
                </a:extLst>
              </p:cNvPr>
              <p:cNvSpPr>
                <a:spLocks noChangeArrowheads="1"/>
              </p:cNvSpPr>
              <p:nvPr/>
            </p:nvSpPr>
            <p:spPr bwMode="auto">
              <a:xfrm>
                <a:off x="4128"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9024" name="Rectangle 179">
                <a:extLst>
                  <a:ext uri="{FF2B5EF4-FFF2-40B4-BE49-F238E27FC236}">
                    <a16:creationId xmlns:a16="http://schemas.microsoft.com/office/drawing/2014/main" id="{DFC41296-B229-40EE-AD44-FE415AFBF8C4}"/>
                  </a:ext>
                </a:extLst>
              </p:cNvPr>
              <p:cNvSpPr>
                <a:spLocks noChangeArrowheads="1"/>
              </p:cNvSpPr>
              <p:nvPr/>
            </p:nvSpPr>
            <p:spPr bwMode="auto">
              <a:xfrm>
                <a:off x="3672" y="1439"/>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9025" name="Rectangle 180">
                <a:extLst>
                  <a:ext uri="{FF2B5EF4-FFF2-40B4-BE49-F238E27FC236}">
                    <a16:creationId xmlns:a16="http://schemas.microsoft.com/office/drawing/2014/main" id="{54E2229F-A146-42E5-8224-941938D5EC48}"/>
                  </a:ext>
                </a:extLst>
              </p:cNvPr>
              <p:cNvSpPr>
                <a:spLocks noChangeArrowheads="1"/>
              </p:cNvSpPr>
              <p:nvPr/>
            </p:nvSpPr>
            <p:spPr bwMode="auto">
              <a:xfrm>
                <a:off x="3445"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26" name="Rectangle 181">
                <a:extLst>
                  <a:ext uri="{FF2B5EF4-FFF2-40B4-BE49-F238E27FC236}">
                    <a16:creationId xmlns:a16="http://schemas.microsoft.com/office/drawing/2014/main" id="{78D81ED2-4817-463F-87A9-95D835C06990}"/>
                  </a:ext>
                </a:extLst>
              </p:cNvPr>
              <p:cNvSpPr>
                <a:spLocks noChangeArrowheads="1"/>
              </p:cNvSpPr>
              <p:nvPr/>
            </p:nvSpPr>
            <p:spPr bwMode="auto">
              <a:xfrm>
                <a:off x="3216"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9027" name="Line 182">
                <a:extLst>
                  <a:ext uri="{FF2B5EF4-FFF2-40B4-BE49-F238E27FC236}">
                    <a16:creationId xmlns:a16="http://schemas.microsoft.com/office/drawing/2014/main" id="{3A1C72FE-C72B-441D-B78D-014F08F083B3}"/>
                  </a:ext>
                </a:extLst>
              </p:cNvPr>
              <p:cNvSpPr>
                <a:spLocks noChangeShapeType="1"/>
              </p:cNvSpPr>
              <p:nvPr/>
            </p:nvSpPr>
            <p:spPr bwMode="auto">
              <a:xfrm>
                <a:off x="3216"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28" name="Line 183">
                <a:extLst>
                  <a:ext uri="{FF2B5EF4-FFF2-40B4-BE49-F238E27FC236}">
                    <a16:creationId xmlns:a16="http://schemas.microsoft.com/office/drawing/2014/main" id="{1347DB56-0565-4D27-ABE3-C8EB9160EA8F}"/>
                  </a:ext>
                </a:extLst>
              </p:cNvPr>
              <p:cNvSpPr>
                <a:spLocks noChangeShapeType="1"/>
              </p:cNvSpPr>
              <p:nvPr/>
            </p:nvSpPr>
            <p:spPr bwMode="auto">
              <a:xfrm>
                <a:off x="3216"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29" name="Line 184">
                <a:extLst>
                  <a:ext uri="{FF2B5EF4-FFF2-40B4-BE49-F238E27FC236}">
                    <a16:creationId xmlns:a16="http://schemas.microsoft.com/office/drawing/2014/main" id="{EFA455A5-631B-48C2-88A5-62968569C1C3}"/>
                  </a:ext>
                </a:extLst>
              </p:cNvPr>
              <p:cNvSpPr>
                <a:spLocks noChangeShapeType="1"/>
              </p:cNvSpPr>
              <p:nvPr/>
            </p:nvSpPr>
            <p:spPr bwMode="auto">
              <a:xfrm>
                <a:off x="3216"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30" name="Line 185">
                <a:extLst>
                  <a:ext uri="{FF2B5EF4-FFF2-40B4-BE49-F238E27FC236}">
                    <a16:creationId xmlns:a16="http://schemas.microsoft.com/office/drawing/2014/main" id="{64E22C67-C668-446E-B7B9-2EEF0908AC27}"/>
                  </a:ext>
                </a:extLst>
              </p:cNvPr>
              <p:cNvSpPr>
                <a:spLocks noChangeShapeType="1"/>
              </p:cNvSpPr>
              <p:nvPr/>
            </p:nvSpPr>
            <p:spPr bwMode="auto">
              <a:xfrm>
                <a:off x="3216"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31" name="Line 186">
                <a:extLst>
                  <a:ext uri="{FF2B5EF4-FFF2-40B4-BE49-F238E27FC236}">
                    <a16:creationId xmlns:a16="http://schemas.microsoft.com/office/drawing/2014/main" id="{5F06F30A-127E-409B-BCCF-E5A64C30353A}"/>
                  </a:ext>
                </a:extLst>
              </p:cNvPr>
              <p:cNvSpPr>
                <a:spLocks noChangeShapeType="1"/>
              </p:cNvSpPr>
              <p:nvPr/>
            </p:nvSpPr>
            <p:spPr bwMode="auto">
              <a:xfrm>
                <a:off x="3216"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32" name="Line 187">
                <a:extLst>
                  <a:ext uri="{FF2B5EF4-FFF2-40B4-BE49-F238E27FC236}">
                    <a16:creationId xmlns:a16="http://schemas.microsoft.com/office/drawing/2014/main" id="{59D03CAD-6E15-4C9E-9A5A-544C6DB238B8}"/>
                  </a:ext>
                </a:extLst>
              </p:cNvPr>
              <p:cNvSpPr>
                <a:spLocks noChangeShapeType="1"/>
              </p:cNvSpPr>
              <p:nvPr/>
            </p:nvSpPr>
            <p:spPr bwMode="auto">
              <a:xfrm>
                <a:off x="3216"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33" name="Line 188">
                <a:extLst>
                  <a:ext uri="{FF2B5EF4-FFF2-40B4-BE49-F238E27FC236}">
                    <a16:creationId xmlns:a16="http://schemas.microsoft.com/office/drawing/2014/main" id="{201C7C64-7D13-4D4C-BF4B-00C145F57D98}"/>
                  </a:ext>
                </a:extLst>
              </p:cNvPr>
              <p:cNvSpPr>
                <a:spLocks noChangeShapeType="1"/>
              </p:cNvSpPr>
              <p:nvPr/>
            </p:nvSpPr>
            <p:spPr bwMode="auto">
              <a:xfrm>
                <a:off x="3445"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34" name="Line 189">
                <a:extLst>
                  <a:ext uri="{FF2B5EF4-FFF2-40B4-BE49-F238E27FC236}">
                    <a16:creationId xmlns:a16="http://schemas.microsoft.com/office/drawing/2014/main" id="{4A0DC949-8054-4A85-B152-8D2FCA65B415}"/>
                  </a:ext>
                </a:extLst>
              </p:cNvPr>
              <p:cNvSpPr>
                <a:spLocks noChangeShapeType="1"/>
              </p:cNvSpPr>
              <p:nvPr/>
            </p:nvSpPr>
            <p:spPr bwMode="auto">
              <a:xfrm>
                <a:off x="367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35" name="Line 190">
                <a:extLst>
                  <a:ext uri="{FF2B5EF4-FFF2-40B4-BE49-F238E27FC236}">
                    <a16:creationId xmlns:a16="http://schemas.microsoft.com/office/drawing/2014/main" id="{9B4C7E7D-D74D-40FA-B5CA-37DE00F9895F}"/>
                  </a:ext>
                </a:extLst>
              </p:cNvPr>
              <p:cNvSpPr>
                <a:spLocks noChangeShapeType="1"/>
              </p:cNvSpPr>
              <p:nvPr/>
            </p:nvSpPr>
            <p:spPr bwMode="auto">
              <a:xfrm>
                <a:off x="389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36" name="Line 191">
                <a:extLst>
                  <a:ext uri="{FF2B5EF4-FFF2-40B4-BE49-F238E27FC236}">
                    <a16:creationId xmlns:a16="http://schemas.microsoft.com/office/drawing/2014/main" id="{8AD73F69-668F-4CB9-ADE6-6E97FA5927E5}"/>
                  </a:ext>
                </a:extLst>
              </p:cNvPr>
              <p:cNvSpPr>
                <a:spLocks noChangeShapeType="1"/>
              </p:cNvSpPr>
              <p:nvPr/>
            </p:nvSpPr>
            <p:spPr bwMode="auto">
              <a:xfrm>
                <a:off x="4357"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37" name="Line 192">
                <a:extLst>
                  <a:ext uri="{FF2B5EF4-FFF2-40B4-BE49-F238E27FC236}">
                    <a16:creationId xmlns:a16="http://schemas.microsoft.com/office/drawing/2014/main" id="{A5AC5B75-1F99-4A70-8E7D-2568D0E63BEF}"/>
                  </a:ext>
                </a:extLst>
              </p:cNvPr>
              <p:cNvSpPr>
                <a:spLocks noChangeShapeType="1"/>
              </p:cNvSpPr>
              <p:nvPr/>
            </p:nvSpPr>
            <p:spPr bwMode="auto">
              <a:xfrm>
                <a:off x="3216"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38" name="Line 193">
                <a:extLst>
                  <a:ext uri="{FF2B5EF4-FFF2-40B4-BE49-F238E27FC236}">
                    <a16:creationId xmlns:a16="http://schemas.microsoft.com/office/drawing/2014/main" id="{9037CA01-6758-4680-A1AA-1EDA7BD3DEC6}"/>
                  </a:ext>
                </a:extLst>
              </p:cNvPr>
              <p:cNvSpPr>
                <a:spLocks noChangeShapeType="1"/>
              </p:cNvSpPr>
              <p:nvPr/>
            </p:nvSpPr>
            <p:spPr bwMode="auto">
              <a:xfrm>
                <a:off x="4128"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8958" name="Line 194">
              <a:extLst>
                <a:ext uri="{FF2B5EF4-FFF2-40B4-BE49-F238E27FC236}">
                  <a16:creationId xmlns:a16="http://schemas.microsoft.com/office/drawing/2014/main" id="{B88DD5E6-152F-4776-9E64-24C56C924096}"/>
                </a:ext>
              </a:extLst>
            </p:cNvPr>
            <p:cNvSpPr>
              <a:spLocks noChangeShapeType="1"/>
            </p:cNvSpPr>
            <p:nvPr/>
          </p:nvSpPr>
          <p:spPr bwMode="auto">
            <a:xfrm flipV="1">
              <a:off x="4270" y="2020"/>
              <a:ext cx="0" cy="432"/>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59" name="Line 195">
              <a:extLst>
                <a:ext uri="{FF2B5EF4-FFF2-40B4-BE49-F238E27FC236}">
                  <a16:creationId xmlns:a16="http://schemas.microsoft.com/office/drawing/2014/main" id="{1AC0E4D4-354A-40EB-A640-60786B7743A0}"/>
                </a:ext>
              </a:extLst>
            </p:cNvPr>
            <p:cNvSpPr>
              <a:spLocks noChangeShapeType="1"/>
            </p:cNvSpPr>
            <p:nvPr/>
          </p:nvSpPr>
          <p:spPr bwMode="auto">
            <a:xfrm>
              <a:off x="4421" y="2588"/>
              <a:ext cx="192"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60" name="Line 196">
              <a:extLst>
                <a:ext uri="{FF2B5EF4-FFF2-40B4-BE49-F238E27FC236}">
                  <a16:creationId xmlns:a16="http://schemas.microsoft.com/office/drawing/2014/main" id="{7CDB7EBA-6CF1-4C52-B2B9-9BB33DA82452}"/>
                </a:ext>
              </a:extLst>
            </p:cNvPr>
            <p:cNvSpPr>
              <a:spLocks noChangeShapeType="1"/>
            </p:cNvSpPr>
            <p:nvPr/>
          </p:nvSpPr>
          <p:spPr bwMode="auto">
            <a:xfrm flipH="1">
              <a:off x="3739" y="2590"/>
              <a:ext cx="432"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61" name="Line 197">
              <a:extLst>
                <a:ext uri="{FF2B5EF4-FFF2-40B4-BE49-F238E27FC236}">
                  <a16:creationId xmlns:a16="http://schemas.microsoft.com/office/drawing/2014/main" id="{FECAF682-0674-4BD6-BFDD-8C766C68CC58}"/>
                </a:ext>
              </a:extLst>
            </p:cNvPr>
            <p:cNvSpPr>
              <a:spLocks noChangeShapeType="1"/>
            </p:cNvSpPr>
            <p:nvPr/>
          </p:nvSpPr>
          <p:spPr bwMode="auto">
            <a:xfrm>
              <a:off x="4270" y="2788"/>
              <a:ext cx="0" cy="144"/>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nvGrpSpPr>
            <p:cNvPr id="158962" name="Group 199">
              <a:extLst>
                <a:ext uri="{FF2B5EF4-FFF2-40B4-BE49-F238E27FC236}">
                  <a16:creationId xmlns:a16="http://schemas.microsoft.com/office/drawing/2014/main" id="{10D445E4-24C2-4E6F-8E62-2CAA891A18E2}"/>
                </a:ext>
              </a:extLst>
            </p:cNvPr>
            <p:cNvGrpSpPr>
              <a:grpSpLocks/>
            </p:cNvGrpSpPr>
            <p:nvPr/>
          </p:nvGrpSpPr>
          <p:grpSpPr bwMode="auto">
            <a:xfrm>
              <a:off x="4718" y="1924"/>
              <a:ext cx="962" cy="1054"/>
              <a:chOff x="3216" y="1152"/>
              <a:chExt cx="1141" cy="1439"/>
            </a:xfrm>
          </p:grpSpPr>
          <p:sp>
            <p:nvSpPr>
              <p:cNvPr id="158965" name="Rectangle 200">
                <a:extLst>
                  <a:ext uri="{FF2B5EF4-FFF2-40B4-BE49-F238E27FC236}">
                    <a16:creationId xmlns:a16="http://schemas.microsoft.com/office/drawing/2014/main" id="{00B6BDC3-4227-43CB-869C-F1FA74C18EF8}"/>
                  </a:ext>
                </a:extLst>
              </p:cNvPr>
              <p:cNvSpPr>
                <a:spLocks noChangeArrowheads="1"/>
              </p:cNvSpPr>
              <p:nvPr/>
            </p:nvSpPr>
            <p:spPr bwMode="auto">
              <a:xfrm>
                <a:off x="3899" y="2300"/>
                <a:ext cx="229"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966" name="Rectangle 201">
                <a:extLst>
                  <a:ext uri="{FF2B5EF4-FFF2-40B4-BE49-F238E27FC236}">
                    <a16:creationId xmlns:a16="http://schemas.microsoft.com/office/drawing/2014/main" id="{37A4BDB0-B38B-42B0-8742-7E783E68F0D7}"/>
                  </a:ext>
                </a:extLst>
              </p:cNvPr>
              <p:cNvSpPr>
                <a:spLocks noChangeArrowheads="1"/>
              </p:cNvSpPr>
              <p:nvPr/>
            </p:nvSpPr>
            <p:spPr bwMode="auto">
              <a:xfrm>
                <a:off x="3899"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8967" name="Rectangle 202">
                <a:extLst>
                  <a:ext uri="{FF2B5EF4-FFF2-40B4-BE49-F238E27FC236}">
                    <a16:creationId xmlns:a16="http://schemas.microsoft.com/office/drawing/2014/main" id="{8660FE58-AEF0-4BC4-BCC4-68FD6F829C9A}"/>
                  </a:ext>
                </a:extLst>
              </p:cNvPr>
              <p:cNvSpPr>
                <a:spLocks noChangeArrowheads="1"/>
              </p:cNvSpPr>
              <p:nvPr/>
            </p:nvSpPr>
            <p:spPr bwMode="auto">
              <a:xfrm>
                <a:off x="3899"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968" name="Rectangle 203">
                <a:extLst>
                  <a:ext uri="{FF2B5EF4-FFF2-40B4-BE49-F238E27FC236}">
                    <a16:creationId xmlns:a16="http://schemas.microsoft.com/office/drawing/2014/main" id="{49A68392-28FD-4F41-BBAD-F20BC583109B}"/>
                  </a:ext>
                </a:extLst>
              </p:cNvPr>
              <p:cNvSpPr>
                <a:spLocks noChangeArrowheads="1"/>
              </p:cNvSpPr>
              <p:nvPr/>
            </p:nvSpPr>
            <p:spPr bwMode="auto">
              <a:xfrm>
                <a:off x="3899"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969" name="Rectangle 204">
                <a:extLst>
                  <a:ext uri="{FF2B5EF4-FFF2-40B4-BE49-F238E27FC236}">
                    <a16:creationId xmlns:a16="http://schemas.microsoft.com/office/drawing/2014/main" id="{27F10CBA-06D5-4317-B39B-B209D384889B}"/>
                  </a:ext>
                </a:extLst>
              </p:cNvPr>
              <p:cNvSpPr>
                <a:spLocks noChangeArrowheads="1"/>
              </p:cNvSpPr>
              <p:nvPr/>
            </p:nvSpPr>
            <p:spPr bwMode="auto">
              <a:xfrm>
                <a:off x="3899" y="1152"/>
                <a:ext cx="229" cy="287"/>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2</a:t>
                </a:r>
              </a:p>
            </p:txBody>
          </p:sp>
          <p:sp>
            <p:nvSpPr>
              <p:cNvPr id="158970" name="Rectangle 205">
                <a:extLst>
                  <a:ext uri="{FF2B5EF4-FFF2-40B4-BE49-F238E27FC236}">
                    <a16:creationId xmlns:a16="http://schemas.microsoft.com/office/drawing/2014/main" id="{AD0C936C-8B84-4407-B9B4-908777CF0964}"/>
                  </a:ext>
                </a:extLst>
              </p:cNvPr>
              <p:cNvSpPr>
                <a:spLocks noChangeArrowheads="1"/>
              </p:cNvSpPr>
              <p:nvPr/>
            </p:nvSpPr>
            <p:spPr bwMode="auto">
              <a:xfrm>
                <a:off x="4128" y="1152"/>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971" name="Rectangle 206">
                <a:extLst>
                  <a:ext uri="{FF2B5EF4-FFF2-40B4-BE49-F238E27FC236}">
                    <a16:creationId xmlns:a16="http://schemas.microsoft.com/office/drawing/2014/main" id="{84EC212C-80FC-412E-983F-A95C8AC8ACBF}"/>
                  </a:ext>
                </a:extLst>
              </p:cNvPr>
              <p:cNvSpPr>
                <a:spLocks noChangeArrowheads="1"/>
              </p:cNvSpPr>
              <p:nvPr/>
            </p:nvSpPr>
            <p:spPr bwMode="auto">
              <a:xfrm>
                <a:off x="3672"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972" name="Rectangle 207">
                <a:extLst>
                  <a:ext uri="{FF2B5EF4-FFF2-40B4-BE49-F238E27FC236}">
                    <a16:creationId xmlns:a16="http://schemas.microsoft.com/office/drawing/2014/main" id="{BAE3474B-13F4-469B-9A4D-1BC13D98C5CA}"/>
                  </a:ext>
                </a:extLst>
              </p:cNvPr>
              <p:cNvSpPr>
                <a:spLocks noChangeArrowheads="1"/>
              </p:cNvSpPr>
              <p:nvPr/>
            </p:nvSpPr>
            <p:spPr bwMode="auto">
              <a:xfrm>
                <a:off x="3445"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973" name="Rectangle 208">
                <a:extLst>
                  <a:ext uri="{FF2B5EF4-FFF2-40B4-BE49-F238E27FC236}">
                    <a16:creationId xmlns:a16="http://schemas.microsoft.com/office/drawing/2014/main" id="{34B77514-B4DF-4EA6-84CF-9ECF0DD0D85D}"/>
                  </a:ext>
                </a:extLst>
              </p:cNvPr>
              <p:cNvSpPr>
                <a:spLocks noChangeArrowheads="1"/>
              </p:cNvSpPr>
              <p:nvPr/>
            </p:nvSpPr>
            <p:spPr bwMode="auto">
              <a:xfrm>
                <a:off x="321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8974" name="Rectangle 209">
                <a:extLst>
                  <a:ext uri="{FF2B5EF4-FFF2-40B4-BE49-F238E27FC236}">
                    <a16:creationId xmlns:a16="http://schemas.microsoft.com/office/drawing/2014/main" id="{A7E48249-73CB-452F-91BF-ECC13BD3D037}"/>
                  </a:ext>
                </a:extLst>
              </p:cNvPr>
              <p:cNvSpPr>
                <a:spLocks noChangeArrowheads="1"/>
              </p:cNvSpPr>
              <p:nvPr/>
            </p:nvSpPr>
            <p:spPr bwMode="auto">
              <a:xfrm>
                <a:off x="4128"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8975" name="Rectangle 210">
                <a:extLst>
                  <a:ext uri="{FF2B5EF4-FFF2-40B4-BE49-F238E27FC236}">
                    <a16:creationId xmlns:a16="http://schemas.microsoft.com/office/drawing/2014/main" id="{F4A08938-C0BE-4BED-A524-9ED536533352}"/>
                  </a:ext>
                </a:extLst>
              </p:cNvPr>
              <p:cNvSpPr>
                <a:spLocks noChangeArrowheads="1"/>
              </p:cNvSpPr>
              <p:nvPr/>
            </p:nvSpPr>
            <p:spPr bwMode="auto">
              <a:xfrm>
                <a:off x="3672" y="2300"/>
                <a:ext cx="227"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976" name="Rectangle 211">
                <a:extLst>
                  <a:ext uri="{FF2B5EF4-FFF2-40B4-BE49-F238E27FC236}">
                    <a16:creationId xmlns:a16="http://schemas.microsoft.com/office/drawing/2014/main" id="{B42869FE-7A49-4913-BC58-783561932100}"/>
                  </a:ext>
                </a:extLst>
              </p:cNvPr>
              <p:cNvSpPr>
                <a:spLocks noChangeArrowheads="1"/>
              </p:cNvSpPr>
              <p:nvPr/>
            </p:nvSpPr>
            <p:spPr bwMode="auto">
              <a:xfrm>
                <a:off x="3445" y="2300"/>
                <a:ext cx="227"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977" name="Rectangle 212">
                <a:extLst>
                  <a:ext uri="{FF2B5EF4-FFF2-40B4-BE49-F238E27FC236}">
                    <a16:creationId xmlns:a16="http://schemas.microsoft.com/office/drawing/2014/main" id="{863BFC3F-1F0B-42E2-9BB7-AAF38909C8B1}"/>
                  </a:ext>
                </a:extLst>
              </p:cNvPr>
              <p:cNvSpPr>
                <a:spLocks noChangeArrowheads="1"/>
              </p:cNvSpPr>
              <p:nvPr/>
            </p:nvSpPr>
            <p:spPr bwMode="auto">
              <a:xfrm>
                <a:off x="3216" y="2300"/>
                <a:ext cx="229"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978" name="Rectangle 213">
                <a:extLst>
                  <a:ext uri="{FF2B5EF4-FFF2-40B4-BE49-F238E27FC236}">
                    <a16:creationId xmlns:a16="http://schemas.microsoft.com/office/drawing/2014/main" id="{616961F5-FDB3-4373-BC85-1F16F50AA1B1}"/>
                  </a:ext>
                </a:extLst>
              </p:cNvPr>
              <p:cNvSpPr>
                <a:spLocks noChangeArrowheads="1"/>
              </p:cNvSpPr>
              <p:nvPr/>
            </p:nvSpPr>
            <p:spPr bwMode="auto">
              <a:xfrm>
                <a:off x="4128" y="2013"/>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979" name="Rectangle 214">
                <a:extLst>
                  <a:ext uri="{FF2B5EF4-FFF2-40B4-BE49-F238E27FC236}">
                    <a16:creationId xmlns:a16="http://schemas.microsoft.com/office/drawing/2014/main" id="{64BA0D75-6310-4C59-B8D2-291B95D9AEA9}"/>
                  </a:ext>
                </a:extLst>
              </p:cNvPr>
              <p:cNvSpPr>
                <a:spLocks noChangeArrowheads="1"/>
              </p:cNvSpPr>
              <p:nvPr/>
            </p:nvSpPr>
            <p:spPr bwMode="auto">
              <a:xfrm>
                <a:off x="3672"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980" name="Rectangle 215">
                <a:extLst>
                  <a:ext uri="{FF2B5EF4-FFF2-40B4-BE49-F238E27FC236}">
                    <a16:creationId xmlns:a16="http://schemas.microsoft.com/office/drawing/2014/main" id="{6CDB00F0-9291-4F75-9C40-051CFF36150D}"/>
                  </a:ext>
                </a:extLst>
              </p:cNvPr>
              <p:cNvSpPr>
                <a:spLocks noChangeArrowheads="1"/>
              </p:cNvSpPr>
              <p:nvPr/>
            </p:nvSpPr>
            <p:spPr bwMode="auto">
              <a:xfrm>
                <a:off x="3445"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981" name="Rectangle 216">
                <a:extLst>
                  <a:ext uri="{FF2B5EF4-FFF2-40B4-BE49-F238E27FC236}">
                    <a16:creationId xmlns:a16="http://schemas.microsoft.com/office/drawing/2014/main" id="{1CCACFC0-0FD6-47A2-A84A-8FD201875198}"/>
                  </a:ext>
                </a:extLst>
              </p:cNvPr>
              <p:cNvSpPr>
                <a:spLocks noChangeArrowheads="1"/>
              </p:cNvSpPr>
              <p:nvPr/>
            </p:nvSpPr>
            <p:spPr bwMode="auto">
              <a:xfrm>
                <a:off x="3216" y="2013"/>
                <a:ext cx="229" cy="287"/>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2</a:t>
                </a:r>
              </a:p>
            </p:txBody>
          </p:sp>
          <p:sp>
            <p:nvSpPr>
              <p:cNvPr id="158982" name="Rectangle 217">
                <a:extLst>
                  <a:ext uri="{FF2B5EF4-FFF2-40B4-BE49-F238E27FC236}">
                    <a16:creationId xmlns:a16="http://schemas.microsoft.com/office/drawing/2014/main" id="{694CAB98-D86A-477D-A0AC-63F2CD4BECD9}"/>
                  </a:ext>
                </a:extLst>
              </p:cNvPr>
              <p:cNvSpPr>
                <a:spLocks noChangeArrowheads="1"/>
              </p:cNvSpPr>
              <p:nvPr/>
            </p:nvSpPr>
            <p:spPr bwMode="auto">
              <a:xfrm>
                <a:off x="4128" y="1726"/>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983" name="Rectangle 218">
                <a:extLst>
                  <a:ext uri="{FF2B5EF4-FFF2-40B4-BE49-F238E27FC236}">
                    <a16:creationId xmlns:a16="http://schemas.microsoft.com/office/drawing/2014/main" id="{56E802A5-1181-4395-B538-E3ABF3C38E81}"/>
                  </a:ext>
                </a:extLst>
              </p:cNvPr>
              <p:cNvSpPr>
                <a:spLocks noChangeArrowheads="1"/>
              </p:cNvSpPr>
              <p:nvPr/>
            </p:nvSpPr>
            <p:spPr bwMode="auto">
              <a:xfrm>
                <a:off x="3672"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8984" name="Rectangle 219">
                <a:extLst>
                  <a:ext uri="{FF2B5EF4-FFF2-40B4-BE49-F238E27FC236}">
                    <a16:creationId xmlns:a16="http://schemas.microsoft.com/office/drawing/2014/main" id="{FD0A0567-94EF-4730-B8B7-FBE54FE05426}"/>
                  </a:ext>
                </a:extLst>
              </p:cNvPr>
              <p:cNvSpPr>
                <a:spLocks noChangeArrowheads="1"/>
              </p:cNvSpPr>
              <p:nvPr/>
            </p:nvSpPr>
            <p:spPr bwMode="auto">
              <a:xfrm>
                <a:off x="3445" y="1726"/>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985" name="Rectangle 220">
                <a:extLst>
                  <a:ext uri="{FF2B5EF4-FFF2-40B4-BE49-F238E27FC236}">
                    <a16:creationId xmlns:a16="http://schemas.microsoft.com/office/drawing/2014/main" id="{F164E29D-9338-449B-B0E7-2E70AAE74E23}"/>
                  </a:ext>
                </a:extLst>
              </p:cNvPr>
              <p:cNvSpPr>
                <a:spLocks noChangeArrowheads="1"/>
              </p:cNvSpPr>
              <p:nvPr/>
            </p:nvSpPr>
            <p:spPr bwMode="auto">
              <a:xfrm>
                <a:off x="3216"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986" name="Rectangle 221">
                <a:extLst>
                  <a:ext uri="{FF2B5EF4-FFF2-40B4-BE49-F238E27FC236}">
                    <a16:creationId xmlns:a16="http://schemas.microsoft.com/office/drawing/2014/main" id="{C11D7EFD-A4C9-4D03-9BA1-B1DB07020678}"/>
                  </a:ext>
                </a:extLst>
              </p:cNvPr>
              <p:cNvSpPr>
                <a:spLocks noChangeArrowheads="1"/>
              </p:cNvSpPr>
              <p:nvPr/>
            </p:nvSpPr>
            <p:spPr bwMode="auto">
              <a:xfrm>
                <a:off x="4128" y="1439"/>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987" name="Rectangle 222">
                <a:extLst>
                  <a:ext uri="{FF2B5EF4-FFF2-40B4-BE49-F238E27FC236}">
                    <a16:creationId xmlns:a16="http://schemas.microsoft.com/office/drawing/2014/main" id="{B122991B-1AA6-4EF1-AFE8-17E7F6F0B282}"/>
                  </a:ext>
                </a:extLst>
              </p:cNvPr>
              <p:cNvSpPr>
                <a:spLocks noChangeArrowheads="1"/>
              </p:cNvSpPr>
              <p:nvPr/>
            </p:nvSpPr>
            <p:spPr bwMode="auto">
              <a:xfrm>
                <a:off x="3672" y="1439"/>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988" name="Rectangle 223">
                <a:extLst>
                  <a:ext uri="{FF2B5EF4-FFF2-40B4-BE49-F238E27FC236}">
                    <a16:creationId xmlns:a16="http://schemas.microsoft.com/office/drawing/2014/main" id="{ADB417DF-FCC6-4FA8-9BD0-1040DC6FEB6C}"/>
                  </a:ext>
                </a:extLst>
              </p:cNvPr>
              <p:cNvSpPr>
                <a:spLocks noChangeArrowheads="1"/>
              </p:cNvSpPr>
              <p:nvPr/>
            </p:nvSpPr>
            <p:spPr bwMode="auto">
              <a:xfrm>
                <a:off x="3445"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8989" name="Rectangle 224">
                <a:extLst>
                  <a:ext uri="{FF2B5EF4-FFF2-40B4-BE49-F238E27FC236}">
                    <a16:creationId xmlns:a16="http://schemas.microsoft.com/office/drawing/2014/main" id="{C863DC1C-C454-470E-81E9-E7644010789E}"/>
                  </a:ext>
                </a:extLst>
              </p:cNvPr>
              <p:cNvSpPr>
                <a:spLocks noChangeArrowheads="1"/>
              </p:cNvSpPr>
              <p:nvPr/>
            </p:nvSpPr>
            <p:spPr bwMode="auto">
              <a:xfrm>
                <a:off x="3216"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990" name="Line 225">
                <a:extLst>
                  <a:ext uri="{FF2B5EF4-FFF2-40B4-BE49-F238E27FC236}">
                    <a16:creationId xmlns:a16="http://schemas.microsoft.com/office/drawing/2014/main" id="{4B27BA14-60FC-451A-B874-E4BF34BC38AA}"/>
                  </a:ext>
                </a:extLst>
              </p:cNvPr>
              <p:cNvSpPr>
                <a:spLocks noChangeShapeType="1"/>
              </p:cNvSpPr>
              <p:nvPr/>
            </p:nvSpPr>
            <p:spPr bwMode="auto">
              <a:xfrm>
                <a:off x="3216"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91" name="Line 226">
                <a:extLst>
                  <a:ext uri="{FF2B5EF4-FFF2-40B4-BE49-F238E27FC236}">
                    <a16:creationId xmlns:a16="http://schemas.microsoft.com/office/drawing/2014/main" id="{6111FF54-C58F-429A-946B-2F790F37DE06}"/>
                  </a:ext>
                </a:extLst>
              </p:cNvPr>
              <p:cNvSpPr>
                <a:spLocks noChangeShapeType="1"/>
              </p:cNvSpPr>
              <p:nvPr/>
            </p:nvSpPr>
            <p:spPr bwMode="auto">
              <a:xfrm>
                <a:off x="3216"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92" name="Line 227">
                <a:extLst>
                  <a:ext uri="{FF2B5EF4-FFF2-40B4-BE49-F238E27FC236}">
                    <a16:creationId xmlns:a16="http://schemas.microsoft.com/office/drawing/2014/main" id="{E31B203C-A4B5-45F6-801A-A963DC76F4A9}"/>
                  </a:ext>
                </a:extLst>
              </p:cNvPr>
              <p:cNvSpPr>
                <a:spLocks noChangeShapeType="1"/>
              </p:cNvSpPr>
              <p:nvPr/>
            </p:nvSpPr>
            <p:spPr bwMode="auto">
              <a:xfrm>
                <a:off x="3216"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93" name="Line 228">
                <a:extLst>
                  <a:ext uri="{FF2B5EF4-FFF2-40B4-BE49-F238E27FC236}">
                    <a16:creationId xmlns:a16="http://schemas.microsoft.com/office/drawing/2014/main" id="{00411E05-1930-476B-B941-CF8109B0DB1D}"/>
                  </a:ext>
                </a:extLst>
              </p:cNvPr>
              <p:cNvSpPr>
                <a:spLocks noChangeShapeType="1"/>
              </p:cNvSpPr>
              <p:nvPr/>
            </p:nvSpPr>
            <p:spPr bwMode="auto">
              <a:xfrm>
                <a:off x="3216"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94" name="Line 229">
                <a:extLst>
                  <a:ext uri="{FF2B5EF4-FFF2-40B4-BE49-F238E27FC236}">
                    <a16:creationId xmlns:a16="http://schemas.microsoft.com/office/drawing/2014/main" id="{97144882-EC00-4C27-816B-8779B4A1AE47}"/>
                  </a:ext>
                </a:extLst>
              </p:cNvPr>
              <p:cNvSpPr>
                <a:spLocks noChangeShapeType="1"/>
              </p:cNvSpPr>
              <p:nvPr/>
            </p:nvSpPr>
            <p:spPr bwMode="auto">
              <a:xfrm>
                <a:off x="3216"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95" name="Line 230">
                <a:extLst>
                  <a:ext uri="{FF2B5EF4-FFF2-40B4-BE49-F238E27FC236}">
                    <a16:creationId xmlns:a16="http://schemas.microsoft.com/office/drawing/2014/main" id="{9394E5A1-B0C0-42C7-A147-E7093F1C7973}"/>
                  </a:ext>
                </a:extLst>
              </p:cNvPr>
              <p:cNvSpPr>
                <a:spLocks noChangeShapeType="1"/>
              </p:cNvSpPr>
              <p:nvPr/>
            </p:nvSpPr>
            <p:spPr bwMode="auto">
              <a:xfrm>
                <a:off x="3216"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96" name="Line 231">
                <a:extLst>
                  <a:ext uri="{FF2B5EF4-FFF2-40B4-BE49-F238E27FC236}">
                    <a16:creationId xmlns:a16="http://schemas.microsoft.com/office/drawing/2014/main" id="{4464F09F-5130-4EB3-B5CE-770206DC918C}"/>
                  </a:ext>
                </a:extLst>
              </p:cNvPr>
              <p:cNvSpPr>
                <a:spLocks noChangeShapeType="1"/>
              </p:cNvSpPr>
              <p:nvPr/>
            </p:nvSpPr>
            <p:spPr bwMode="auto">
              <a:xfrm>
                <a:off x="3445"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97" name="Line 232">
                <a:extLst>
                  <a:ext uri="{FF2B5EF4-FFF2-40B4-BE49-F238E27FC236}">
                    <a16:creationId xmlns:a16="http://schemas.microsoft.com/office/drawing/2014/main" id="{51CEACCE-8E2F-46B8-922A-A2C8989042AA}"/>
                  </a:ext>
                </a:extLst>
              </p:cNvPr>
              <p:cNvSpPr>
                <a:spLocks noChangeShapeType="1"/>
              </p:cNvSpPr>
              <p:nvPr/>
            </p:nvSpPr>
            <p:spPr bwMode="auto">
              <a:xfrm>
                <a:off x="367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98" name="Line 233">
                <a:extLst>
                  <a:ext uri="{FF2B5EF4-FFF2-40B4-BE49-F238E27FC236}">
                    <a16:creationId xmlns:a16="http://schemas.microsoft.com/office/drawing/2014/main" id="{E4A6C5DF-E314-469B-8DA9-C28B1BEDFCDD}"/>
                  </a:ext>
                </a:extLst>
              </p:cNvPr>
              <p:cNvSpPr>
                <a:spLocks noChangeShapeType="1"/>
              </p:cNvSpPr>
              <p:nvPr/>
            </p:nvSpPr>
            <p:spPr bwMode="auto">
              <a:xfrm>
                <a:off x="389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99" name="Line 234">
                <a:extLst>
                  <a:ext uri="{FF2B5EF4-FFF2-40B4-BE49-F238E27FC236}">
                    <a16:creationId xmlns:a16="http://schemas.microsoft.com/office/drawing/2014/main" id="{57F33D9B-1DD1-4FB1-815D-AD39152A9CBA}"/>
                  </a:ext>
                </a:extLst>
              </p:cNvPr>
              <p:cNvSpPr>
                <a:spLocks noChangeShapeType="1"/>
              </p:cNvSpPr>
              <p:nvPr/>
            </p:nvSpPr>
            <p:spPr bwMode="auto">
              <a:xfrm>
                <a:off x="4357"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00" name="Line 235">
                <a:extLst>
                  <a:ext uri="{FF2B5EF4-FFF2-40B4-BE49-F238E27FC236}">
                    <a16:creationId xmlns:a16="http://schemas.microsoft.com/office/drawing/2014/main" id="{BCC37F93-E9A5-4D4B-A8A2-B6AA4883DCD8}"/>
                  </a:ext>
                </a:extLst>
              </p:cNvPr>
              <p:cNvSpPr>
                <a:spLocks noChangeShapeType="1"/>
              </p:cNvSpPr>
              <p:nvPr/>
            </p:nvSpPr>
            <p:spPr bwMode="auto">
              <a:xfrm>
                <a:off x="3216"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01" name="Line 236">
                <a:extLst>
                  <a:ext uri="{FF2B5EF4-FFF2-40B4-BE49-F238E27FC236}">
                    <a16:creationId xmlns:a16="http://schemas.microsoft.com/office/drawing/2014/main" id="{B0EA9393-28DD-4259-8D6C-612D274A8A2A}"/>
                  </a:ext>
                </a:extLst>
              </p:cNvPr>
              <p:cNvSpPr>
                <a:spLocks noChangeShapeType="1"/>
              </p:cNvSpPr>
              <p:nvPr/>
            </p:nvSpPr>
            <p:spPr bwMode="auto">
              <a:xfrm>
                <a:off x="4128"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8963" name="Line 237">
              <a:extLst>
                <a:ext uri="{FF2B5EF4-FFF2-40B4-BE49-F238E27FC236}">
                  <a16:creationId xmlns:a16="http://schemas.microsoft.com/office/drawing/2014/main" id="{B840456C-C39C-4373-984B-8EA64E728434}"/>
                </a:ext>
              </a:extLst>
            </p:cNvPr>
            <p:cNvSpPr>
              <a:spLocks noChangeShapeType="1"/>
            </p:cNvSpPr>
            <p:nvPr/>
          </p:nvSpPr>
          <p:spPr bwMode="auto">
            <a:xfrm flipV="1">
              <a:off x="5527" y="1981"/>
              <a:ext cx="0" cy="72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64" name="Line 238">
              <a:extLst>
                <a:ext uri="{FF2B5EF4-FFF2-40B4-BE49-F238E27FC236}">
                  <a16:creationId xmlns:a16="http://schemas.microsoft.com/office/drawing/2014/main" id="{CE8E621C-0092-4842-82A4-CA07AF662D82}"/>
                </a:ext>
              </a:extLst>
            </p:cNvPr>
            <p:cNvSpPr>
              <a:spLocks noChangeShapeType="1"/>
            </p:cNvSpPr>
            <p:nvPr/>
          </p:nvSpPr>
          <p:spPr bwMode="auto">
            <a:xfrm flipH="1">
              <a:off x="4814" y="2802"/>
              <a:ext cx="624"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8726" name="Text Box 241">
            <a:extLst>
              <a:ext uri="{FF2B5EF4-FFF2-40B4-BE49-F238E27FC236}">
                <a16:creationId xmlns:a16="http://schemas.microsoft.com/office/drawing/2014/main" id="{ADACEC28-D752-4273-939F-7FE1874453CB}"/>
              </a:ext>
            </a:extLst>
          </p:cNvPr>
          <p:cNvSpPr txBox="1">
            <a:spLocks noChangeArrowheads="1"/>
          </p:cNvSpPr>
          <p:nvPr/>
        </p:nvSpPr>
        <p:spPr bwMode="auto">
          <a:xfrm>
            <a:off x="2376488" y="950913"/>
            <a:ext cx="7302500" cy="1081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900">
                <a:ea typeface="新細明體" panose="02020500000000000000" pitchFamily="18" charset="-120"/>
              </a:rPr>
              <a:t>D</a:t>
            </a:r>
            <a:r>
              <a:rPr lang="en-US" altLang="zh-TW" sz="1900" baseline="-25000">
                <a:ea typeface="新細明體" panose="02020500000000000000" pitchFamily="18" charset="-120"/>
              </a:rPr>
              <a:t>k</a:t>
            </a:r>
            <a:r>
              <a:rPr lang="en-US" altLang="zh-TW" sz="1900">
                <a:ea typeface="新細明體" panose="02020500000000000000" pitchFamily="18" charset="-120"/>
              </a:rPr>
              <a:t>: distance matrix after the k</a:t>
            </a:r>
            <a:r>
              <a:rPr lang="en-US" altLang="zh-TW" sz="1900" baseline="30000">
                <a:ea typeface="新細明體" panose="02020500000000000000" pitchFamily="18" charset="-120"/>
              </a:rPr>
              <a:t>th</a:t>
            </a:r>
            <a:r>
              <a:rPr lang="en-US" altLang="zh-TW" sz="1900">
                <a:ea typeface="新細明體" panose="02020500000000000000" pitchFamily="18" charset="-120"/>
              </a:rPr>
              <a:t> iteration</a:t>
            </a:r>
          </a:p>
          <a:p>
            <a:pPr eaLnBrk="1" hangingPunct="1"/>
            <a:r>
              <a:rPr lang="en-US" altLang="zh-TW" sz="1900">
                <a:ea typeface="新細明體" panose="02020500000000000000" pitchFamily="18" charset="-120"/>
              </a:rPr>
              <a:t>PRED</a:t>
            </a:r>
            <a:r>
              <a:rPr lang="en-US" altLang="zh-TW" sz="1900" baseline="-25000">
                <a:ea typeface="新細明體" panose="02020500000000000000" pitchFamily="18" charset="-120"/>
              </a:rPr>
              <a:t>k</a:t>
            </a:r>
            <a:r>
              <a:rPr lang="en-US" altLang="zh-TW" sz="1900">
                <a:ea typeface="新細明體" panose="02020500000000000000" pitchFamily="18" charset="-120"/>
              </a:rPr>
              <a:t>: predecessor matrix after the k</a:t>
            </a:r>
            <a:r>
              <a:rPr lang="en-US" altLang="zh-TW" sz="1900" baseline="30000">
                <a:ea typeface="新細明體" panose="02020500000000000000" pitchFamily="18" charset="-120"/>
              </a:rPr>
              <a:t>th</a:t>
            </a:r>
            <a:r>
              <a:rPr lang="en-US" altLang="zh-TW" sz="1900">
                <a:ea typeface="新細明體" panose="02020500000000000000" pitchFamily="18" charset="-120"/>
              </a:rPr>
              <a:t> iteration</a:t>
            </a:r>
          </a:p>
          <a:p>
            <a:pPr eaLnBrk="1" hangingPunct="1"/>
            <a:endParaRPr lang="en-US" altLang="zh-TW" sz="800">
              <a:latin typeface="Times New Roman" panose="02020603050405020304" pitchFamily="18" charset="0"/>
              <a:ea typeface="新細明體" panose="02020500000000000000" pitchFamily="18" charset="-120"/>
            </a:endParaRPr>
          </a:p>
          <a:p>
            <a:pPr eaLnBrk="1" hangingPunct="1"/>
            <a:r>
              <a:rPr lang="en-US" altLang="zh-TW" sz="1900">
                <a:ea typeface="新細明體" panose="02020500000000000000" pitchFamily="18" charset="-120"/>
              </a:rPr>
              <a:t>After the |V|-1</a:t>
            </a:r>
            <a:r>
              <a:rPr lang="en-US" altLang="zh-TW" sz="1900" baseline="30000">
                <a:ea typeface="新細明體" panose="02020500000000000000" pitchFamily="18" charset="-120"/>
              </a:rPr>
              <a:t>th</a:t>
            </a:r>
            <a:r>
              <a:rPr lang="en-US" altLang="zh-TW" sz="1900">
                <a:ea typeface="新細明體" panose="02020500000000000000" pitchFamily="18" charset="-120"/>
              </a:rPr>
              <a:t> iteration, the last column &amp; row are already optimal</a:t>
            </a:r>
          </a:p>
        </p:txBody>
      </p:sp>
      <p:grpSp>
        <p:nvGrpSpPr>
          <p:cNvPr id="158727" name="Group 454">
            <a:extLst>
              <a:ext uri="{FF2B5EF4-FFF2-40B4-BE49-F238E27FC236}">
                <a16:creationId xmlns:a16="http://schemas.microsoft.com/office/drawing/2014/main" id="{93FC3D25-B6AB-4948-847E-FBCE51D00358}"/>
              </a:ext>
            </a:extLst>
          </p:cNvPr>
          <p:cNvGrpSpPr>
            <a:grpSpLocks/>
          </p:cNvGrpSpPr>
          <p:nvPr/>
        </p:nvGrpSpPr>
        <p:grpSpPr bwMode="auto">
          <a:xfrm>
            <a:off x="1766888" y="2024063"/>
            <a:ext cx="7170737" cy="406400"/>
            <a:chOff x="1113" y="1275"/>
            <a:chExt cx="4517" cy="256"/>
          </a:xfrm>
        </p:grpSpPr>
        <p:sp>
          <p:nvSpPr>
            <p:cNvPr id="158941" name="Text Box 449">
              <a:extLst>
                <a:ext uri="{FF2B5EF4-FFF2-40B4-BE49-F238E27FC236}">
                  <a16:creationId xmlns:a16="http://schemas.microsoft.com/office/drawing/2014/main" id="{C25CB512-5A5D-4BD6-83AB-5B0A58F63A77}"/>
                </a:ext>
              </a:extLst>
            </p:cNvPr>
            <p:cNvSpPr txBox="1">
              <a:spLocks noChangeArrowheads="1"/>
            </p:cNvSpPr>
            <p:nvPr/>
          </p:nvSpPr>
          <p:spPr bwMode="auto">
            <a:xfrm>
              <a:off x="1113" y="1281"/>
              <a:ext cx="2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D</a:t>
              </a:r>
              <a:r>
                <a:rPr lang="en-US" altLang="zh-TW" sz="2000" baseline="30000">
                  <a:latin typeface="Times New Roman" panose="02020603050405020304" pitchFamily="18" charset="0"/>
                  <a:ea typeface="新細明體" panose="02020500000000000000" pitchFamily="18" charset="-120"/>
                </a:rPr>
                <a:t>1</a:t>
              </a:r>
            </a:p>
          </p:txBody>
        </p:sp>
        <p:sp>
          <p:nvSpPr>
            <p:cNvPr id="158942" name="Text Box 450">
              <a:extLst>
                <a:ext uri="{FF2B5EF4-FFF2-40B4-BE49-F238E27FC236}">
                  <a16:creationId xmlns:a16="http://schemas.microsoft.com/office/drawing/2014/main" id="{B03398A6-3979-4950-8328-58DF013AD556}"/>
                </a:ext>
              </a:extLst>
            </p:cNvPr>
            <p:cNvSpPr txBox="1">
              <a:spLocks noChangeArrowheads="1"/>
            </p:cNvSpPr>
            <p:nvPr/>
          </p:nvSpPr>
          <p:spPr bwMode="auto">
            <a:xfrm>
              <a:off x="2159" y="1276"/>
              <a:ext cx="2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D</a:t>
              </a:r>
              <a:r>
                <a:rPr lang="en-US" altLang="zh-TW" sz="2000" baseline="30000">
                  <a:latin typeface="Times New Roman" panose="02020603050405020304" pitchFamily="18" charset="0"/>
                  <a:ea typeface="新細明體" panose="02020500000000000000" pitchFamily="18" charset="-120"/>
                </a:rPr>
                <a:t>2</a:t>
              </a:r>
            </a:p>
          </p:txBody>
        </p:sp>
        <p:sp>
          <p:nvSpPr>
            <p:cNvPr id="158943" name="Text Box 451">
              <a:extLst>
                <a:ext uri="{FF2B5EF4-FFF2-40B4-BE49-F238E27FC236}">
                  <a16:creationId xmlns:a16="http://schemas.microsoft.com/office/drawing/2014/main" id="{62B8324C-3FB8-4E2D-989B-7013E891D9B7}"/>
                </a:ext>
              </a:extLst>
            </p:cNvPr>
            <p:cNvSpPr txBox="1">
              <a:spLocks noChangeArrowheads="1"/>
            </p:cNvSpPr>
            <p:nvPr/>
          </p:nvSpPr>
          <p:spPr bwMode="auto">
            <a:xfrm>
              <a:off x="3224" y="1280"/>
              <a:ext cx="2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D</a:t>
              </a:r>
              <a:r>
                <a:rPr lang="en-US" altLang="zh-TW" sz="2000" baseline="30000">
                  <a:latin typeface="Times New Roman" panose="02020603050405020304" pitchFamily="18" charset="0"/>
                  <a:ea typeface="新細明體" panose="02020500000000000000" pitchFamily="18" charset="-120"/>
                </a:rPr>
                <a:t>3</a:t>
              </a:r>
            </a:p>
          </p:txBody>
        </p:sp>
        <p:sp>
          <p:nvSpPr>
            <p:cNvPr id="158944" name="Text Box 452">
              <a:extLst>
                <a:ext uri="{FF2B5EF4-FFF2-40B4-BE49-F238E27FC236}">
                  <a16:creationId xmlns:a16="http://schemas.microsoft.com/office/drawing/2014/main" id="{5E18A0DB-1A66-44D6-81E0-6D8B0E7D4D25}"/>
                </a:ext>
              </a:extLst>
            </p:cNvPr>
            <p:cNvSpPr txBox="1">
              <a:spLocks noChangeArrowheads="1"/>
            </p:cNvSpPr>
            <p:nvPr/>
          </p:nvSpPr>
          <p:spPr bwMode="auto">
            <a:xfrm>
              <a:off x="4290" y="1275"/>
              <a:ext cx="2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D</a:t>
              </a:r>
              <a:r>
                <a:rPr lang="en-US" altLang="zh-TW" sz="2000" baseline="30000">
                  <a:latin typeface="Times New Roman" panose="02020603050405020304" pitchFamily="18" charset="0"/>
                  <a:ea typeface="新細明體" panose="02020500000000000000" pitchFamily="18" charset="-120"/>
                </a:rPr>
                <a:t>4</a:t>
              </a:r>
            </a:p>
          </p:txBody>
        </p:sp>
        <p:sp>
          <p:nvSpPr>
            <p:cNvPr id="158945" name="Text Box 453">
              <a:extLst>
                <a:ext uri="{FF2B5EF4-FFF2-40B4-BE49-F238E27FC236}">
                  <a16:creationId xmlns:a16="http://schemas.microsoft.com/office/drawing/2014/main" id="{18811767-1471-42A8-BB38-1FE74CCD3F0A}"/>
                </a:ext>
              </a:extLst>
            </p:cNvPr>
            <p:cNvSpPr txBox="1">
              <a:spLocks noChangeArrowheads="1"/>
            </p:cNvSpPr>
            <p:nvPr/>
          </p:nvSpPr>
          <p:spPr bwMode="auto">
            <a:xfrm>
              <a:off x="5346" y="1280"/>
              <a:ext cx="2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D</a:t>
              </a:r>
              <a:r>
                <a:rPr lang="en-US" altLang="zh-TW" sz="2000" baseline="30000">
                  <a:latin typeface="Times New Roman" panose="02020603050405020304" pitchFamily="18" charset="0"/>
                  <a:ea typeface="新細明體" panose="02020500000000000000" pitchFamily="18" charset="-120"/>
                </a:rPr>
                <a:t>5</a:t>
              </a:r>
            </a:p>
          </p:txBody>
        </p:sp>
      </p:grpSp>
      <p:grpSp>
        <p:nvGrpSpPr>
          <p:cNvPr id="158728" name="Group 462">
            <a:extLst>
              <a:ext uri="{FF2B5EF4-FFF2-40B4-BE49-F238E27FC236}">
                <a16:creationId xmlns:a16="http://schemas.microsoft.com/office/drawing/2014/main" id="{CE7AC737-CFA9-4E71-9B8B-0379353F80E1}"/>
              </a:ext>
            </a:extLst>
          </p:cNvPr>
          <p:cNvGrpSpPr>
            <a:grpSpLocks/>
          </p:cNvGrpSpPr>
          <p:nvPr/>
        </p:nvGrpSpPr>
        <p:grpSpPr bwMode="auto">
          <a:xfrm>
            <a:off x="1198563" y="4208463"/>
            <a:ext cx="8232775" cy="2052637"/>
            <a:chOff x="755" y="2651"/>
            <a:chExt cx="5186" cy="1293"/>
          </a:xfrm>
        </p:grpSpPr>
        <p:grpSp>
          <p:nvGrpSpPr>
            <p:cNvPr id="158730" name="Group 243">
              <a:extLst>
                <a:ext uri="{FF2B5EF4-FFF2-40B4-BE49-F238E27FC236}">
                  <a16:creationId xmlns:a16="http://schemas.microsoft.com/office/drawing/2014/main" id="{82EA7F86-00BA-4650-8FF6-A82C8B9415BA}"/>
                </a:ext>
              </a:extLst>
            </p:cNvPr>
            <p:cNvGrpSpPr>
              <a:grpSpLocks/>
            </p:cNvGrpSpPr>
            <p:nvPr/>
          </p:nvGrpSpPr>
          <p:grpSpPr bwMode="auto">
            <a:xfrm>
              <a:off x="755" y="2888"/>
              <a:ext cx="960" cy="1056"/>
              <a:chOff x="494" y="1924"/>
              <a:chExt cx="960" cy="1056"/>
            </a:xfrm>
          </p:grpSpPr>
          <p:sp>
            <p:nvSpPr>
              <p:cNvPr id="158902" name="Rectangle 244">
                <a:extLst>
                  <a:ext uri="{FF2B5EF4-FFF2-40B4-BE49-F238E27FC236}">
                    <a16:creationId xmlns:a16="http://schemas.microsoft.com/office/drawing/2014/main" id="{FACD92FA-8903-4002-9933-0CFA111CA208}"/>
                  </a:ext>
                </a:extLst>
              </p:cNvPr>
              <p:cNvSpPr>
                <a:spLocks noChangeArrowheads="1"/>
              </p:cNvSpPr>
              <p:nvPr/>
            </p:nvSpPr>
            <p:spPr bwMode="auto">
              <a:xfrm>
                <a:off x="1069" y="2769"/>
                <a:ext cx="192"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en-US" altLang="zh-TW" sz="2400">
                  <a:ea typeface="新細明體" panose="02020500000000000000" pitchFamily="18" charset="-120"/>
                </a:endParaRPr>
              </a:p>
            </p:txBody>
          </p:sp>
          <p:sp>
            <p:nvSpPr>
              <p:cNvPr id="158903" name="Rectangle 245">
                <a:extLst>
                  <a:ext uri="{FF2B5EF4-FFF2-40B4-BE49-F238E27FC236}">
                    <a16:creationId xmlns:a16="http://schemas.microsoft.com/office/drawing/2014/main" id="{3B0233C9-3613-4699-B385-8A6F3D1287F6}"/>
                  </a:ext>
                </a:extLst>
              </p:cNvPr>
              <p:cNvSpPr>
                <a:spLocks noChangeArrowheads="1"/>
              </p:cNvSpPr>
              <p:nvPr/>
            </p:nvSpPr>
            <p:spPr bwMode="auto">
              <a:xfrm>
                <a:off x="1069" y="2558"/>
                <a:ext cx="192"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58904" name="Rectangle 246">
                <a:extLst>
                  <a:ext uri="{FF2B5EF4-FFF2-40B4-BE49-F238E27FC236}">
                    <a16:creationId xmlns:a16="http://schemas.microsoft.com/office/drawing/2014/main" id="{E3167FDD-DE2C-4B3E-AEFB-28C89A5317E7}"/>
                  </a:ext>
                </a:extLst>
              </p:cNvPr>
              <p:cNvSpPr>
                <a:spLocks noChangeArrowheads="1"/>
              </p:cNvSpPr>
              <p:nvPr/>
            </p:nvSpPr>
            <p:spPr bwMode="auto">
              <a:xfrm>
                <a:off x="1069" y="2346"/>
                <a:ext cx="192" cy="21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8905" name="Rectangle 247">
                <a:extLst>
                  <a:ext uri="{FF2B5EF4-FFF2-40B4-BE49-F238E27FC236}">
                    <a16:creationId xmlns:a16="http://schemas.microsoft.com/office/drawing/2014/main" id="{010587A5-A1A8-44C9-8190-7D590C866422}"/>
                  </a:ext>
                </a:extLst>
              </p:cNvPr>
              <p:cNvSpPr>
                <a:spLocks noChangeArrowheads="1"/>
              </p:cNvSpPr>
              <p:nvPr/>
            </p:nvSpPr>
            <p:spPr bwMode="auto">
              <a:xfrm>
                <a:off x="1069" y="2135"/>
                <a:ext cx="192"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906" name="Rectangle 248">
                <a:extLst>
                  <a:ext uri="{FF2B5EF4-FFF2-40B4-BE49-F238E27FC236}">
                    <a16:creationId xmlns:a16="http://schemas.microsoft.com/office/drawing/2014/main" id="{50205275-CD05-46D0-9119-A4E8391B25F5}"/>
                  </a:ext>
                </a:extLst>
              </p:cNvPr>
              <p:cNvSpPr>
                <a:spLocks noChangeArrowheads="1"/>
              </p:cNvSpPr>
              <p:nvPr/>
            </p:nvSpPr>
            <p:spPr bwMode="auto">
              <a:xfrm>
                <a:off x="1069" y="1924"/>
                <a:ext cx="192"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907" name="Rectangle 249">
                <a:extLst>
                  <a:ext uri="{FF2B5EF4-FFF2-40B4-BE49-F238E27FC236}">
                    <a16:creationId xmlns:a16="http://schemas.microsoft.com/office/drawing/2014/main" id="{CA9E044F-0439-4EEE-81C1-6418CC9CFD33}"/>
                  </a:ext>
                </a:extLst>
              </p:cNvPr>
              <p:cNvSpPr>
                <a:spLocks noChangeArrowheads="1"/>
              </p:cNvSpPr>
              <p:nvPr/>
            </p:nvSpPr>
            <p:spPr bwMode="auto">
              <a:xfrm>
                <a:off x="1261" y="2346"/>
                <a:ext cx="193" cy="212"/>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1</a:t>
                </a:r>
                <a:endParaRPr lang="en-US" altLang="zh-TW" sz="2400">
                  <a:solidFill>
                    <a:srgbClr val="FF0000"/>
                  </a:solidFill>
                  <a:ea typeface="新細明體" panose="02020500000000000000" pitchFamily="18" charset="-120"/>
                </a:endParaRPr>
              </a:p>
            </p:txBody>
          </p:sp>
          <p:sp>
            <p:nvSpPr>
              <p:cNvPr id="158908" name="Rectangle 250">
                <a:extLst>
                  <a:ext uri="{FF2B5EF4-FFF2-40B4-BE49-F238E27FC236}">
                    <a16:creationId xmlns:a16="http://schemas.microsoft.com/office/drawing/2014/main" id="{650AC9DF-BBB9-4D5B-B90A-363DCFC2D3DD}"/>
                  </a:ext>
                </a:extLst>
              </p:cNvPr>
              <p:cNvSpPr>
                <a:spLocks noChangeArrowheads="1"/>
              </p:cNvSpPr>
              <p:nvPr/>
            </p:nvSpPr>
            <p:spPr bwMode="auto">
              <a:xfrm>
                <a:off x="878" y="2346"/>
                <a:ext cx="19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909" name="Rectangle 251">
                <a:extLst>
                  <a:ext uri="{FF2B5EF4-FFF2-40B4-BE49-F238E27FC236}">
                    <a16:creationId xmlns:a16="http://schemas.microsoft.com/office/drawing/2014/main" id="{F5A804FE-E1D3-403C-803E-B29B29D7BDAD}"/>
                  </a:ext>
                </a:extLst>
              </p:cNvPr>
              <p:cNvSpPr>
                <a:spLocks noChangeArrowheads="1"/>
              </p:cNvSpPr>
              <p:nvPr/>
            </p:nvSpPr>
            <p:spPr bwMode="auto">
              <a:xfrm>
                <a:off x="687" y="2346"/>
                <a:ext cx="191" cy="21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910" name="Rectangle 252">
                <a:extLst>
                  <a:ext uri="{FF2B5EF4-FFF2-40B4-BE49-F238E27FC236}">
                    <a16:creationId xmlns:a16="http://schemas.microsoft.com/office/drawing/2014/main" id="{404B93A9-0879-4493-9DED-FFA52F867195}"/>
                  </a:ext>
                </a:extLst>
              </p:cNvPr>
              <p:cNvSpPr>
                <a:spLocks noChangeArrowheads="1"/>
              </p:cNvSpPr>
              <p:nvPr/>
            </p:nvSpPr>
            <p:spPr bwMode="auto">
              <a:xfrm>
                <a:off x="494" y="2346"/>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911" name="Rectangle 253">
                <a:extLst>
                  <a:ext uri="{FF2B5EF4-FFF2-40B4-BE49-F238E27FC236}">
                    <a16:creationId xmlns:a16="http://schemas.microsoft.com/office/drawing/2014/main" id="{FA73E906-FE15-4966-B929-51CBDBA9A729}"/>
                  </a:ext>
                </a:extLst>
              </p:cNvPr>
              <p:cNvSpPr>
                <a:spLocks noChangeArrowheads="1"/>
              </p:cNvSpPr>
              <p:nvPr/>
            </p:nvSpPr>
            <p:spPr bwMode="auto">
              <a:xfrm>
                <a:off x="1261" y="2769"/>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58912" name="Rectangle 254">
                <a:extLst>
                  <a:ext uri="{FF2B5EF4-FFF2-40B4-BE49-F238E27FC236}">
                    <a16:creationId xmlns:a16="http://schemas.microsoft.com/office/drawing/2014/main" id="{FDEC11D3-A336-4ED0-BC82-A7328B7156D3}"/>
                  </a:ext>
                </a:extLst>
              </p:cNvPr>
              <p:cNvSpPr>
                <a:spLocks noChangeArrowheads="1"/>
              </p:cNvSpPr>
              <p:nvPr/>
            </p:nvSpPr>
            <p:spPr bwMode="auto">
              <a:xfrm>
                <a:off x="878" y="2769"/>
                <a:ext cx="191" cy="211"/>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1</a:t>
                </a:r>
                <a:endParaRPr lang="en-US" altLang="zh-TW" sz="2400">
                  <a:solidFill>
                    <a:srgbClr val="FF0000"/>
                  </a:solidFill>
                  <a:ea typeface="新細明體" panose="02020500000000000000" pitchFamily="18" charset="-120"/>
                </a:endParaRPr>
              </a:p>
            </p:txBody>
          </p:sp>
          <p:sp>
            <p:nvSpPr>
              <p:cNvPr id="158913" name="Rectangle 255">
                <a:extLst>
                  <a:ext uri="{FF2B5EF4-FFF2-40B4-BE49-F238E27FC236}">
                    <a16:creationId xmlns:a16="http://schemas.microsoft.com/office/drawing/2014/main" id="{DE9F501C-B034-4C6C-9276-0D0D4E162FA2}"/>
                  </a:ext>
                </a:extLst>
              </p:cNvPr>
              <p:cNvSpPr>
                <a:spLocks noChangeArrowheads="1"/>
              </p:cNvSpPr>
              <p:nvPr/>
            </p:nvSpPr>
            <p:spPr bwMode="auto">
              <a:xfrm>
                <a:off x="687" y="2769"/>
                <a:ext cx="191"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en-US" altLang="zh-TW" sz="2400">
                  <a:ea typeface="新細明體" panose="02020500000000000000" pitchFamily="18" charset="-120"/>
                </a:endParaRPr>
              </a:p>
            </p:txBody>
          </p:sp>
          <p:sp>
            <p:nvSpPr>
              <p:cNvPr id="158914" name="Rectangle 256">
                <a:extLst>
                  <a:ext uri="{FF2B5EF4-FFF2-40B4-BE49-F238E27FC236}">
                    <a16:creationId xmlns:a16="http://schemas.microsoft.com/office/drawing/2014/main" id="{9B948F5B-3336-4D90-B44A-11E5B6A79EE6}"/>
                  </a:ext>
                </a:extLst>
              </p:cNvPr>
              <p:cNvSpPr>
                <a:spLocks noChangeArrowheads="1"/>
              </p:cNvSpPr>
              <p:nvPr/>
            </p:nvSpPr>
            <p:spPr bwMode="auto">
              <a:xfrm>
                <a:off x="494" y="2769"/>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58915" name="Rectangle 257">
                <a:extLst>
                  <a:ext uri="{FF2B5EF4-FFF2-40B4-BE49-F238E27FC236}">
                    <a16:creationId xmlns:a16="http://schemas.microsoft.com/office/drawing/2014/main" id="{1E86CB27-35F3-4FB8-8795-32A75EA7A4D4}"/>
                  </a:ext>
                </a:extLst>
              </p:cNvPr>
              <p:cNvSpPr>
                <a:spLocks noChangeArrowheads="1"/>
              </p:cNvSpPr>
              <p:nvPr/>
            </p:nvSpPr>
            <p:spPr bwMode="auto">
              <a:xfrm>
                <a:off x="1261" y="2558"/>
                <a:ext cx="193"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en-US" altLang="zh-TW" sz="2400">
                  <a:ea typeface="新細明體" panose="02020500000000000000" pitchFamily="18" charset="-120"/>
                </a:endParaRPr>
              </a:p>
            </p:txBody>
          </p:sp>
          <p:sp>
            <p:nvSpPr>
              <p:cNvPr id="158916" name="Rectangle 258">
                <a:extLst>
                  <a:ext uri="{FF2B5EF4-FFF2-40B4-BE49-F238E27FC236}">
                    <a16:creationId xmlns:a16="http://schemas.microsoft.com/office/drawing/2014/main" id="{4857A912-4F38-471B-B07D-81DDC21F71C9}"/>
                  </a:ext>
                </a:extLst>
              </p:cNvPr>
              <p:cNvSpPr>
                <a:spLocks noChangeArrowheads="1"/>
              </p:cNvSpPr>
              <p:nvPr/>
            </p:nvSpPr>
            <p:spPr bwMode="auto">
              <a:xfrm>
                <a:off x="878" y="2558"/>
                <a:ext cx="191"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en-US" altLang="zh-TW" sz="2400">
                  <a:ea typeface="新細明體" panose="02020500000000000000" pitchFamily="18" charset="-120"/>
                </a:endParaRPr>
              </a:p>
            </p:txBody>
          </p:sp>
          <p:sp>
            <p:nvSpPr>
              <p:cNvPr id="158917" name="Rectangle 259">
                <a:extLst>
                  <a:ext uri="{FF2B5EF4-FFF2-40B4-BE49-F238E27FC236}">
                    <a16:creationId xmlns:a16="http://schemas.microsoft.com/office/drawing/2014/main" id="{A0B472F9-8A96-4CA8-BD8F-745902F955B0}"/>
                  </a:ext>
                </a:extLst>
              </p:cNvPr>
              <p:cNvSpPr>
                <a:spLocks noChangeArrowheads="1"/>
              </p:cNvSpPr>
              <p:nvPr/>
            </p:nvSpPr>
            <p:spPr bwMode="auto">
              <a:xfrm>
                <a:off x="687" y="2558"/>
                <a:ext cx="191"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en-US" altLang="zh-TW" sz="2400">
                  <a:ea typeface="新細明體" panose="02020500000000000000" pitchFamily="18" charset="-120"/>
                </a:endParaRPr>
              </a:p>
            </p:txBody>
          </p:sp>
          <p:sp>
            <p:nvSpPr>
              <p:cNvPr id="158918" name="Rectangle 260">
                <a:extLst>
                  <a:ext uri="{FF2B5EF4-FFF2-40B4-BE49-F238E27FC236}">
                    <a16:creationId xmlns:a16="http://schemas.microsoft.com/office/drawing/2014/main" id="{8408AE86-77CD-40F1-9DAD-191AF48AC58C}"/>
                  </a:ext>
                </a:extLst>
              </p:cNvPr>
              <p:cNvSpPr>
                <a:spLocks noChangeArrowheads="1"/>
              </p:cNvSpPr>
              <p:nvPr/>
            </p:nvSpPr>
            <p:spPr bwMode="auto">
              <a:xfrm>
                <a:off x="494" y="2558"/>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58919" name="Rectangle 261">
                <a:extLst>
                  <a:ext uri="{FF2B5EF4-FFF2-40B4-BE49-F238E27FC236}">
                    <a16:creationId xmlns:a16="http://schemas.microsoft.com/office/drawing/2014/main" id="{8F8C65D9-30A4-4F9B-B487-DCEC4EDB6C0B}"/>
                  </a:ext>
                </a:extLst>
              </p:cNvPr>
              <p:cNvSpPr>
                <a:spLocks noChangeArrowheads="1"/>
              </p:cNvSpPr>
              <p:nvPr/>
            </p:nvSpPr>
            <p:spPr bwMode="auto">
              <a:xfrm>
                <a:off x="1261" y="2135"/>
                <a:ext cx="193"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920" name="Rectangle 262">
                <a:extLst>
                  <a:ext uri="{FF2B5EF4-FFF2-40B4-BE49-F238E27FC236}">
                    <a16:creationId xmlns:a16="http://schemas.microsoft.com/office/drawing/2014/main" id="{7A628826-054A-41AA-A12B-2D2D00606590}"/>
                  </a:ext>
                </a:extLst>
              </p:cNvPr>
              <p:cNvSpPr>
                <a:spLocks noChangeArrowheads="1"/>
              </p:cNvSpPr>
              <p:nvPr/>
            </p:nvSpPr>
            <p:spPr bwMode="auto">
              <a:xfrm>
                <a:off x="878" y="2135"/>
                <a:ext cx="191"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921" name="Rectangle 263">
                <a:extLst>
                  <a:ext uri="{FF2B5EF4-FFF2-40B4-BE49-F238E27FC236}">
                    <a16:creationId xmlns:a16="http://schemas.microsoft.com/office/drawing/2014/main" id="{1C8796CD-1C76-4B96-93DD-AC50C83725F4}"/>
                  </a:ext>
                </a:extLst>
              </p:cNvPr>
              <p:cNvSpPr>
                <a:spLocks noChangeArrowheads="1"/>
              </p:cNvSpPr>
              <p:nvPr/>
            </p:nvSpPr>
            <p:spPr bwMode="auto">
              <a:xfrm>
                <a:off x="687" y="2135"/>
                <a:ext cx="191"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922" name="Rectangle 264">
                <a:extLst>
                  <a:ext uri="{FF2B5EF4-FFF2-40B4-BE49-F238E27FC236}">
                    <a16:creationId xmlns:a16="http://schemas.microsoft.com/office/drawing/2014/main" id="{BFA684A7-CD58-4CEC-A59D-86CDD520E41C}"/>
                  </a:ext>
                </a:extLst>
              </p:cNvPr>
              <p:cNvSpPr>
                <a:spLocks noChangeArrowheads="1"/>
              </p:cNvSpPr>
              <p:nvPr/>
            </p:nvSpPr>
            <p:spPr bwMode="auto">
              <a:xfrm>
                <a:off x="494" y="2135"/>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923" name="Rectangle 265">
                <a:extLst>
                  <a:ext uri="{FF2B5EF4-FFF2-40B4-BE49-F238E27FC236}">
                    <a16:creationId xmlns:a16="http://schemas.microsoft.com/office/drawing/2014/main" id="{07BD04E5-6B28-48B9-80E1-50850FFB6F98}"/>
                  </a:ext>
                </a:extLst>
              </p:cNvPr>
              <p:cNvSpPr>
                <a:spLocks noChangeArrowheads="1"/>
              </p:cNvSpPr>
              <p:nvPr/>
            </p:nvSpPr>
            <p:spPr bwMode="auto">
              <a:xfrm>
                <a:off x="1261" y="1924"/>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924" name="Rectangle 266">
                <a:extLst>
                  <a:ext uri="{FF2B5EF4-FFF2-40B4-BE49-F238E27FC236}">
                    <a16:creationId xmlns:a16="http://schemas.microsoft.com/office/drawing/2014/main" id="{25F82501-DBBD-46DA-BF06-D94307F45F1B}"/>
                  </a:ext>
                </a:extLst>
              </p:cNvPr>
              <p:cNvSpPr>
                <a:spLocks noChangeArrowheads="1"/>
              </p:cNvSpPr>
              <p:nvPr/>
            </p:nvSpPr>
            <p:spPr bwMode="auto">
              <a:xfrm>
                <a:off x="878" y="1924"/>
                <a:ext cx="191"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925" name="Rectangle 267">
                <a:extLst>
                  <a:ext uri="{FF2B5EF4-FFF2-40B4-BE49-F238E27FC236}">
                    <a16:creationId xmlns:a16="http://schemas.microsoft.com/office/drawing/2014/main" id="{B88DB192-A7D2-4742-8A32-D83A2115C31E}"/>
                  </a:ext>
                </a:extLst>
              </p:cNvPr>
              <p:cNvSpPr>
                <a:spLocks noChangeArrowheads="1"/>
              </p:cNvSpPr>
              <p:nvPr/>
            </p:nvSpPr>
            <p:spPr bwMode="auto">
              <a:xfrm>
                <a:off x="687" y="1924"/>
                <a:ext cx="191"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926" name="Rectangle 268">
                <a:extLst>
                  <a:ext uri="{FF2B5EF4-FFF2-40B4-BE49-F238E27FC236}">
                    <a16:creationId xmlns:a16="http://schemas.microsoft.com/office/drawing/2014/main" id="{4FBCEFF8-4D6E-4683-BED2-C53BC66F77DD}"/>
                  </a:ext>
                </a:extLst>
              </p:cNvPr>
              <p:cNvSpPr>
                <a:spLocks noChangeArrowheads="1"/>
              </p:cNvSpPr>
              <p:nvPr/>
            </p:nvSpPr>
            <p:spPr bwMode="auto">
              <a:xfrm>
                <a:off x="494" y="1924"/>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927" name="Line 269">
                <a:extLst>
                  <a:ext uri="{FF2B5EF4-FFF2-40B4-BE49-F238E27FC236}">
                    <a16:creationId xmlns:a16="http://schemas.microsoft.com/office/drawing/2014/main" id="{7091C327-3F0F-4704-AB5A-70A548E1EBAC}"/>
                  </a:ext>
                </a:extLst>
              </p:cNvPr>
              <p:cNvSpPr>
                <a:spLocks noChangeShapeType="1"/>
              </p:cNvSpPr>
              <p:nvPr/>
            </p:nvSpPr>
            <p:spPr bwMode="auto">
              <a:xfrm>
                <a:off x="494" y="1924"/>
                <a:ext cx="960"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28" name="Line 270">
                <a:extLst>
                  <a:ext uri="{FF2B5EF4-FFF2-40B4-BE49-F238E27FC236}">
                    <a16:creationId xmlns:a16="http://schemas.microsoft.com/office/drawing/2014/main" id="{94587B11-9DBC-40C6-986B-C2CB15DAB0AA}"/>
                  </a:ext>
                </a:extLst>
              </p:cNvPr>
              <p:cNvSpPr>
                <a:spLocks noChangeShapeType="1"/>
              </p:cNvSpPr>
              <p:nvPr/>
            </p:nvSpPr>
            <p:spPr bwMode="auto">
              <a:xfrm>
                <a:off x="494" y="2135"/>
                <a:ext cx="9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29" name="Line 271">
                <a:extLst>
                  <a:ext uri="{FF2B5EF4-FFF2-40B4-BE49-F238E27FC236}">
                    <a16:creationId xmlns:a16="http://schemas.microsoft.com/office/drawing/2014/main" id="{517B0FA0-0623-4975-8CEE-A3FBB9DACF86}"/>
                  </a:ext>
                </a:extLst>
              </p:cNvPr>
              <p:cNvSpPr>
                <a:spLocks noChangeShapeType="1"/>
              </p:cNvSpPr>
              <p:nvPr/>
            </p:nvSpPr>
            <p:spPr bwMode="auto">
              <a:xfrm>
                <a:off x="494" y="2346"/>
                <a:ext cx="9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30" name="Line 272">
                <a:extLst>
                  <a:ext uri="{FF2B5EF4-FFF2-40B4-BE49-F238E27FC236}">
                    <a16:creationId xmlns:a16="http://schemas.microsoft.com/office/drawing/2014/main" id="{8998F50A-00AE-4B62-ADF6-B3D18019F8A1}"/>
                  </a:ext>
                </a:extLst>
              </p:cNvPr>
              <p:cNvSpPr>
                <a:spLocks noChangeShapeType="1"/>
              </p:cNvSpPr>
              <p:nvPr/>
            </p:nvSpPr>
            <p:spPr bwMode="auto">
              <a:xfrm>
                <a:off x="494" y="2769"/>
                <a:ext cx="9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31" name="Line 273">
                <a:extLst>
                  <a:ext uri="{FF2B5EF4-FFF2-40B4-BE49-F238E27FC236}">
                    <a16:creationId xmlns:a16="http://schemas.microsoft.com/office/drawing/2014/main" id="{98CE5464-1CF7-48BF-9156-0E4ABB739F8A}"/>
                  </a:ext>
                </a:extLst>
              </p:cNvPr>
              <p:cNvSpPr>
                <a:spLocks noChangeShapeType="1"/>
              </p:cNvSpPr>
              <p:nvPr/>
            </p:nvSpPr>
            <p:spPr bwMode="auto">
              <a:xfrm>
                <a:off x="494" y="2980"/>
                <a:ext cx="960"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32" name="Line 274">
                <a:extLst>
                  <a:ext uri="{FF2B5EF4-FFF2-40B4-BE49-F238E27FC236}">
                    <a16:creationId xmlns:a16="http://schemas.microsoft.com/office/drawing/2014/main" id="{D938EF4C-B0BB-43B6-9D2F-99757A5BCF49}"/>
                  </a:ext>
                </a:extLst>
              </p:cNvPr>
              <p:cNvSpPr>
                <a:spLocks noChangeShapeType="1"/>
              </p:cNvSpPr>
              <p:nvPr/>
            </p:nvSpPr>
            <p:spPr bwMode="auto">
              <a:xfrm>
                <a:off x="494" y="1924"/>
                <a:ext cx="0" cy="1056"/>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33" name="Line 275">
                <a:extLst>
                  <a:ext uri="{FF2B5EF4-FFF2-40B4-BE49-F238E27FC236}">
                    <a16:creationId xmlns:a16="http://schemas.microsoft.com/office/drawing/2014/main" id="{48B21A2C-6E21-4514-A1B9-666D049F1DE7}"/>
                  </a:ext>
                </a:extLst>
              </p:cNvPr>
              <p:cNvSpPr>
                <a:spLocks noChangeShapeType="1"/>
              </p:cNvSpPr>
              <p:nvPr/>
            </p:nvSpPr>
            <p:spPr bwMode="auto">
              <a:xfrm>
                <a:off x="687" y="1924"/>
                <a:ext cx="0" cy="10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34" name="Line 276">
                <a:extLst>
                  <a:ext uri="{FF2B5EF4-FFF2-40B4-BE49-F238E27FC236}">
                    <a16:creationId xmlns:a16="http://schemas.microsoft.com/office/drawing/2014/main" id="{27CCF262-5916-45D6-8E1B-F90EBDE38443}"/>
                  </a:ext>
                </a:extLst>
              </p:cNvPr>
              <p:cNvSpPr>
                <a:spLocks noChangeShapeType="1"/>
              </p:cNvSpPr>
              <p:nvPr/>
            </p:nvSpPr>
            <p:spPr bwMode="auto">
              <a:xfrm>
                <a:off x="878" y="1924"/>
                <a:ext cx="0" cy="10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35" name="Line 277">
                <a:extLst>
                  <a:ext uri="{FF2B5EF4-FFF2-40B4-BE49-F238E27FC236}">
                    <a16:creationId xmlns:a16="http://schemas.microsoft.com/office/drawing/2014/main" id="{237FD9B8-C6B8-4DF4-92A9-6F4297168528}"/>
                  </a:ext>
                </a:extLst>
              </p:cNvPr>
              <p:cNvSpPr>
                <a:spLocks noChangeShapeType="1"/>
              </p:cNvSpPr>
              <p:nvPr/>
            </p:nvSpPr>
            <p:spPr bwMode="auto">
              <a:xfrm>
                <a:off x="1069" y="1924"/>
                <a:ext cx="0" cy="10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36" name="Line 278">
                <a:extLst>
                  <a:ext uri="{FF2B5EF4-FFF2-40B4-BE49-F238E27FC236}">
                    <a16:creationId xmlns:a16="http://schemas.microsoft.com/office/drawing/2014/main" id="{78798CE8-72D1-496F-B325-C89140F7E82F}"/>
                  </a:ext>
                </a:extLst>
              </p:cNvPr>
              <p:cNvSpPr>
                <a:spLocks noChangeShapeType="1"/>
              </p:cNvSpPr>
              <p:nvPr/>
            </p:nvSpPr>
            <p:spPr bwMode="auto">
              <a:xfrm>
                <a:off x="1454" y="1924"/>
                <a:ext cx="0" cy="1056"/>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37" name="Line 279">
                <a:extLst>
                  <a:ext uri="{FF2B5EF4-FFF2-40B4-BE49-F238E27FC236}">
                    <a16:creationId xmlns:a16="http://schemas.microsoft.com/office/drawing/2014/main" id="{32686927-31C3-47E4-8483-09324E8FD3D2}"/>
                  </a:ext>
                </a:extLst>
              </p:cNvPr>
              <p:cNvSpPr>
                <a:spLocks noChangeShapeType="1"/>
              </p:cNvSpPr>
              <p:nvPr/>
            </p:nvSpPr>
            <p:spPr bwMode="auto">
              <a:xfrm>
                <a:off x="494" y="2558"/>
                <a:ext cx="9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38" name="Line 280">
                <a:extLst>
                  <a:ext uri="{FF2B5EF4-FFF2-40B4-BE49-F238E27FC236}">
                    <a16:creationId xmlns:a16="http://schemas.microsoft.com/office/drawing/2014/main" id="{A22136D4-B4CE-4AC0-9EE2-7E25BB187996}"/>
                  </a:ext>
                </a:extLst>
              </p:cNvPr>
              <p:cNvSpPr>
                <a:spLocks noChangeShapeType="1"/>
              </p:cNvSpPr>
              <p:nvPr/>
            </p:nvSpPr>
            <p:spPr bwMode="auto">
              <a:xfrm>
                <a:off x="1261" y="1924"/>
                <a:ext cx="0" cy="10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39" name="Line 281">
                <a:extLst>
                  <a:ext uri="{FF2B5EF4-FFF2-40B4-BE49-F238E27FC236}">
                    <a16:creationId xmlns:a16="http://schemas.microsoft.com/office/drawing/2014/main" id="{F155DCDE-C6D1-4741-A1F7-EFE55E1B04C7}"/>
                  </a:ext>
                </a:extLst>
              </p:cNvPr>
              <p:cNvSpPr>
                <a:spLocks noChangeShapeType="1"/>
              </p:cNvSpPr>
              <p:nvPr/>
            </p:nvSpPr>
            <p:spPr bwMode="auto">
              <a:xfrm>
                <a:off x="768" y="1958"/>
                <a:ext cx="605" cy="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40" name="Line 282">
                <a:extLst>
                  <a:ext uri="{FF2B5EF4-FFF2-40B4-BE49-F238E27FC236}">
                    <a16:creationId xmlns:a16="http://schemas.microsoft.com/office/drawing/2014/main" id="{B92AD371-52EA-473E-945B-534CBAD4C934}"/>
                  </a:ext>
                </a:extLst>
              </p:cNvPr>
              <p:cNvSpPr>
                <a:spLocks noChangeShapeType="1"/>
              </p:cNvSpPr>
              <p:nvPr/>
            </p:nvSpPr>
            <p:spPr bwMode="auto">
              <a:xfrm>
                <a:off x="538" y="2242"/>
                <a:ext cx="0" cy="636"/>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58731" name="Group 283">
              <a:extLst>
                <a:ext uri="{FF2B5EF4-FFF2-40B4-BE49-F238E27FC236}">
                  <a16:creationId xmlns:a16="http://schemas.microsoft.com/office/drawing/2014/main" id="{97350D7A-6C55-4EF7-AB21-3D56D820A84C}"/>
                </a:ext>
              </a:extLst>
            </p:cNvPr>
            <p:cNvGrpSpPr>
              <a:grpSpLocks/>
            </p:cNvGrpSpPr>
            <p:nvPr/>
          </p:nvGrpSpPr>
          <p:grpSpPr bwMode="auto">
            <a:xfrm>
              <a:off x="1811" y="2888"/>
              <a:ext cx="962" cy="1056"/>
              <a:chOff x="1920" y="1152"/>
              <a:chExt cx="1141" cy="1439"/>
            </a:xfrm>
          </p:grpSpPr>
          <p:sp>
            <p:nvSpPr>
              <p:cNvPr id="158865" name="Rectangle 284">
                <a:extLst>
                  <a:ext uri="{FF2B5EF4-FFF2-40B4-BE49-F238E27FC236}">
                    <a16:creationId xmlns:a16="http://schemas.microsoft.com/office/drawing/2014/main" id="{04FEF814-9594-4C86-B585-0AEAC428AC94}"/>
                  </a:ext>
                </a:extLst>
              </p:cNvPr>
              <p:cNvSpPr>
                <a:spLocks noChangeArrowheads="1"/>
              </p:cNvSpPr>
              <p:nvPr/>
            </p:nvSpPr>
            <p:spPr bwMode="auto">
              <a:xfrm>
                <a:off x="2603"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en-US" altLang="zh-TW" sz="2400">
                  <a:ea typeface="新細明體" panose="02020500000000000000" pitchFamily="18" charset="-120"/>
                </a:endParaRPr>
              </a:p>
            </p:txBody>
          </p:sp>
          <p:sp>
            <p:nvSpPr>
              <p:cNvPr id="158866" name="Rectangle 285">
                <a:extLst>
                  <a:ext uri="{FF2B5EF4-FFF2-40B4-BE49-F238E27FC236}">
                    <a16:creationId xmlns:a16="http://schemas.microsoft.com/office/drawing/2014/main" id="{28507964-707B-4753-B29E-89C869FEE535}"/>
                  </a:ext>
                </a:extLst>
              </p:cNvPr>
              <p:cNvSpPr>
                <a:spLocks noChangeArrowheads="1"/>
              </p:cNvSpPr>
              <p:nvPr/>
            </p:nvSpPr>
            <p:spPr bwMode="auto">
              <a:xfrm>
                <a:off x="2603"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58867" name="Rectangle 286">
                <a:extLst>
                  <a:ext uri="{FF2B5EF4-FFF2-40B4-BE49-F238E27FC236}">
                    <a16:creationId xmlns:a16="http://schemas.microsoft.com/office/drawing/2014/main" id="{C02096F5-2530-4253-8B5E-BA51F2430C6A}"/>
                  </a:ext>
                </a:extLst>
              </p:cNvPr>
              <p:cNvSpPr>
                <a:spLocks noChangeArrowheads="1"/>
              </p:cNvSpPr>
              <p:nvPr/>
            </p:nvSpPr>
            <p:spPr bwMode="auto">
              <a:xfrm>
                <a:off x="2603"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8868" name="Rectangle 287">
                <a:extLst>
                  <a:ext uri="{FF2B5EF4-FFF2-40B4-BE49-F238E27FC236}">
                    <a16:creationId xmlns:a16="http://schemas.microsoft.com/office/drawing/2014/main" id="{D34CF151-0283-4FF0-AC83-E8B93E09CF3B}"/>
                  </a:ext>
                </a:extLst>
              </p:cNvPr>
              <p:cNvSpPr>
                <a:spLocks noChangeArrowheads="1"/>
              </p:cNvSpPr>
              <p:nvPr/>
            </p:nvSpPr>
            <p:spPr bwMode="auto">
              <a:xfrm>
                <a:off x="2603"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869" name="Rectangle 288">
                <a:extLst>
                  <a:ext uri="{FF2B5EF4-FFF2-40B4-BE49-F238E27FC236}">
                    <a16:creationId xmlns:a16="http://schemas.microsoft.com/office/drawing/2014/main" id="{71B87A32-A2D8-4FC6-9DD1-59B0BC856C84}"/>
                  </a:ext>
                </a:extLst>
              </p:cNvPr>
              <p:cNvSpPr>
                <a:spLocks noChangeArrowheads="1"/>
              </p:cNvSpPr>
              <p:nvPr/>
            </p:nvSpPr>
            <p:spPr bwMode="auto">
              <a:xfrm>
                <a:off x="2603" y="1152"/>
                <a:ext cx="229" cy="287"/>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2</a:t>
                </a:r>
                <a:endParaRPr lang="en-US" altLang="zh-TW" sz="2400">
                  <a:solidFill>
                    <a:srgbClr val="FF0000"/>
                  </a:solidFill>
                  <a:ea typeface="新細明體" panose="02020500000000000000" pitchFamily="18" charset="-120"/>
                </a:endParaRPr>
              </a:p>
            </p:txBody>
          </p:sp>
          <p:sp>
            <p:nvSpPr>
              <p:cNvPr id="158870" name="Rectangle 289">
                <a:extLst>
                  <a:ext uri="{FF2B5EF4-FFF2-40B4-BE49-F238E27FC236}">
                    <a16:creationId xmlns:a16="http://schemas.microsoft.com/office/drawing/2014/main" id="{E2C5CE6B-2679-45BB-983F-A1159CE2B5FD}"/>
                  </a:ext>
                </a:extLst>
              </p:cNvPr>
              <p:cNvSpPr>
                <a:spLocks noChangeArrowheads="1"/>
              </p:cNvSpPr>
              <p:nvPr/>
            </p:nvSpPr>
            <p:spPr bwMode="auto">
              <a:xfrm>
                <a:off x="2832"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8871" name="Rectangle 290">
                <a:extLst>
                  <a:ext uri="{FF2B5EF4-FFF2-40B4-BE49-F238E27FC236}">
                    <a16:creationId xmlns:a16="http://schemas.microsoft.com/office/drawing/2014/main" id="{2EF1A683-2621-4F4F-A0E5-D8D27BCE2F1C}"/>
                  </a:ext>
                </a:extLst>
              </p:cNvPr>
              <p:cNvSpPr>
                <a:spLocks noChangeArrowheads="1"/>
              </p:cNvSpPr>
              <p:nvPr/>
            </p:nvSpPr>
            <p:spPr bwMode="auto">
              <a:xfrm>
                <a:off x="2376"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8872" name="Rectangle 291">
                <a:extLst>
                  <a:ext uri="{FF2B5EF4-FFF2-40B4-BE49-F238E27FC236}">
                    <a16:creationId xmlns:a16="http://schemas.microsoft.com/office/drawing/2014/main" id="{16007CB0-4FE0-45EF-919F-F27E7924C40C}"/>
                  </a:ext>
                </a:extLst>
              </p:cNvPr>
              <p:cNvSpPr>
                <a:spLocks noChangeArrowheads="1"/>
              </p:cNvSpPr>
              <p:nvPr/>
            </p:nvSpPr>
            <p:spPr bwMode="auto">
              <a:xfrm>
                <a:off x="2149" y="1152"/>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8873" name="Rectangle 292">
                <a:extLst>
                  <a:ext uri="{FF2B5EF4-FFF2-40B4-BE49-F238E27FC236}">
                    <a16:creationId xmlns:a16="http://schemas.microsoft.com/office/drawing/2014/main" id="{6652CDE4-097E-4841-96DD-1AD720A4CEBE}"/>
                  </a:ext>
                </a:extLst>
              </p:cNvPr>
              <p:cNvSpPr>
                <a:spLocks noChangeArrowheads="1"/>
              </p:cNvSpPr>
              <p:nvPr/>
            </p:nvSpPr>
            <p:spPr bwMode="auto">
              <a:xfrm>
                <a:off x="1920"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874" name="Rectangle 293">
                <a:extLst>
                  <a:ext uri="{FF2B5EF4-FFF2-40B4-BE49-F238E27FC236}">
                    <a16:creationId xmlns:a16="http://schemas.microsoft.com/office/drawing/2014/main" id="{5D2EF39D-0B65-499E-BBCD-BCFEA1BD8D0F}"/>
                  </a:ext>
                </a:extLst>
              </p:cNvPr>
              <p:cNvSpPr>
                <a:spLocks noChangeArrowheads="1"/>
              </p:cNvSpPr>
              <p:nvPr/>
            </p:nvSpPr>
            <p:spPr bwMode="auto">
              <a:xfrm>
                <a:off x="2832"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58875" name="Rectangle 294">
                <a:extLst>
                  <a:ext uri="{FF2B5EF4-FFF2-40B4-BE49-F238E27FC236}">
                    <a16:creationId xmlns:a16="http://schemas.microsoft.com/office/drawing/2014/main" id="{4D8672CE-D8A3-4EBC-8327-4B2ACE22B1CE}"/>
                  </a:ext>
                </a:extLst>
              </p:cNvPr>
              <p:cNvSpPr>
                <a:spLocks noChangeArrowheads="1"/>
              </p:cNvSpPr>
              <p:nvPr/>
            </p:nvSpPr>
            <p:spPr bwMode="auto">
              <a:xfrm>
                <a:off x="2376"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8876" name="Rectangle 295">
                <a:extLst>
                  <a:ext uri="{FF2B5EF4-FFF2-40B4-BE49-F238E27FC236}">
                    <a16:creationId xmlns:a16="http://schemas.microsoft.com/office/drawing/2014/main" id="{EBA3B103-0455-4FEF-BF3B-CB86769576B2}"/>
                  </a:ext>
                </a:extLst>
              </p:cNvPr>
              <p:cNvSpPr>
                <a:spLocks noChangeArrowheads="1"/>
              </p:cNvSpPr>
              <p:nvPr/>
            </p:nvSpPr>
            <p:spPr bwMode="auto">
              <a:xfrm>
                <a:off x="2149" y="2300"/>
                <a:ext cx="22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en-US" altLang="zh-TW" sz="2400">
                  <a:ea typeface="新細明體" panose="02020500000000000000" pitchFamily="18" charset="-120"/>
                </a:endParaRPr>
              </a:p>
            </p:txBody>
          </p:sp>
          <p:sp>
            <p:nvSpPr>
              <p:cNvPr id="158877" name="Rectangle 296">
                <a:extLst>
                  <a:ext uri="{FF2B5EF4-FFF2-40B4-BE49-F238E27FC236}">
                    <a16:creationId xmlns:a16="http://schemas.microsoft.com/office/drawing/2014/main" id="{ADB97FDF-44D1-4CF6-8D19-A43EB5F75304}"/>
                  </a:ext>
                </a:extLst>
              </p:cNvPr>
              <p:cNvSpPr>
                <a:spLocks noChangeArrowheads="1"/>
              </p:cNvSpPr>
              <p:nvPr/>
            </p:nvSpPr>
            <p:spPr bwMode="auto">
              <a:xfrm>
                <a:off x="1920"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en-US" altLang="zh-TW" sz="2400">
                  <a:ea typeface="新細明體" panose="02020500000000000000" pitchFamily="18" charset="-120"/>
                </a:endParaRPr>
              </a:p>
            </p:txBody>
          </p:sp>
          <p:sp>
            <p:nvSpPr>
              <p:cNvPr id="158878" name="Rectangle 297">
                <a:extLst>
                  <a:ext uri="{FF2B5EF4-FFF2-40B4-BE49-F238E27FC236}">
                    <a16:creationId xmlns:a16="http://schemas.microsoft.com/office/drawing/2014/main" id="{E539E2F8-B04A-40AF-8034-640EDF336186}"/>
                  </a:ext>
                </a:extLst>
              </p:cNvPr>
              <p:cNvSpPr>
                <a:spLocks noChangeArrowheads="1"/>
              </p:cNvSpPr>
              <p:nvPr/>
            </p:nvSpPr>
            <p:spPr bwMode="auto">
              <a:xfrm>
                <a:off x="2832"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en-US" altLang="zh-TW" sz="2400">
                  <a:ea typeface="新細明體" panose="02020500000000000000" pitchFamily="18" charset="-120"/>
                </a:endParaRPr>
              </a:p>
            </p:txBody>
          </p:sp>
          <p:sp>
            <p:nvSpPr>
              <p:cNvPr id="158879" name="Rectangle 298">
                <a:extLst>
                  <a:ext uri="{FF2B5EF4-FFF2-40B4-BE49-F238E27FC236}">
                    <a16:creationId xmlns:a16="http://schemas.microsoft.com/office/drawing/2014/main" id="{3DDA7DEC-3956-49E3-9B68-A9A4D82D34AF}"/>
                  </a:ext>
                </a:extLst>
              </p:cNvPr>
              <p:cNvSpPr>
                <a:spLocks noChangeArrowheads="1"/>
              </p:cNvSpPr>
              <p:nvPr/>
            </p:nvSpPr>
            <p:spPr bwMode="auto">
              <a:xfrm>
                <a:off x="2376"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en-US" altLang="zh-TW" sz="2400">
                  <a:ea typeface="新細明體" panose="02020500000000000000" pitchFamily="18" charset="-120"/>
                </a:endParaRPr>
              </a:p>
            </p:txBody>
          </p:sp>
          <p:sp>
            <p:nvSpPr>
              <p:cNvPr id="158880" name="Rectangle 299">
                <a:extLst>
                  <a:ext uri="{FF2B5EF4-FFF2-40B4-BE49-F238E27FC236}">
                    <a16:creationId xmlns:a16="http://schemas.microsoft.com/office/drawing/2014/main" id="{DBE50945-4D89-4ECA-B787-77C9F82226E3}"/>
                  </a:ext>
                </a:extLst>
              </p:cNvPr>
              <p:cNvSpPr>
                <a:spLocks noChangeArrowheads="1"/>
              </p:cNvSpPr>
              <p:nvPr/>
            </p:nvSpPr>
            <p:spPr bwMode="auto">
              <a:xfrm>
                <a:off x="2149"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en-US" altLang="zh-TW" sz="2400">
                  <a:ea typeface="新細明體" panose="02020500000000000000" pitchFamily="18" charset="-120"/>
                </a:endParaRPr>
              </a:p>
            </p:txBody>
          </p:sp>
          <p:sp>
            <p:nvSpPr>
              <p:cNvPr id="158881" name="Rectangle 300">
                <a:extLst>
                  <a:ext uri="{FF2B5EF4-FFF2-40B4-BE49-F238E27FC236}">
                    <a16:creationId xmlns:a16="http://schemas.microsoft.com/office/drawing/2014/main" id="{A9079655-717D-4D8A-AAC0-AEA603A43E38}"/>
                  </a:ext>
                </a:extLst>
              </p:cNvPr>
              <p:cNvSpPr>
                <a:spLocks noChangeArrowheads="1"/>
              </p:cNvSpPr>
              <p:nvPr/>
            </p:nvSpPr>
            <p:spPr bwMode="auto">
              <a:xfrm>
                <a:off x="1920" y="2013"/>
                <a:ext cx="229" cy="287"/>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2</a:t>
                </a:r>
                <a:endParaRPr lang="en-US" altLang="zh-TW" sz="2400">
                  <a:solidFill>
                    <a:srgbClr val="FF0000"/>
                  </a:solidFill>
                  <a:ea typeface="新細明體" panose="02020500000000000000" pitchFamily="18" charset="-120"/>
                </a:endParaRPr>
              </a:p>
            </p:txBody>
          </p:sp>
          <p:sp>
            <p:nvSpPr>
              <p:cNvPr id="158882" name="Rectangle 301">
                <a:extLst>
                  <a:ext uri="{FF2B5EF4-FFF2-40B4-BE49-F238E27FC236}">
                    <a16:creationId xmlns:a16="http://schemas.microsoft.com/office/drawing/2014/main" id="{2BF511E8-A753-4AEC-812B-0E6E3F0095C3}"/>
                  </a:ext>
                </a:extLst>
              </p:cNvPr>
              <p:cNvSpPr>
                <a:spLocks noChangeArrowheads="1"/>
              </p:cNvSpPr>
              <p:nvPr/>
            </p:nvSpPr>
            <p:spPr bwMode="auto">
              <a:xfrm>
                <a:off x="2832"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8883" name="Rectangle 302">
                <a:extLst>
                  <a:ext uri="{FF2B5EF4-FFF2-40B4-BE49-F238E27FC236}">
                    <a16:creationId xmlns:a16="http://schemas.microsoft.com/office/drawing/2014/main" id="{5A2F2B27-61DA-440D-B051-38B728BAD856}"/>
                  </a:ext>
                </a:extLst>
              </p:cNvPr>
              <p:cNvSpPr>
                <a:spLocks noChangeArrowheads="1"/>
              </p:cNvSpPr>
              <p:nvPr/>
            </p:nvSpPr>
            <p:spPr bwMode="auto">
              <a:xfrm>
                <a:off x="2376"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884" name="Rectangle 303">
                <a:extLst>
                  <a:ext uri="{FF2B5EF4-FFF2-40B4-BE49-F238E27FC236}">
                    <a16:creationId xmlns:a16="http://schemas.microsoft.com/office/drawing/2014/main" id="{61691BDB-1F71-4216-9CAF-E5A92EE10668}"/>
                  </a:ext>
                </a:extLst>
              </p:cNvPr>
              <p:cNvSpPr>
                <a:spLocks noChangeArrowheads="1"/>
              </p:cNvSpPr>
              <p:nvPr/>
            </p:nvSpPr>
            <p:spPr bwMode="auto">
              <a:xfrm>
                <a:off x="2149"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8885" name="Rectangle 304">
                <a:extLst>
                  <a:ext uri="{FF2B5EF4-FFF2-40B4-BE49-F238E27FC236}">
                    <a16:creationId xmlns:a16="http://schemas.microsoft.com/office/drawing/2014/main" id="{0F8D1680-0B2D-4642-B06E-FF2F2E78BC40}"/>
                  </a:ext>
                </a:extLst>
              </p:cNvPr>
              <p:cNvSpPr>
                <a:spLocks noChangeArrowheads="1"/>
              </p:cNvSpPr>
              <p:nvPr/>
            </p:nvSpPr>
            <p:spPr bwMode="auto">
              <a:xfrm>
                <a:off x="1920"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8886" name="Rectangle 305">
                <a:extLst>
                  <a:ext uri="{FF2B5EF4-FFF2-40B4-BE49-F238E27FC236}">
                    <a16:creationId xmlns:a16="http://schemas.microsoft.com/office/drawing/2014/main" id="{7DC9B41E-CACF-4567-8B8C-78EE03F94AB5}"/>
                  </a:ext>
                </a:extLst>
              </p:cNvPr>
              <p:cNvSpPr>
                <a:spLocks noChangeArrowheads="1"/>
              </p:cNvSpPr>
              <p:nvPr/>
            </p:nvSpPr>
            <p:spPr bwMode="auto">
              <a:xfrm>
                <a:off x="2832"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887" name="Rectangle 306">
                <a:extLst>
                  <a:ext uri="{FF2B5EF4-FFF2-40B4-BE49-F238E27FC236}">
                    <a16:creationId xmlns:a16="http://schemas.microsoft.com/office/drawing/2014/main" id="{D73F3536-F00E-4952-93F8-D56E5072382A}"/>
                  </a:ext>
                </a:extLst>
              </p:cNvPr>
              <p:cNvSpPr>
                <a:spLocks noChangeArrowheads="1"/>
              </p:cNvSpPr>
              <p:nvPr/>
            </p:nvSpPr>
            <p:spPr bwMode="auto">
              <a:xfrm>
                <a:off x="2376"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888" name="Rectangle 307">
                <a:extLst>
                  <a:ext uri="{FF2B5EF4-FFF2-40B4-BE49-F238E27FC236}">
                    <a16:creationId xmlns:a16="http://schemas.microsoft.com/office/drawing/2014/main" id="{500DA5EF-15AB-4737-BEA6-3C513401F70C}"/>
                  </a:ext>
                </a:extLst>
              </p:cNvPr>
              <p:cNvSpPr>
                <a:spLocks noChangeArrowheads="1"/>
              </p:cNvSpPr>
              <p:nvPr/>
            </p:nvSpPr>
            <p:spPr bwMode="auto">
              <a:xfrm>
                <a:off x="2149"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889" name="Rectangle 308">
                <a:extLst>
                  <a:ext uri="{FF2B5EF4-FFF2-40B4-BE49-F238E27FC236}">
                    <a16:creationId xmlns:a16="http://schemas.microsoft.com/office/drawing/2014/main" id="{0B804477-949F-4A53-AE75-21AE7011FC5B}"/>
                  </a:ext>
                </a:extLst>
              </p:cNvPr>
              <p:cNvSpPr>
                <a:spLocks noChangeArrowheads="1"/>
              </p:cNvSpPr>
              <p:nvPr/>
            </p:nvSpPr>
            <p:spPr bwMode="auto">
              <a:xfrm>
                <a:off x="1920"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890" name="Line 309">
                <a:extLst>
                  <a:ext uri="{FF2B5EF4-FFF2-40B4-BE49-F238E27FC236}">
                    <a16:creationId xmlns:a16="http://schemas.microsoft.com/office/drawing/2014/main" id="{4D70E8AB-3B6D-4D98-9C50-DD81690D1F4F}"/>
                  </a:ext>
                </a:extLst>
              </p:cNvPr>
              <p:cNvSpPr>
                <a:spLocks noChangeShapeType="1"/>
              </p:cNvSpPr>
              <p:nvPr/>
            </p:nvSpPr>
            <p:spPr bwMode="auto">
              <a:xfrm>
                <a:off x="1920"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91" name="Line 310">
                <a:extLst>
                  <a:ext uri="{FF2B5EF4-FFF2-40B4-BE49-F238E27FC236}">
                    <a16:creationId xmlns:a16="http://schemas.microsoft.com/office/drawing/2014/main" id="{720A2082-D023-4B3D-B205-B2C7DEE7BC5D}"/>
                  </a:ext>
                </a:extLst>
              </p:cNvPr>
              <p:cNvSpPr>
                <a:spLocks noChangeShapeType="1"/>
              </p:cNvSpPr>
              <p:nvPr/>
            </p:nvSpPr>
            <p:spPr bwMode="auto">
              <a:xfrm>
                <a:off x="1920"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92" name="Line 311">
                <a:extLst>
                  <a:ext uri="{FF2B5EF4-FFF2-40B4-BE49-F238E27FC236}">
                    <a16:creationId xmlns:a16="http://schemas.microsoft.com/office/drawing/2014/main" id="{9F21FD73-6883-486F-AA4E-683CC38617C4}"/>
                  </a:ext>
                </a:extLst>
              </p:cNvPr>
              <p:cNvSpPr>
                <a:spLocks noChangeShapeType="1"/>
              </p:cNvSpPr>
              <p:nvPr/>
            </p:nvSpPr>
            <p:spPr bwMode="auto">
              <a:xfrm>
                <a:off x="1920"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93" name="Line 312">
                <a:extLst>
                  <a:ext uri="{FF2B5EF4-FFF2-40B4-BE49-F238E27FC236}">
                    <a16:creationId xmlns:a16="http://schemas.microsoft.com/office/drawing/2014/main" id="{70AA9F06-1132-4C78-82D9-B704D4049360}"/>
                  </a:ext>
                </a:extLst>
              </p:cNvPr>
              <p:cNvSpPr>
                <a:spLocks noChangeShapeType="1"/>
              </p:cNvSpPr>
              <p:nvPr/>
            </p:nvSpPr>
            <p:spPr bwMode="auto">
              <a:xfrm>
                <a:off x="1920"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94" name="Line 313">
                <a:extLst>
                  <a:ext uri="{FF2B5EF4-FFF2-40B4-BE49-F238E27FC236}">
                    <a16:creationId xmlns:a16="http://schemas.microsoft.com/office/drawing/2014/main" id="{C665802F-CAD6-401F-A26D-84AA9C46918F}"/>
                  </a:ext>
                </a:extLst>
              </p:cNvPr>
              <p:cNvSpPr>
                <a:spLocks noChangeShapeType="1"/>
              </p:cNvSpPr>
              <p:nvPr/>
            </p:nvSpPr>
            <p:spPr bwMode="auto">
              <a:xfrm>
                <a:off x="1920"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95" name="Line 314">
                <a:extLst>
                  <a:ext uri="{FF2B5EF4-FFF2-40B4-BE49-F238E27FC236}">
                    <a16:creationId xmlns:a16="http://schemas.microsoft.com/office/drawing/2014/main" id="{E363CF6B-E425-4F3E-BB50-A192A15CD6B5}"/>
                  </a:ext>
                </a:extLst>
              </p:cNvPr>
              <p:cNvSpPr>
                <a:spLocks noChangeShapeType="1"/>
              </p:cNvSpPr>
              <p:nvPr/>
            </p:nvSpPr>
            <p:spPr bwMode="auto">
              <a:xfrm>
                <a:off x="1920"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96" name="Line 315">
                <a:extLst>
                  <a:ext uri="{FF2B5EF4-FFF2-40B4-BE49-F238E27FC236}">
                    <a16:creationId xmlns:a16="http://schemas.microsoft.com/office/drawing/2014/main" id="{A8689B25-0743-40EE-90DA-BC4CE4CF6254}"/>
                  </a:ext>
                </a:extLst>
              </p:cNvPr>
              <p:cNvSpPr>
                <a:spLocks noChangeShapeType="1"/>
              </p:cNvSpPr>
              <p:nvPr/>
            </p:nvSpPr>
            <p:spPr bwMode="auto">
              <a:xfrm>
                <a:off x="214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97" name="Line 316">
                <a:extLst>
                  <a:ext uri="{FF2B5EF4-FFF2-40B4-BE49-F238E27FC236}">
                    <a16:creationId xmlns:a16="http://schemas.microsoft.com/office/drawing/2014/main" id="{E3D44BA4-9042-4580-BF8A-51837A4B7EF1}"/>
                  </a:ext>
                </a:extLst>
              </p:cNvPr>
              <p:cNvSpPr>
                <a:spLocks noChangeShapeType="1"/>
              </p:cNvSpPr>
              <p:nvPr/>
            </p:nvSpPr>
            <p:spPr bwMode="auto">
              <a:xfrm>
                <a:off x="2376"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98" name="Line 317">
                <a:extLst>
                  <a:ext uri="{FF2B5EF4-FFF2-40B4-BE49-F238E27FC236}">
                    <a16:creationId xmlns:a16="http://schemas.microsoft.com/office/drawing/2014/main" id="{FB5FB23E-0DC4-4792-8BF2-B8047AFF5135}"/>
                  </a:ext>
                </a:extLst>
              </p:cNvPr>
              <p:cNvSpPr>
                <a:spLocks noChangeShapeType="1"/>
              </p:cNvSpPr>
              <p:nvPr/>
            </p:nvSpPr>
            <p:spPr bwMode="auto">
              <a:xfrm>
                <a:off x="2603"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99" name="Line 318">
                <a:extLst>
                  <a:ext uri="{FF2B5EF4-FFF2-40B4-BE49-F238E27FC236}">
                    <a16:creationId xmlns:a16="http://schemas.microsoft.com/office/drawing/2014/main" id="{15714A9C-89B2-47CC-A4AF-17E2E914F4AA}"/>
                  </a:ext>
                </a:extLst>
              </p:cNvPr>
              <p:cNvSpPr>
                <a:spLocks noChangeShapeType="1"/>
              </p:cNvSpPr>
              <p:nvPr/>
            </p:nvSpPr>
            <p:spPr bwMode="auto">
              <a:xfrm>
                <a:off x="3061"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00" name="Line 319">
                <a:extLst>
                  <a:ext uri="{FF2B5EF4-FFF2-40B4-BE49-F238E27FC236}">
                    <a16:creationId xmlns:a16="http://schemas.microsoft.com/office/drawing/2014/main" id="{973E4058-A951-4AD4-B69D-8A444297FE83}"/>
                  </a:ext>
                </a:extLst>
              </p:cNvPr>
              <p:cNvSpPr>
                <a:spLocks noChangeShapeType="1"/>
              </p:cNvSpPr>
              <p:nvPr/>
            </p:nvSpPr>
            <p:spPr bwMode="auto">
              <a:xfrm>
                <a:off x="1920"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01" name="Line 320">
                <a:extLst>
                  <a:ext uri="{FF2B5EF4-FFF2-40B4-BE49-F238E27FC236}">
                    <a16:creationId xmlns:a16="http://schemas.microsoft.com/office/drawing/2014/main" id="{95892446-9D64-4023-9FE7-AA9B7AB252DA}"/>
                  </a:ext>
                </a:extLst>
              </p:cNvPr>
              <p:cNvSpPr>
                <a:spLocks noChangeShapeType="1"/>
              </p:cNvSpPr>
              <p:nvPr/>
            </p:nvSpPr>
            <p:spPr bwMode="auto">
              <a:xfrm>
                <a:off x="283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8732" name="Line 321">
              <a:extLst>
                <a:ext uri="{FF2B5EF4-FFF2-40B4-BE49-F238E27FC236}">
                  <a16:creationId xmlns:a16="http://schemas.microsoft.com/office/drawing/2014/main" id="{9E9DFA01-7F07-4DC0-A4BE-A7E713090AEE}"/>
                </a:ext>
              </a:extLst>
            </p:cNvPr>
            <p:cNvSpPr>
              <a:spLocks noChangeShapeType="1"/>
            </p:cNvSpPr>
            <p:nvPr/>
          </p:nvSpPr>
          <p:spPr bwMode="auto">
            <a:xfrm>
              <a:off x="2247" y="3132"/>
              <a:ext cx="445"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33" name="Line 322">
              <a:extLst>
                <a:ext uri="{FF2B5EF4-FFF2-40B4-BE49-F238E27FC236}">
                  <a16:creationId xmlns:a16="http://schemas.microsoft.com/office/drawing/2014/main" id="{40B695A7-789E-449D-A8E8-EDE9FD916169}"/>
                </a:ext>
              </a:extLst>
            </p:cNvPr>
            <p:cNvSpPr>
              <a:spLocks noChangeShapeType="1"/>
            </p:cNvSpPr>
            <p:nvPr/>
          </p:nvSpPr>
          <p:spPr bwMode="auto">
            <a:xfrm>
              <a:off x="2040" y="3416"/>
              <a:ext cx="0" cy="458"/>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34" name="Line 323">
              <a:extLst>
                <a:ext uri="{FF2B5EF4-FFF2-40B4-BE49-F238E27FC236}">
                  <a16:creationId xmlns:a16="http://schemas.microsoft.com/office/drawing/2014/main" id="{8F453257-A224-410C-AB9F-18F310BBFDAC}"/>
                </a:ext>
              </a:extLst>
            </p:cNvPr>
            <p:cNvSpPr>
              <a:spLocks noChangeShapeType="1"/>
            </p:cNvSpPr>
            <p:nvPr/>
          </p:nvSpPr>
          <p:spPr bwMode="auto">
            <a:xfrm flipH="1" flipV="1">
              <a:off x="1801" y="3133"/>
              <a:ext cx="192"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35" name="Line 324">
              <a:extLst>
                <a:ext uri="{FF2B5EF4-FFF2-40B4-BE49-F238E27FC236}">
                  <a16:creationId xmlns:a16="http://schemas.microsoft.com/office/drawing/2014/main" id="{D219561F-252A-4C85-A64B-11983E943E13}"/>
                </a:ext>
              </a:extLst>
            </p:cNvPr>
            <p:cNvSpPr>
              <a:spLocks noChangeShapeType="1"/>
            </p:cNvSpPr>
            <p:nvPr/>
          </p:nvSpPr>
          <p:spPr bwMode="auto">
            <a:xfrm flipH="1" flipV="1">
              <a:off x="2031" y="2914"/>
              <a:ext cx="5" cy="157"/>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nvGrpSpPr>
            <p:cNvPr id="158736" name="Group 325">
              <a:extLst>
                <a:ext uri="{FF2B5EF4-FFF2-40B4-BE49-F238E27FC236}">
                  <a16:creationId xmlns:a16="http://schemas.microsoft.com/office/drawing/2014/main" id="{E6A0EB5D-23A8-4975-ACFB-5104972B0A44}"/>
                </a:ext>
              </a:extLst>
            </p:cNvPr>
            <p:cNvGrpSpPr>
              <a:grpSpLocks/>
            </p:cNvGrpSpPr>
            <p:nvPr/>
          </p:nvGrpSpPr>
          <p:grpSpPr bwMode="auto">
            <a:xfrm>
              <a:off x="2867" y="2888"/>
              <a:ext cx="962" cy="1054"/>
              <a:chOff x="3216" y="1152"/>
              <a:chExt cx="1141" cy="1439"/>
            </a:xfrm>
          </p:grpSpPr>
          <p:sp>
            <p:nvSpPr>
              <p:cNvPr id="158828" name="Rectangle 326">
                <a:extLst>
                  <a:ext uri="{FF2B5EF4-FFF2-40B4-BE49-F238E27FC236}">
                    <a16:creationId xmlns:a16="http://schemas.microsoft.com/office/drawing/2014/main" id="{FAF943C4-1EF1-4E48-91DA-585C277CC053}"/>
                  </a:ext>
                </a:extLst>
              </p:cNvPr>
              <p:cNvSpPr>
                <a:spLocks noChangeArrowheads="1"/>
              </p:cNvSpPr>
              <p:nvPr/>
            </p:nvSpPr>
            <p:spPr bwMode="auto">
              <a:xfrm>
                <a:off x="3899"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en-US" altLang="zh-TW" sz="2400">
                  <a:ea typeface="新細明體" panose="02020500000000000000" pitchFamily="18" charset="-120"/>
                </a:endParaRPr>
              </a:p>
            </p:txBody>
          </p:sp>
          <p:sp>
            <p:nvSpPr>
              <p:cNvPr id="158829" name="Rectangle 327">
                <a:extLst>
                  <a:ext uri="{FF2B5EF4-FFF2-40B4-BE49-F238E27FC236}">
                    <a16:creationId xmlns:a16="http://schemas.microsoft.com/office/drawing/2014/main" id="{9492ED63-962C-4311-A426-14C5C4E73682}"/>
                  </a:ext>
                </a:extLst>
              </p:cNvPr>
              <p:cNvSpPr>
                <a:spLocks noChangeArrowheads="1"/>
              </p:cNvSpPr>
              <p:nvPr/>
            </p:nvSpPr>
            <p:spPr bwMode="auto">
              <a:xfrm>
                <a:off x="3899"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58830" name="Rectangle 328">
                <a:extLst>
                  <a:ext uri="{FF2B5EF4-FFF2-40B4-BE49-F238E27FC236}">
                    <a16:creationId xmlns:a16="http://schemas.microsoft.com/office/drawing/2014/main" id="{E48ADE71-02BC-42DE-99CD-8A9150C98F01}"/>
                  </a:ext>
                </a:extLst>
              </p:cNvPr>
              <p:cNvSpPr>
                <a:spLocks noChangeArrowheads="1"/>
              </p:cNvSpPr>
              <p:nvPr/>
            </p:nvSpPr>
            <p:spPr bwMode="auto">
              <a:xfrm>
                <a:off x="3899"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8831" name="Rectangle 329">
                <a:extLst>
                  <a:ext uri="{FF2B5EF4-FFF2-40B4-BE49-F238E27FC236}">
                    <a16:creationId xmlns:a16="http://schemas.microsoft.com/office/drawing/2014/main" id="{4F6A7BE1-A2B0-4D87-B799-3D4A1FB9FBE7}"/>
                  </a:ext>
                </a:extLst>
              </p:cNvPr>
              <p:cNvSpPr>
                <a:spLocks noChangeArrowheads="1"/>
              </p:cNvSpPr>
              <p:nvPr/>
            </p:nvSpPr>
            <p:spPr bwMode="auto">
              <a:xfrm>
                <a:off x="3899"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832" name="Rectangle 330">
                <a:extLst>
                  <a:ext uri="{FF2B5EF4-FFF2-40B4-BE49-F238E27FC236}">
                    <a16:creationId xmlns:a16="http://schemas.microsoft.com/office/drawing/2014/main" id="{66F8A4F5-B5F5-4A14-A8B0-5B753C109508}"/>
                  </a:ext>
                </a:extLst>
              </p:cNvPr>
              <p:cNvSpPr>
                <a:spLocks noChangeArrowheads="1"/>
              </p:cNvSpPr>
              <p:nvPr/>
            </p:nvSpPr>
            <p:spPr bwMode="auto">
              <a:xfrm>
                <a:off x="3899"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833" name="Rectangle 331">
                <a:extLst>
                  <a:ext uri="{FF2B5EF4-FFF2-40B4-BE49-F238E27FC236}">
                    <a16:creationId xmlns:a16="http://schemas.microsoft.com/office/drawing/2014/main" id="{B5B3E7CF-7EBC-4E69-A15B-8F267FCA90DF}"/>
                  </a:ext>
                </a:extLst>
              </p:cNvPr>
              <p:cNvSpPr>
                <a:spLocks noChangeArrowheads="1"/>
              </p:cNvSpPr>
              <p:nvPr/>
            </p:nvSpPr>
            <p:spPr bwMode="auto">
              <a:xfrm>
                <a:off x="4128"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8834" name="Rectangle 332">
                <a:extLst>
                  <a:ext uri="{FF2B5EF4-FFF2-40B4-BE49-F238E27FC236}">
                    <a16:creationId xmlns:a16="http://schemas.microsoft.com/office/drawing/2014/main" id="{A426F311-EA58-4515-99F5-CBCB38871B5C}"/>
                  </a:ext>
                </a:extLst>
              </p:cNvPr>
              <p:cNvSpPr>
                <a:spLocks noChangeArrowheads="1"/>
              </p:cNvSpPr>
              <p:nvPr/>
            </p:nvSpPr>
            <p:spPr bwMode="auto">
              <a:xfrm>
                <a:off x="3672" y="1152"/>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8835" name="Rectangle 333">
                <a:extLst>
                  <a:ext uri="{FF2B5EF4-FFF2-40B4-BE49-F238E27FC236}">
                    <a16:creationId xmlns:a16="http://schemas.microsoft.com/office/drawing/2014/main" id="{3CEE47DC-CDF8-4739-B049-321927BAA849}"/>
                  </a:ext>
                </a:extLst>
              </p:cNvPr>
              <p:cNvSpPr>
                <a:spLocks noChangeArrowheads="1"/>
              </p:cNvSpPr>
              <p:nvPr/>
            </p:nvSpPr>
            <p:spPr bwMode="auto">
              <a:xfrm>
                <a:off x="3445"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8836" name="Rectangle 334">
                <a:extLst>
                  <a:ext uri="{FF2B5EF4-FFF2-40B4-BE49-F238E27FC236}">
                    <a16:creationId xmlns:a16="http://schemas.microsoft.com/office/drawing/2014/main" id="{B26272B8-9264-413A-9A25-64AB7135C9CA}"/>
                  </a:ext>
                </a:extLst>
              </p:cNvPr>
              <p:cNvSpPr>
                <a:spLocks noChangeArrowheads="1"/>
              </p:cNvSpPr>
              <p:nvPr/>
            </p:nvSpPr>
            <p:spPr bwMode="auto">
              <a:xfrm>
                <a:off x="321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837" name="Rectangle 335">
                <a:extLst>
                  <a:ext uri="{FF2B5EF4-FFF2-40B4-BE49-F238E27FC236}">
                    <a16:creationId xmlns:a16="http://schemas.microsoft.com/office/drawing/2014/main" id="{CDC46255-6D5F-4172-9B40-2CE4BF0A7683}"/>
                  </a:ext>
                </a:extLst>
              </p:cNvPr>
              <p:cNvSpPr>
                <a:spLocks noChangeArrowheads="1"/>
              </p:cNvSpPr>
              <p:nvPr/>
            </p:nvSpPr>
            <p:spPr bwMode="auto">
              <a:xfrm>
                <a:off x="4128"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58838" name="Rectangle 336">
                <a:extLst>
                  <a:ext uri="{FF2B5EF4-FFF2-40B4-BE49-F238E27FC236}">
                    <a16:creationId xmlns:a16="http://schemas.microsoft.com/office/drawing/2014/main" id="{FF0CB8A0-0A54-4ED0-B2BE-AB1758635595}"/>
                  </a:ext>
                </a:extLst>
              </p:cNvPr>
              <p:cNvSpPr>
                <a:spLocks noChangeArrowheads="1"/>
              </p:cNvSpPr>
              <p:nvPr/>
            </p:nvSpPr>
            <p:spPr bwMode="auto">
              <a:xfrm>
                <a:off x="3672" y="2300"/>
                <a:ext cx="22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8839" name="Rectangle 337">
                <a:extLst>
                  <a:ext uri="{FF2B5EF4-FFF2-40B4-BE49-F238E27FC236}">
                    <a16:creationId xmlns:a16="http://schemas.microsoft.com/office/drawing/2014/main" id="{A567E4EF-8205-40ED-B09C-03F88E20802D}"/>
                  </a:ext>
                </a:extLst>
              </p:cNvPr>
              <p:cNvSpPr>
                <a:spLocks noChangeArrowheads="1"/>
              </p:cNvSpPr>
              <p:nvPr/>
            </p:nvSpPr>
            <p:spPr bwMode="auto">
              <a:xfrm>
                <a:off x="3445"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en-US" altLang="zh-TW" sz="2400">
                  <a:ea typeface="新細明體" panose="02020500000000000000" pitchFamily="18" charset="-120"/>
                </a:endParaRPr>
              </a:p>
            </p:txBody>
          </p:sp>
          <p:sp>
            <p:nvSpPr>
              <p:cNvPr id="158840" name="Rectangle 338">
                <a:extLst>
                  <a:ext uri="{FF2B5EF4-FFF2-40B4-BE49-F238E27FC236}">
                    <a16:creationId xmlns:a16="http://schemas.microsoft.com/office/drawing/2014/main" id="{E85AD28E-BA0B-4CB5-A803-A20BFAF1FCFE}"/>
                  </a:ext>
                </a:extLst>
              </p:cNvPr>
              <p:cNvSpPr>
                <a:spLocks noChangeArrowheads="1"/>
              </p:cNvSpPr>
              <p:nvPr/>
            </p:nvSpPr>
            <p:spPr bwMode="auto">
              <a:xfrm>
                <a:off x="3216"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en-US" altLang="zh-TW" sz="2400">
                  <a:ea typeface="新細明體" panose="02020500000000000000" pitchFamily="18" charset="-120"/>
                </a:endParaRPr>
              </a:p>
            </p:txBody>
          </p:sp>
          <p:sp>
            <p:nvSpPr>
              <p:cNvPr id="158841" name="Rectangle 339">
                <a:extLst>
                  <a:ext uri="{FF2B5EF4-FFF2-40B4-BE49-F238E27FC236}">
                    <a16:creationId xmlns:a16="http://schemas.microsoft.com/office/drawing/2014/main" id="{0FF8535A-ABEA-476B-B3E7-13C53A046993}"/>
                  </a:ext>
                </a:extLst>
              </p:cNvPr>
              <p:cNvSpPr>
                <a:spLocks noChangeArrowheads="1"/>
              </p:cNvSpPr>
              <p:nvPr/>
            </p:nvSpPr>
            <p:spPr bwMode="auto">
              <a:xfrm>
                <a:off x="4128"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en-US" altLang="zh-TW" sz="2400">
                  <a:ea typeface="新細明體" panose="02020500000000000000" pitchFamily="18" charset="-120"/>
                </a:endParaRPr>
              </a:p>
            </p:txBody>
          </p:sp>
          <p:sp>
            <p:nvSpPr>
              <p:cNvPr id="158842" name="Rectangle 340">
                <a:extLst>
                  <a:ext uri="{FF2B5EF4-FFF2-40B4-BE49-F238E27FC236}">
                    <a16:creationId xmlns:a16="http://schemas.microsoft.com/office/drawing/2014/main" id="{95E7E46F-52AB-4FBE-AC01-EED6F9ECA586}"/>
                  </a:ext>
                </a:extLst>
              </p:cNvPr>
              <p:cNvSpPr>
                <a:spLocks noChangeArrowheads="1"/>
              </p:cNvSpPr>
              <p:nvPr/>
            </p:nvSpPr>
            <p:spPr bwMode="auto">
              <a:xfrm>
                <a:off x="3672"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en-US" altLang="zh-TW" sz="2400">
                  <a:ea typeface="新細明體" panose="02020500000000000000" pitchFamily="18" charset="-120"/>
                </a:endParaRPr>
              </a:p>
            </p:txBody>
          </p:sp>
          <p:sp>
            <p:nvSpPr>
              <p:cNvPr id="158843" name="Rectangle 341">
                <a:extLst>
                  <a:ext uri="{FF2B5EF4-FFF2-40B4-BE49-F238E27FC236}">
                    <a16:creationId xmlns:a16="http://schemas.microsoft.com/office/drawing/2014/main" id="{94910977-71C2-46B6-B388-F7EBF6D6F098}"/>
                  </a:ext>
                </a:extLst>
              </p:cNvPr>
              <p:cNvSpPr>
                <a:spLocks noChangeArrowheads="1"/>
              </p:cNvSpPr>
              <p:nvPr/>
            </p:nvSpPr>
            <p:spPr bwMode="auto">
              <a:xfrm>
                <a:off x="3445"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en-US" altLang="zh-TW" sz="2400">
                  <a:ea typeface="新細明體" panose="02020500000000000000" pitchFamily="18" charset="-120"/>
                </a:endParaRPr>
              </a:p>
            </p:txBody>
          </p:sp>
          <p:sp>
            <p:nvSpPr>
              <p:cNvPr id="158844" name="Rectangle 342">
                <a:extLst>
                  <a:ext uri="{FF2B5EF4-FFF2-40B4-BE49-F238E27FC236}">
                    <a16:creationId xmlns:a16="http://schemas.microsoft.com/office/drawing/2014/main" id="{ECB8B92C-98D9-4373-A654-9560B1BD0506}"/>
                  </a:ext>
                </a:extLst>
              </p:cNvPr>
              <p:cNvSpPr>
                <a:spLocks noChangeArrowheads="1"/>
              </p:cNvSpPr>
              <p:nvPr/>
            </p:nvSpPr>
            <p:spPr bwMode="auto">
              <a:xfrm>
                <a:off x="3216"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845" name="Rectangle 343">
                <a:extLst>
                  <a:ext uri="{FF2B5EF4-FFF2-40B4-BE49-F238E27FC236}">
                    <a16:creationId xmlns:a16="http://schemas.microsoft.com/office/drawing/2014/main" id="{899DEB34-22F9-4F3E-8B30-A9EEA89E8F29}"/>
                  </a:ext>
                </a:extLst>
              </p:cNvPr>
              <p:cNvSpPr>
                <a:spLocks noChangeArrowheads="1"/>
              </p:cNvSpPr>
              <p:nvPr/>
            </p:nvSpPr>
            <p:spPr bwMode="auto">
              <a:xfrm>
                <a:off x="4128"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8846" name="Rectangle 344">
                <a:extLst>
                  <a:ext uri="{FF2B5EF4-FFF2-40B4-BE49-F238E27FC236}">
                    <a16:creationId xmlns:a16="http://schemas.microsoft.com/office/drawing/2014/main" id="{4E174BCA-16CF-4F38-B638-079A8F653ED3}"/>
                  </a:ext>
                </a:extLst>
              </p:cNvPr>
              <p:cNvSpPr>
                <a:spLocks noChangeArrowheads="1"/>
              </p:cNvSpPr>
              <p:nvPr/>
            </p:nvSpPr>
            <p:spPr bwMode="auto">
              <a:xfrm>
                <a:off x="3672"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847" name="Rectangle 345">
                <a:extLst>
                  <a:ext uri="{FF2B5EF4-FFF2-40B4-BE49-F238E27FC236}">
                    <a16:creationId xmlns:a16="http://schemas.microsoft.com/office/drawing/2014/main" id="{5865D757-6023-4B53-9C2F-4B6123511391}"/>
                  </a:ext>
                </a:extLst>
              </p:cNvPr>
              <p:cNvSpPr>
                <a:spLocks noChangeArrowheads="1"/>
              </p:cNvSpPr>
              <p:nvPr/>
            </p:nvSpPr>
            <p:spPr bwMode="auto">
              <a:xfrm>
                <a:off x="3445"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8848" name="Rectangle 346">
                <a:extLst>
                  <a:ext uri="{FF2B5EF4-FFF2-40B4-BE49-F238E27FC236}">
                    <a16:creationId xmlns:a16="http://schemas.microsoft.com/office/drawing/2014/main" id="{406692DE-47F9-45CF-A466-29FEDDDC51BC}"/>
                  </a:ext>
                </a:extLst>
              </p:cNvPr>
              <p:cNvSpPr>
                <a:spLocks noChangeArrowheads="1"/>
              </p:cNvSpPr>
              <p:nvPr/>
            </p:nvSpPr>
            <p:spPr bwMode="auto">
              <a:xfrm>
                <a:off x="3216"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8849" name="Rectangle 347">
                <a:extLst>
                  <a:ext uri="{FF2B5EF4-FFF2-40B4-BE49-F238E27FC236}">
                    <a16:creationId xmlns:a16="http://schemas.microsoft.com/office/drawing/2014/main" id="{3C6E3E82-AAE3-41C2-94DA-D582AF291BF0}"/>
                  </a:ext>
                </a:extLst>
              </p:cNvPr>
              <p:cNvSpPr>
                <a:spLocks noChangeArrowheads="1"/>
              </p:cNvSpPr>
              <p:nvPr/>
            </p:nvSpPr>
            <p:spPr bwMode="auto">
              <a:xfrm>
                <a:off x="4128"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850" name="Rectangle 348">
                <a:extLst>
                  <a:ext uri="{FF2B5EF4-FFF2-40B4-BE49-F238E27FC236}">
                    <a16:creationId xmlns:a16="http://schemas.microsoft.com/office/drawing/2014/main" id="{1C6E186C-B8E2-4DAE-AD5C-529A415781B6}"/>
                  </a:ext>
                </a:extLst>
              </p:cNvPr>
              <p:cNvSpPr>
                <a:spLocks noChangeArrowheads="1"/>
              </p:cNvSpPr>
              <p:nvPr/>
            </p:nvSpPr>
            <p:spPr bwMode="auto">
              <a:xfrm>
                <a:off x="3672"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851" name="Rectangle 349">
                <a:extLst>
                  <a:ext uri="{FF2B5EF4-FFF2-40B4-BE49-F238E27FC236}">
                    <a16:creationId xmlns:a16="http://schemas.microsoft.com/office/drawing/2014/main" id="{C8222585-5B4D-4395-90D9-5A1663967321}"/>
                  </a:ext>
                </a:extLst>
              </p:cNvPr>
              <p:cNvSpPr>
                <a:spLocks noChangeArrowheads="1"/>
              </p:cNvSpPr>
              <p:nvPr/>
            </p:nvSpPr>
            <p:spPr bwMode="auto">
              <a:xfrm>
                <a:off x="3445"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852" name="Rectangle 350">
                <a:extLst>
                  <a:ext uri="{FF2B5EF4-FFF2-40B4-BE49-F238E27FC236}">
                    <a16:creationId xmlns:a16="http://schemas.microsoft.com/office/drawing/2014/main" id="{757BEC8D-A364-4F51-A24A-B0866F57159E}"/>
                  </a:ext>
                </a:extLst>
              </p:cNvPr>
              <p:cNvSpPr>
                <a:spLocks noChangeArrowheads="1"/>
              </p:cNvSpPr>
              <p:nvPr/>
            </p:nvSpPr>
            <p:spPr bwMode="auto">
              <a:xfrm>
                <a:off x="3216"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853" name="Line 351">
                <a:extLst>
                  <a:ext uri="{FF2B5EF4-FFF2-40B4-BE49-F238E27FC236}">
                    <a16:creationId xmlns:a16="http://schemas.microsoft.com/office/drawing/2014/main" id="{F8BFEF72-CFAF-43CB-95EE-E62DA19E6B86}"/>
                  </a:ext>
                </a:extLst>
              </p:cNvPr>
              <p:cNvSpPr>
                <a:spLocks noChangeShapeType="1"/>
              </p:cNvSpPr>
              <p:nvPr/>
            </p:nvSpPr>
            <p:spPr bwMode="auto">
              <a:xfrm>
                <a:off x="3216"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54" name="Line 352">
                <a:extLst>
                  <a:ext uri="{FF2B5EF4-FFF2-40B4-BE49-F238E27FC236}">
                    <a16:creationId xmlns:a16="http://schemas.microsoft.com/office/drawing/2014/main" id="{58179398-234F-48B6-9CE7-8210611F9869}"/>
                  </a:ext>
                </a:extLst>
              </p:cNvPr>
              <p:cNvSpPr>
                <a:spLocks noChangeShapeType="1"/>
              </p:cNvSpPr>
              <p:nvPr/>
            </p:nvSpPr>
            <p:spPr bwMode="auto">
              <a:xfrm>
                <a:off x="3216"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55" name="Line 353">
                <a:extLst>
                  <a:ext uri="{FF2B5EF4-FFF2-40B4-BE49-F238E27FC236}">
                    <a16:creationId xmlns:a16="http://schemas.microsoft.com/office/drawing/2014/main" id="{CC3E0345-65F2-4842-B25E-37EE5C83AF37}"/>
                  </a:ext>
                </a:extLst>
              </p:cNvPr>
              <p:cNvSpPr>
                <a:spLocks noChangeShapeType="1"/>
              </p:cNvSpPr>
              <p:nvPr/>
            </p:nvSpPr>
            <p:spPr bwMode="auto">
              <a:xfrm>
                <a:off x="3216"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56" name="Line 354">
                <a:extLst>
                  <a:ext uri="{FF2B5EF4-FFF2-40B4-BE49-F238E27FC236}">
                    <a16:creationId xmlns:a16="http://schemas.microsoft.com/office/drawing/2014/main" id="{8BA5B5ED-90A0-46A9-8B26-3C4185BD22E9}"/>
                  </a:ext>
                </a:extLst>
              </p:cNvPr>
              <p:cNvSpPr>
                <a:spLocks noChangeShapeType="1"/>
              </p:cNvSpPr>
              <p:nvPr/>
            </p:nvSpPr>
            <p:spPr bwMode="auto">
              <a:xfrm>
                <a:off x="3216"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57" name="Line 355">
                <a:extLst>
                  <a:ext uri="{FF2B5EF4-FFF2-40B4-BE49-F238E27FC236}">
                    <a16:creationId xmlns:a16="http://schemas.microsoft.com/office/drawing/2014/main" id="{9B10AC77-234F-47DB-A31B-04792AA9F547}"/>
                  </a:ext>
                </a:extLst>
              </p:cNvPr>
              <p:cNvSpPr>
                <a:spLocks noChangeShapeType="1"/>
              </p:cNvSpPr>
              <p:nvPr/>
            </p:nvSpPr>
            <p:spPr bwMode="auto">
              <a:xfrm>
                <a:off x="3216"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58" name="Line 356">
                <a:extLst>
                  <a:ext uri="{FF2B5EF4-FFF2-40B4-BE49-F238E27FC236}">
                    <a16:creationId xmlns:a16="http://schemas.microsoft.com/office/drawing/2014/main" id="{46223DE8-516B-406D-985C-23E816ECF40C}"/>
                  </a:ext>
                </a:extLst>
              </p:cNvPr>
              <p:cNvSpPr>
                <a:spLocks noChangeShapeType="1"/>
              </p:cNvSpPr>
              <p:nvPr/>
            </p:nvSpPr>
            <p:spPr bwMode="auto">
              <a:xfrm>
                <a:off x="3216"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59" name="Line 357">
                <a:extLst>
                  <a:ext uri="{FF2B5EF4-FFF2-40B4-BE49-F238E27FC236}">
                    <a16:creationId xmlns:a16="http://schemas.microsoft.com/office/drawing/2014/main" id="{5D79A1D8-C0C7-471A-9187-4B59E8C69560}"/>
                  </a:ext>
                </a:extLst>
              </p:cNvPr>
              <p:cNvSpPr>
                <a:spLocks noChangeShapeType="1"/>
              </p:cNvSpPr>
              <p:nvPr/>
            </p:nvSpPr>
            <p:spPr bwMode="auto">
              <a:xfrm>
                <a:off x="3445"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60" name="Line 358">
                <a:extLst>
                  <a:ext uri="{FF2B5EF4-FFF2-40B4-BE49-F238E27FC236}">
                    <a16:creationId xmlns:a16="http://schemas.microsoft.com/office/drawing/2014/main" id="{653064F0-CD3A-47B1-90D8-F516431C2A60}"/>
                  </a:ext>
                </a:extLst>
              </p:cNvPr>
              <p:cNvSpPr>
                <a:spLocks noChangeShapeType="1"/>
              </p:cNvSpPr>
              <p:nvPr/>
            </p:nvSpPr>
            <p:spPr bwMode="auto">
              <a:xfrm>
                <a:off x="367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61" name="Line 359">
                <a:extLst>
                  <a:ext uri="{FF2B5EF4-FFF2-40B4-BE49-F238E27FC236}">
                    <a16:creationId xmlns:a16="http://schemas.microsoft.com/office/drawing/2014/main" id="{7D334691-8CCF-47C3-8645-15A291FC94B4}"/>
                  </a:ext>
                </a:extLst>
              </p:cNvPr>
              <p:cNvSpPr>
                <a:spLocks noChangeShapeType="1"/>
              </p:cNvSpPr>
              <p:nvPr/>
            </p:nvSpPr>
            <p:spPr bwMode="auto">
              <a:xfrm>
                <a:off x="389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62" name="Line 360">
                <a:extLst>
                  <a:ext uri="{FF2B5EF4-FFF2-40B4-BE49-F238E27FC236}">
                    <a16:creationId xmlns:a16="http://schemas.microsoft.com/office/drawing/2014/main" id="{7CCE95C3-9BEB-404F-965C-3FA9B3782DAA}"/>
                  </a:ext>
                </a:extLst>
              </p:cNvPr>
              <p:cNvSpPr>
                <a:spLocks noChangeShapeType="1"/>
              </p:cNvSpPr>
              <p:nvPr/>
            </p:nvSpPr>
            <p:spPr bwMode="auto">
              <a:xfrm>
                <a:off x="4357"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63" name="Line 361">
                <a:extLst>
                  <a:ext uri="{FF2B5EF4-FFF2-40B4-BE49-F238E27FC236}">
                    <a16:creationId xmlns:a16="http://schemas.microsoft.com/office/drawing/2014/main" id="{6205BDCA-F6D4-479F-8ECF-51DF799E61F9}"/>
                  </a:ext>
                </a:extLst>
              </p:cNvPr>
              <p:cNvSpPr>
                <a:spLocks noChangeShapeType="1"/>
              </p:cNvSpPr>
              <p:nvPr/>
            </p:nvSpPr>
            <p:spPr bwMode="auto">
              <a:xfrm>
                <a:off x="3216"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64" name="Line 362">
                <a:extLst>
                  <a:ext uri="{FF2B5EF4-FFF2-40B4-BE49-F238E27FC236}">
                    <a16:creationId xmlns:a16="http://schemas.microsoft.com/office/drawing/2014/main" id="{FC1C030D-02A2-40EE-AC06-FD474ABD43AC}"/>
                  </a:ext>
                </a:extLst>
              </p:cNvPr>
              <p:cNvSpPr>
                <a:spLocks noChangeShapeType="1"/>
              </p:cNvSpPr>
              <p:nvPr/>
            </p:nvSpPr>
            <p:spPr bwMode="auto">
              <a:xfrm>
                <a:off x="4128"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8737" name="Line 363">
              <a:extLst>
                <a:ext uri="{FF2B5EF4-FFF2-40B4-BE49-F238E27FC236}">
                  <a16:creationId xmlns:a16="http://schemas.microsoft.com/office/drawing/2014/main" id="{B8A12C24-6674-4162-9AB7-C6E2FF037553}"/>
                </a:ext>
              </a:extLst>
            </p:cNvPr>
            <p:cNvSpPr>
              <a:spLocks noChangeShapeType="1"/>
            </p:cNvSpPr>
            <p:nvPr/>
          </p:nvSpPr>
          <p:spPr bwMode="auto">
            <a:xfrm>
              <a:off x="3515" y="3333"/>
              <a:ext cx="242"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38" name="Line 364">
              <a:extLst>
                <a:ext uri="{FF2B5EF4-FFF2-40B4-BE49-F238E27FC236}">
                  <a16:creationId xmlns:a16="http://schemas.microsoft.com/office/drawing/2014/main" id="{01312490-884E-4504-8AFD-7F8883EF1AAE}"/>
                </a:ext>
              </a:extLst>
            </p:cNvPr>
            <p:cNvSpPr>
              <a:spLocks noChangeShapeType="1"/>
            </p:cNvSpPr>
            <p:nvPr/>
          </p:nvSpPr>
          <p:spPr bwMode="auto">
            <a:xfrm>
              <a:off x="3280" y="3626"/>
              <a:ext cx="0" cy="246"/>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39" name="Line 365">
              <a:extLst>
                <a:ext uri="{FF2B5EF4-FFF2-40B4-BE49-F238E27FC236}">
                  <a16:creationId xmlns:a16="http://schemas.microsoft.com/office/drawing/2014/main" id="{20C48F5D-0FC9-44F6-9153-6C5B26249E8E}"/>
                </a:ext>
              </a:extLst>
            </p:cNvPr>
            <p:cNvSpPr>
              <a:spLocks noChangeShapeType="1"/>
            </p:cNvSpPr>
            <p:nvPr/>
          </p:nvSpPr>
          <p:spPr bwMode="auto">
            <a:xfrm flipV="1">
              <a:off x="3280" y="2932"/>
              <a:ext cx="0" cy="281"/>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40" name="Line 366">
              <a:extLst>
                <a:ext uri="{FF2B5EF4-FFF2-40B4-BE49-F238E27FC236}">
                  <a16:creationId xmlns:a16="http://schemas.microsoft.com/office/drawing/2014/main" id="{85E93755-9583-40AF-A90A-0BED0AFE07D0}"/>
                </a:ext>
              </a:extLst>
            </p:cNvPr>
            <p:cNvSpPr>
              <a:spLocks noChangeShapeType="1"/>
            </p:cNvSpPr>
            <p:nvPr/>
          </p:nvSpPr>
          <p:spPr bwMode="auto">
            <a:xfrm flipH="1">
              <a:off x="2898" y="3333"/>
              <a:ext cx="284"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nvGrpSpPr>
            <p:cNvPr id="158741" name="Group 367">
              <a:extLst>
                <a:ext uri="{FF2B5EF4-FFF2-40B4-BE49-F238E27FC236}">
                  <a16:creationId xmlns:a16="http://schemas.microsoft.com/office/drawing/2014/main" id="{E02697A4-1EDB-4F88-BC93-D6CC72F17A55}"/>
                </a:ext>
              </a:extLst>
            </p:cNvPr>
            <p:cNvGrpSpPr>
              <a:grpSpLocks/>
            </p:cNvGrpSpPr>
            <p:nvPr/>
          </p:nvGrpSpPr>
          <p:grpSpPr bwMode="auto">
            <a:xfrm>
              <a:off x="3923" y="2888"/>
              <a:ext cx="962" cy="1054"/>
              <a:chOff x="3216" y="1152"/>
              <a:chExt cx="1141" cy="1439"/>
            </a:xfrm>
          </p:grpSpPr>
          <p:sp>
            <p:nvSpPr>
              <p:cNvPr id="158791" name="Rectangle 368">
                <a:extLst>
                  <a:ext uri="{FF2B5EF4-FFF2-40B4-BE49-F238E27FC236}">
                    <a16:creationId xmlns:a16="http://schemas.microsoft.com/office/drawing/2014/main" id="{56DE965D-4ED0-4106-823F-85A647808654}"/>
                  </a:ext>
                </a:extLst>
              </p:cNvPr>
              <p:cNvSpPr>
                <a:spLocks noChangeArrowheads="1"/>
              </p:cNvSpPr>
              <p:nvPr/>
            </p:nvSpPr>
            <p:spPr bwMode="auto">
              <a:xfrm>
                <a:off x="3899"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zh-TW" altLang="en-US" sz="1800">
                  <a:ea typeface="新細明體" panose="02020500000000000000" pitchFamily="18" charset="-120"/>
                </a:endParaRPr>
              </a:p>
            </p:txBody>
          </p:sp>
          <p:sp>
            <p:nvSpPr>
              <p:cNvPr id="158792" name="Rectangle 369">
                <a:extLst>
                  <a:ext uri="{FF2B5EF4-FFF2-40B4-BE49-F238E27FC236}">
                    <a16:creationId xmlns:a16="http://schemas.microsoft.com/office/drawing/2014/main" id="{05164B90-9770-40FA-842E-C16F33B06945}"/>
                  </a:ext>
                </a:extLst>
              </p:cNvPr>
              <p:cNvSpPr>
                <a:spLocks noChangeArrowheads="1"/>
              </p:cNvSpPr>
              <p:nvPr/>
            </p:nvSpPr>
            <p:spPr bwMode="auto">
              <a:xfrm>
                <a:off x="3899"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58793" name="Rectangle 370">
                <a:extLst>
                  <a:ext uri="{FF2B5EF4-FFF2-40B4-BE49-F238E27FC236}">
                    <a16:creationId xmlns:a16="http://schemas.microsoft.com/office/drawing/2014/main" id="{9D31B6AE-5605-4A58-8DAA-8EC1F417CFDE}"/>
                  </a:ext>
                </a:extLst>
              </p:cNvPr>
              <p:cNvSpPr>
                <a:spLocks noChangeArrowheads="1"/>
              </p:cNvSpPr>
              <p:nvPr/>
            </p:nvSpPr>
            <p:spPr bwMode="auto">
              <a:xfrm>
                <a:off x="3899"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794" name="Rectangle 371">
                <a:extLst>
                  <a:ext uri="{FF2B5EF4-FFF2-40B4-BE49-F238E27FC236}">
                    <a16:creationId xmlns:a16="http://schemas.microsoft.com/office/drawing/2014/main" id="{9ED15ADD-0B0C-4D38-80B6-AA1218DFD6C4}"/>
                  </a:ext>
                </a:extLst>
              </p:cNvPr>
              <p:cNvSpPr>
                <a:spLocks noChangeArrowheads="1"/>
              </p:cNvSpPr>
              <p:nvPr/>
            </p:nvSpPr>
            <p:spPr bwMode="auto">
              <a:xfrm>
                <a:off x="3899"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795" name="Rectangle 372">
                <a:extLst>
                  <a:ext uri="{FF2B5EF4-FFF2-40B4-BE49-F238E27FC236}">
                    <a16:creationId xmlns:a16="http://schemas.microsoft.com/office/drawing/2014/main" id="{D006C1B1-0CCC-4CF1-A764-12FAD91CD927}"/>
                  </a:ext>
                </a:extLst>
              </p:cNvPr>
              <p:cNvSpPr>
                <a:spLocks noChangeArrowheads="1"/>
              </p:cNvSpPr>
              <p:nvPr/>
            </p:nvSpPr>
            <p:spPr bwMode="auto">
              <a:xfrm>
                <a:off x="3899"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796" name="Rectangle 373">
                <a:extLst>
                  <a:ext uri="{FF2B5EF4-FFF2-40B4-BE49-F238E27FC236}">
                    <a16:creationId xmlns:a16="http://schemas.microsoft.com/office/drawing/2014/main" id="{22E8E884-750C-4549-AFD1-6D5A9FFB8997}"/>
                  </a:ext>
                </a:extLst>
              </p:cNvPr>
              <p:cNvSpPr>
                <a:spLocks noChangeArrowheads="1"/>
              </p:cNvSpPr>
              <p:nvPr/>
            </p:nvSpPr>
            <p:spPr bwMode="auto">
              <a:xfrm>
                <a:off x="4128"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797" name="Rectangle 374">
                <a:extLst>
                  <a:ext uri="{FF2B5EF4-FFF2-40B4-BE49-F238E27FC236}">
                    <a16:creationId xmlns:a16="http://schemas.microsoft.com/office/drawing/2014/main" id="{BC875481-EE3B-4564-9D6C-6D6E49138D9E}"/>
                  </a:ext>
                </a:extLst>
              </p:cNvPr>
              <p:cNvSpPr>
                <a:spLocks noChangeArrowheads="1"/>
              </p:cNvSpPr>
              <p:nvPr/>
            </p:nvSpPr>
            <p:spPr bwMode="auto">
              <a:xfrm>
                <a:off x="3672"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798" name="Rectangle 375">
                <a:extLst>
                  <a:ext uri="{FF2B5EF4-FFF2-40B4-BE49-F238E27FC236}">
                    <a16:creationId xmlns:a16="http://schemas.microsoft.com/office/drawing/2014/main" id="{C504A6FB-CDE7-4983-8525-485DD402733E}"/>
                  </a:ext>
                </a:extLst>
              </p:cNvPr>
              <p:cNvSpPr>
                <a:spLocks noChangeArrowheads="1"/>
              </p:cNvSpPr>
              <p:nvPr/>
            </p:nvSpPr>
            <p:spPr bwMode="auto">
              <a:xfrm>
                <a:off x="3445"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799" name="Rectangle 376">
                <a:extLst>
                  <a:ext uri="{FF2B5EF4-FFF2-40B4-BE49-F238E27FC236}">
                    <a16:creationId xmlns:a16="http://schemas.microsoft.com/office/drawing/2014/main" id="{41D13418-D8B5-40FB-ACDC-05DFEEA940B9}"/>
                  </a:ext>
                </a:extLst>
              </p:cNvPr>
              <p:cNvSpPr>
                <a:spLocks noChangeArrowheads="1"/>
              </p:cNvSpPr>
              <p:nvPr/>
            </p:nvSpPr>
            <p:spPr bwMode="auto">
              <a:xfrm>
                <a:off x="321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800" name="Rectangle 377">
                <a:extLst>
                  <a:ext uri="{FF2B5EF4-FFF2-40B4-BE49-F238E27FC236}">
                    <a16:creationId xmlns:a16="http://schemas.microsoft.com/office/drawing/2014/main" id="{DD07C563-3FA7-4ED9-91D5-51A56EDAC602}"/>
                  </a:ext>
                </a:extLst>
              </p:cNvPr>
              <p:cNvSpPr>
                <a:spLocks noChangeArrowheads="1"/>
              </p:cNvSpPr>
              <p:nvPr/>
            </p:nvSpPr>
            <p:spPr bwMode="auto">
              <a:xfrm>
                <a:off x="4128"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58801" name="Rectangle 378">
                <a:extLst>
                  <a:ext uri="{FF2B5EF4-FFF2-40B4-BE49-F238E27FC236}">
                    <a16:creationId xmlns:a16="http://schemas.microsoft.com/office/drawing/2014/main" id="{10750FFD-4432-4844-BD3D-2119190B48CD}"/>
                  </a:ext>
                </a:extLst>
              </p:cNvPr>
              <p:cNvSpPr>
                <a:spLocks noChangeArrowheads="1"/>
              </p:cNvSpPr>
              <p:nvPr/>
            </p:nvSpPr>
            <p:spPr bwMode="auto">
              <a:xfrm>
                <a:off x="3672"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802" name="Rectangle 379">
                <a:extLst>
                  <a:ext uri="{FF2B5EF4-FFF2-40B4-BE49-F238E27FC236}">
                    <a16:creationId xmlns:a16="http://schemas.microsoft.com/office/drawing/2014/main" id="{774A3505-8188-40E0-8BF7-963B330000E4}"/>
                  </a:ext>
                </a:extLst>
              </p:cNvPr>
              <p:cNvSpPr>
                <a:spLocks noChangeArrowheads="1"/>
              </p:cNvSpPr>
              <p:nvPr/>
            </p:nvSpPr>
            <p:spPr bwMode="auto">
              <a:xfrm>
                <a:off x="3445"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58803" name="Rectangle 380">
                <a:extLst>
                  <a:ext uri="{FF2B5EF4-FFF2-40B4-BE49-F238E27FC236}">
                    <a16:creationId xmlns:a16="http://schemas.microsoft.com/office/drawing/2014/main" id="{9AC5FA1C-7121-4FD6-9D8B-C2CF35C4A95C}"/>
                  </a:ext>
                </a:extLst>
              </p:cNvPr>
              <p:cNvSpPr>
                <a:spLocks noChangeArrowheads="1"/>
              </p:cNvSpPr>
              <p:nvPr/>
            </p:nvSpPr>
            <p:spPr bwMode="auto">
              <a:xfrm>
                <a:off x="3216"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zh-TW" altLang="en-US" sz="1800">
                  <a:ea typeface="新細明體" panose="02020500000000000000" pitchFamily="18" charset="-120"/>
                </a:endParaRPr>
              </a:p>
            </p:txBody>
          </p:sp>
          <p:sp>
            <p:nvSpPr>
              <p:cNvPr id="158804" name="Rectangle 381">
                <a:extLst>
                  <a:ext uri="{FF2B5EF4-FFF2-40B4-BE49-F238E27FC236}">
                    <a16:creationId xmlns:a16="http://schemas.microsoft.com/office/drawing/2014/main" id="{EF8BFA74-1E7D-4C0F-85AA-AC70212A7957}"/>
                  </a:ext>
                </a:extLst>
              </p:cNvPr>
              <p:cNvSpPr>
                <a:spLocks noChangeArrowheads="1"/>
              </p:cNvSpPr>
              <p:nvPr/>
            </p:nvSpPr>
            <p:spPr bwMode="auto">
              <a:xfrm>
                <a:off x="4128"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zh-TW" altLang="en-US" sz="1800">
                  <a:ea typeface="新細明體" panose="02020500000000000000" pitchFamily="18" charset="-120"/>
                </a:endParaRPr>
              </a:p>
            </p:txBody>
          </p:sp>
          <p:sp>
            <p:nvSpPr>
              <p:cNvPr id="158805" name="Rectangle 382">
                <a:extLst>
                  <a:ext uri="{FF2B5EF4-FFF2-40B4-BE49-F238E27FC236}">
                    <a16:creationId xmlns:a16="http://schemas.microsoft.com/office/drawing/2014/main" id="{C1594F79-B880-4C40-8F6F-114E8BC12FDF}"/>
                  </a:ext>
                </a:extLst>
              </p:cNvPr>
              <p:cNvSpPr>
                <a:spLocks noChangeArrowheads="1"/>
              </p:cNvSpPr>
              <p:nvPr/>
            </p:nvSpPr>
            <p:spPr bwMode="auto">
              <a:xfrm>
                <a:off x="3672"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58806" name="Rectangle 383">
                <a:extLst>
                  <a:ext uri="{FF2B5EF4-FFF2-40B4-BE49-F238E27FC236}">
                    <a16:creationId xmlns:a16="http://schemas.microsoft.com/office/drawing/2014/main" id="{EF8B1430-FEB5-4042-9848-39E343041B8E}"/>
                  </a:ext>
                </a:extLst>
              </p:cNvPr>
              <p:cNvSpPr>
                <a:spLocks noChangeArrowheads="1"/>
              </p:cNvSpPr>
              <p:nvPr/>
            </p:nvSpPr>
            <p:spPr bwMode="auto">
              <a:xfrm>
                <a:off x="3445"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58807" name="Rectangle 384">
                <a:extLst>
                  <a:ext uri="{FF2B5EF4-FFF2-40B4-BE49-F238E27FC236}">
                    <a16:creationId xmlns:a16="http://schemas.microsoft.com/office/drawing/2014/main" id="{2AAF495A-DF22-40B7-96A1-1D5AFECAC883}"/>
                  </a:ext>
                </a:extLst>
              </p:cNvPr>
              <p:cNvSpPr>
                <a:spLocks noChangeArrowheads="1"/>
              </p:cNvSpPr>
              <p:nvPr/>
            </p:nvSpPr>
            <p:spPr bwMode="auto">
              <a:xfrm>
                <a:off x="3216"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808" name="Rectangle 385">
                <a:extLst>
                  <a:ext uri="{FF2B5EF4-FFF2-40B4-BE49-F238E27FC236}">
                    <a16:creationId xmlns:a16="http://schemas.microsoft.com/office/drawing/2014/main" id="{FBE3C552-CFFB-478B-BE88-038410ADDDCC}"/>
                  </a:ext>
                </a:extLst>
              </p:cNvPr>
              <p:cNvSpPr>
                <a:spLocks noChangeArrowheads="1"/>
              </p:cNvSpPr>
              <p:nvPr/>
            </p:nvSpPr>
            <p:spPr bwMode="auto">
              <a:xfrm>
                <a:off x="4128"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809" name="Rectangle 386">
                <a:extLst>
                  <a:ext uri="{FF2B5EF4-FFF2-40B4-BE49-F238E27FC236}">
                    <a16:creationId xmlns:a16="http://schemas.microsoft.com/office/drawing/2014/main" id="{1DA58089-6AD3-49E3-8F9B-BA6B1CFD7D2B}"/>
                  </a:ext>
                </a:extLst>
              </p:cNvPr>
              <p:cNvSpPr>
                <a:spLocks noChangeArrowheads="1"/>
              </p:cNvSpPr>
              <p:nvPr/>
            </p:nvSpPr>
            <p:spPr bwMode="auto">
              <a:xfrm>
                <a:off x="3672"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810" name="Rectangle 387">
                <a:extLst>
                  <a:ext uri="{FF2B5EF4-FFF2-40B4-BE49-F238E27FC236}">
                    <a16:creationId xmlns:a16="http://schemas.microsoft.com/office/drawing/2014/main" id="{AF9AF5B4-7DD3-4224-B391-3F4B8C9C0D2F}"/>
                  </a:ext>
                </a:extLst>
              </p:cNvPr>
              <p:cNvSpPr>
                <a:spLocks noChangeArrowheads="1"/>
              </p:cNvSpPr>
              <p:nvPr/>
            </p:nvSpPr>
            <p:spPr bwMode="auto">
              <a:xfrm>
                <a:off x="3445" y="1726"/>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zh-TW" altLang="en-US" sz="1800">
                  <a:ea typeface="新細明體" panose="02020500000000000000" pitchFamily="18" charset="-120"/>
                </a:endParaRPr>
              </a:p>
            </p:txBody>
          </p:sp>
          <p:sp>
            <p:nvSpPr>
              <p:cNvPr id="158811" name="Rectangle 388">
                <a:extLst>
                  <a:ext uri="{FF2B5EF4-FFF2-40B4-BE49-F238E27FC236}">
                    <a16:creationId xmlns:a16="http://schemas.microsoft.com/office/drawing/2014/main" id="{12B40C9B-792A-4183-8804-8E80996E26DC}"/>
                  </a:ext>
                </a:extLst>
              </p:cNvPr>
              <p:cNvSpPr>
                <a:spLocks noChangeArrowheads="1"/>
              </p:cNvSpPr>
              <p:nvPr/>
            </p:nvSpPr>
            <p:spPr bwMode="auto">
              <a:xfrm>
                <a:off x="3216"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812" name="Rectangle 389">
                <a:extLst>
                  <a:ext uri="{FF2B5EF4-FFF2-40B4-BE49-F238E27FC236}">
                    <a16:creationId xmlns:a16="http://schemas.microsoft.com/office/drawing/2014/main" id="{84A5C215-AC0E-4D46-B8F4-0DB1153939AF}"/>
                  </a:ext>
                </a:extLst>
              </p:cNvPr>
              <p:cNvSpPr>
                <a:spLocks noChangeArrowheads="1"/>
              </p:cNvSpPr>
              <p:nvPr/>
            </p:nvSpPr>
            <p:spPr bwMode="auto">
              <a:xfrm>
                <a:off x="4128"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813" name="Rectangle 390">
                <a:extLst>
                  <a:ext uri="{FF2B5EF4-FFF2-40B4-BE49-F238E27FC236}">
                    <a16:creationId xmlns:a16="http://schemas.microsoft.com/office/drawing/2014/main" id="{868155A0-175E-4878-9CE3-52FC77E74887}"/>
                  </a:ext>
                </a:extLst>
              </p:cNvPr>
              <p:cNvSpPr>
                <a:spLocks noChangeArrowheads="1"/>
              </p:cNvSpPr>
              <p:nvPr/>
            </p:nvSpPr>
            <p:spPr bwMode="auto">
              <a:xfrm>
                <a:off x="3672" y="1439"/>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zh-TW" altLang="en-US" sz="1800">
                  <a:ea typeface="新細明體" panose="02020500000000000000" pitchFamily="18" charset="-120"/>
                </a:endParaRPr>
              </a:p>
            </p:txBody>
          </p:sp>
          <p:sp>
            <p:nvSpPr>
              <p:cNvPr id="158814" name="Rectangle 391">
                <a:extLst>
                  <a:ext uri="{FF2B5EF4-FFF2-40B4-BE49-F238E27FC236}">
                    <a16:creationId xmlns:a16="http://schemas.microsoft.com/office/drawing/2014/main" id="{464D2D16-94F8-4F4F-B9FC-3D9232BEE090}"/>
                  </a:ext>
                </a:extLst>
              </p:cNvPr>
              <p:cNvSpPr>
                <a:spLocks noChangeArrowheads="1"/>
              </p:cNvSpPr>
              <p:nvPr/>
            </p:nvSpPr>
            <p:spPr bwMode="auto">
              <a:xfrm>
                <a:off x="3445"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815" name="Rectangle 392">
                <a:extLst>
                  <a:ext uri="{FF2B5EF4-FFF2-40B4-BE49-F238E27FC236}">
                    <a16:creationId xmlns:a16="http://schemas.microsoft.com/office/drawing/2014/main" id="{C9E91ABC-0350-4EEE-809D-3567773B21EE}"/>
                  </a:ext>
                </a:extLst>
              </p:cNvPr>
              <p:cNvSpPr>
                <a:spLocks noChangeArrowheads="1"/>
              </p:cNvSpPr>
              <p:nvPr/>
            </p:nvSpPr>
            <p:spPr bwMode="auto">
              <a:xfrm>
                <a:off x="3216"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zh-TW" altLang="en-US" sz="1800">
                  <a:ea typeface="新細明體" panose="02020500000000000000" pitchFamily="18" charset="-120"/>
                </a:endParaRPr>
              </a:p>
            </p:txBody>
          </p:sp>
          <p:sp>
            <p:nvSpPr>
              <p:cNvPr id="158816" name="Line 393">
                <a:extLst>
                  <a:ext uri="{FF2B5EF4-FFF2-40B4-BE49-F238E27FC236}">
                    <a16:creationId xmlns:a16="http://schemas.microsoft.com/office/drawing/2014/main" id="{95877376-7715-4A6D-8360-F2752E9E1781}"/>
                  </a:ext>
                </a:extLst>
              </p:cNvPr>
              <p:cNvSpPr>
                <a:spLocks noChangeShapeType="1"/>
              </p:cNvSpPr>
              <p:nvPr/>
            </p:nvSpPr>
            <p:spPr bwMode="auto">
              <a:xfrm>
                <a:off x="3216"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17" name="Line 394">
                <a:extLst>
                  <a:ext uri="{FF2B5EF4-FFF2-40B4-BE49-F238E27FC236}">
                    <a16:creationId xmlns:a16="http://schemas.microsoft.com/office/drawing/2014/main" id="{8AD34448-8763-400C-AD46-A5CA901D06C0}"/>
                  </a:ext>
                </a:extLst>
              </p:cNvPr>
              <p:cNvSpPr>
                <a:spLocks noChangeShapeType="1"/>
              </p:cNvSpPr>
              <p:nvPr/>
            </p:nvSpPr>
            <p:spPr bwMode="auto">
              <a:xfrm>
                <a:off x="3216"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18" name="Line 395">
                <a:extLst>
                  <a:ext uri="{FF2B5EF4-FFF2-40B4-BE49-F238E27FC236}">
                    <a16:creationId xmlns:a16="http://schemas.microsoft.com/office/drawing/2014/main" id="{B0A894C4-2050-4911-9E14-753475B68EC2}"/>
                  </a:ext>
                </a:extLst>
              </p:cNvPr>
              <p:cNvSpPr>
                <a:spLocks noChangeShapeType="1"/>
              </p:cNvSpPr>
              <p:nvPr/>
            </p:nvSpPr>
            <p:spPr bwMode="auto">
              <a:xfrm>
                <a:off x="3216"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19" name="Line 396">
                <a:extLst>
                  <a:ext uri="{FF2B5EF4-FFF2-40B4-BE49-F238E27FC236}">
                    <a16:creationId xmlns:a16="http://schemas.microsoft.com/office/drawing/2014/main" id="{B785EA1C-BBC3-4541-BC57-B52AC8F34B10}"/>
                  </a:ext>
                </a:extLst>
              </p:cNvPr>
              <p:cNvSpPr>
                <a:spLocks noChangeShapeType="1"/>
              </p:cNvSpPr>
              <p:nvPr/>
            </p:nvSpPr>
            <p:spPr bwMode="auto">
              <a:xfrm>
                <a:off x="3216"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20" name="Line 397">
                <a:extLst>
                  <a:ext uri="{FF2B5EF4-FFF2-40B4-BE49-F238E27FC236}">
                    <a16:creationId xmlns:a16="http://schemas.microsoft.com/office/drawing/2014/main" id="{236F7C2D-EE15-448B-B2CC-D7FAB9F59D38}"/>
                  </a:ext>
                </a:extLst>
              </p:cNvPr>
              <p:cNvSpPr>
                <a:spLocks noChangeShapeType="1"/>
              </p:cNvSpPr>
              <p:nvPr/>
            </p:nvSpPr>
            <p:spPr bwMode="auto">
              <a:xfrm>
                <a:off x="3216"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21" name="Line 398">
                <a:extLst>
                  <a:ext uri="{FF2B5EF4-FFF2-40B4-BE49-F238E27FC236}">
                    <a16:creationId xmlns:a16="http://schemas.microsoft.com/office/drawing/2014/main" id="{25B6C15D-CE40-4E65-A083-8F5AD3494E97}"/>
                  </a:ext>
                </a:extLst>
              </p:cNvPr>
              <p:cNvSpPr>
                <a:spLocks noChangeShapeType="1"/>
              </p:cNvSpPr>
              <p:nvPr/>
            </p:nvSpPr>
            <p:spPr bwMode="auto">
              <a:xfrm>
                <a:off x="3216"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22" name="Line 399">
                <a:extLst>
                  <a:ext uri="{FF2B5EF4-FFF2-40B4-BE49-F238E27FC236}">
                    <a16:creationId xmlns:a16="http://schemas.microsoft.com/office/drawing/2014/main" id="{DAE6AF4E-1CDD-4501-9570-64C4DC8EECB1}"/>
                  </a:ext>
                </a:extLst>
              </p:cNvPr>
              <p:cNvSpPr>
                <a:spLocks noChangeShapeType="1"/>
              </p:cNvSpPr>
              <p:nvPr/>
            </p:nvSpPr>
            <p:spPr bwMode="auto">
              <a:xfrm>
                <a:off x="3445"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23" name="Line 400">
                <a:extLst>
                  <a:ext uri="{FF2B5EF4-FFF2-40B4-BE49-F238E27FC236}">
                    <a16:creationId xmlns:a16="http://schemas.microsoft.com/office/drawing/2014/main" id="{B41CBF27-68E1-409C-BED0-9A10737BE7FD}"/>
                  </a:ext>
                </a:extLst>
              </p:cNvPr>
              <p:cNvSpPr>
                <a:spLocks noChangeShapeType="1"/>
              </p:cNvSpPr>
              <p:nvPr/>
            </p:nvSpPr>
            <p:spPr bwMode="auto">
              <a:xfrm>
                <a:off x="367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24" name="Line 401">
                <a:extLst>
                  <a:ext uri="{FF2B5EF4-FFF2-40B4-BE49-F238E27FC236}">
                    <a16:creationId xmlns:a16="http://schemas.microsoft.com/office/drawing/2014/main" id="{D56A3C3B-DA29-4B80-A688-AAE6A32554BC}"/>
                  </a:ext>
                </a:extLst>
              </p:cNvPr>
              <p:cNvSpPr>
                <a:spLocks noChangeShapeType="1"/>
              </p:cNvSpPr>
              <p:nvPr/>
            </p:nvSpPr>
            <p:spPr bwMode="auto">
              <a:xfrm>
                <a:off x="389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25" name="Line 402">
                <a:extLst>
                  <a:ext uri="{FF2B5EF4-FFF2-40B4-BE49-F238E27FC236}">
                    <a16:creationId xmlns:a16="http://schemas.microsoft.com/office/drawing/2014/main" id="{C8DCE23C-8429-47FF-B8A0-19A2E2DB3E12}"/>
                  </a:ext>
                </a:extLst>
              </p:cNvPr>
              <p:cNvSpPr>
                <a:spLocks noChangeShapeType="1"/>
              </p:cNvSpPr>
              <p:nvPr/>
            </p:nvSpPr>
            <p:spPr bwMode="auto">
              <a:xfrm>
                <a:off x="4357"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26" name="Line 403">
                <a:extLst>
                  <a:ext uri="{FF2B5EF4-FFF2-40B4-BE49-F238E27FC236}">
                    <a16:creationId xmlns:a16="http://schemas.microsoft.com/office/drawing/2014/main" id="{C0B5A83A-8429-43D2-A994-BA5EAFA4A740}"/>
                  </a:ext>
                </a:extLst>
              </p:cNvPr>
              <p:cNvSpPr>
                <a:spLocks noChangeShapeType="1"/>
              </p:cNvSpPr>
              <p:nvPr/>
            </p:nvSpPr>
            <p:spPr bwMode="auto">
              <a:xfrm>
                <a:off x="3216"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27" name="Line 404">
                <a:extLst>
                  <a:ext uri="{FF2B5EF4-FFF2-40B4-BE49-F238E27FC236}">
                    <a16:creationId xmlns:a16="http://schemas.microsoft.com/office/drawing/2014/main" id="{D27A69B4-EC3E-4379-8982-862CE9036BE1}"/>
                  </a:ext>
                </a:extLst>
              </p:cNvPr>
              <p:cNvSpPr>
                <a:spLocks noChangeShapeType="1"/>
              </p:cNvSpPr>
              <p:nvPr/>
            </p:nvSpPr>
            <p:spPr bwMode="auto">
              <a:xfrm>
                <a:off x="4128"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8742" name="Line 405">
              <a:extLst>
                <a:ext uri="{FF2B5EF4-FFF2-40B4-BE49-F238E27FC236}">
                  <a16:creationId xmlns:a16="http://schemas.microsoft.com/office/drawing/2014/main" id="{FE771974-8002-4FD5-9B05-C19D4C4C5053}"/>
                </a:ext>
              </a:extLst>
            </p:cNvPr>
            <p:cNvSpPr>
              <a:spLocks noChangeShapeType="1"/>
            </p:cNvSpPr>
            <p:nvPr/>
          </p:nvSpPr>
          <p:spPr bwMode="auto">
            <a:xfrm flipV="1">
              <a:off x="4531" y="2984"/>
              <a:ext cx="0" cy="432"/>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43" name="Line 406">
              <a:extLst>
                <a:ext uri="{FF2B5EF4-FFF2-40B4-BE49-F238E27FC236}">
                  <a16:creationId xmlns:a16="http://schemas.microsoft.com/office/drawing/2014/main" id="{FAFA7FD4-2394-46DA-9BCE-E2E5FFBE5BBD}"/>
                </a:ext>
              </a:extLst>
            </p:cNvPr>
            <p:cNvSpPr>
              <a:spLocks noChangeShapeType="1"/>
            </p:cNvSpPr>
            <p:nvPr/>
          </p:nvSpPr>
          <p:spPr bwMode="auto">
            <a:xfrm>
              <a:off x="4682" y="3552"/>
              <a:ext cx="192"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44" name="Line 407">
              <a:extLst>
                <a:ext uri="{FF2B5EF4-FFF2-40B4-BE49-F238E27FC236}">
                  <a16:creationId xmlns:a16="http://schemas.microsoft.com/office/drawing/2014/main" id="{FB415EB8-DAB3-4411-8111-D80AE08D0187}"/>
                </a:ext>
              </a:extLst>
            </p:cNvPr>
            <p:cNvSpPr>
              <a:spLocks noChangeShapeType="1"/>
            </p:cNvSpPr>
            <p:nvPr/>
          </p:nvSpPr>
          <p:spPr bwMode="auto">
            <a:xfrm flipH="1">
              <a:off x="4000" y="3554"/>
              <a:ext cx="432"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45" name="Line 408">
              <a:extLst>
                <a:ext uri="{FF2B5EF4-FFF2-40B4-BE49-F238E27FC236}">
                  <a16:creationId xmlns:a16="http://schemas.microsoft.com/office/drawing/2014/main" id="{CDF3FA05-FB30-4727-A4B1-111F5C9C1568}"/>
                </a:ext>
              </a:extLst>
            </p:cNvPr>
            <p:cNvSpPr>
              <a:spLocks noChangeShapeType="1"/>
            </p:cNvSpPr>
            <p:nvPr/>
          </p:nvSpPr>
          <p:spPr bwMode="auto">
            <a:xfrm>
              <a:off x="4531" y="3752"/>
              <a:ext cx="0" cy="144"/>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nvGrpSpPr>
            <p:cNvPr id="158746" name="Group 409">
              <a:extLst>
                <a:ext uri="{FF2B5EF4-FFF2-40B4-BE49-F238E27FC236}">
                  <a16:creationId xmlns:a16="http://schemas.microsoft.com/office/drawing/2014/main" id="{DC866BAC-7283-43CE-9862-8EA9720D0D05}"/>
                </a:ext>
              </a:extLst>
            </p:cNvPr>
            <p:cNvGrpSpPr>
              <a:grpSpLocks/>
            </p:cNvGrpSpPr>
            <p:nvPr/>
          </p:nvGrpSpPr>
          <p:grpSpPr bwMode="auto">
            <a:xfrm>
              <a:off x="4979" y="2888"/>
              <a:ext cx="962" cy="1054"/>
              <a:chOff x="3216" y="1152"/>
              <a:chExt cx="1141" cy="1439"/>
            </a:xfrm>
          </p:grpSpPr>
          <p:sp>
            <p:nvSpPr>
              <p:cNvPr id="158754" name="Rectangle 410">
                <a:extLst>
                  <a:ext uri="{FF2B5EF4-FFF2-40B4-BE49-F238E27FC236}">
                    <a16:creationId xmlns:a16="http://schemas.microsoft.com/office/drawing/2014/main" id="{7581F317-E76B-43E4-908D-2F1FDBF41018}"/>
                  </a:ext>
                </a:extLst>
              </p:cNvPr>
              <p:cNvSpPr>
                <a:spLocks noChangeArrowheads="1"/>
              </p:cNvSpPr>
              <p:nvPr/>
            </p:nvSpPr>
            <p:spPr bwMode="auto">
              <a:xfrm>
                <a:off x="3899" y="2300"/>
                <a:ext cx="229"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zh-TW" altLang="en-US" sz="1800">
                  <a:ea typeface="新細明體" panose="02020500000000000000" pitchFamily="18" charset="-120"/>
                </a:endParaRPr>
              </a:p>
            </p:txBody>
          </p:sp>
          <p:sp>
            <p:nvSpPr>
              <p:cNvPr id="158755" name="Rectangle 411">
                <a:extLst>
                  <a:ext uri="{FF2B5EF4-FFF2-40B4-BE49-F238E27FC236}">
                    <a16:creationId xmlns:a16="http://schemas.microsoft.com/office/drawing/2014/main" id="{C3BA3783-3139-42BA-B608-85463266EEC3}"/>
                  </a:ext>
                </a:extLst>
              </p:cNvPr>
              <p:cNvSpPr>
                <a:spLocks noChangeArrowheads="1"/>
              </p:cNvSpPr>
              <p:nvPr/>
            </p:nvSpPr>
            <p:spPr bwMode="auto">
              <a:xfrm>
                <a:off x="3899"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58756" name="Rectangle 412">
                <a:extLst>
                  <a:ext uri="{FF2B5EF4-FFF2-40B4-BE49-F238E27FC236}">
                    <a16:creationId xmlns:a16="http://schemas.microsoft.com/office/drawing/2014/main" id="{C3501E4A-7ED6-47E5-A13D-11BD0629ADEB}"/>
                  </a:ext>
                </a:extLst>
              </p:cNvPr>
              <p:cNvSpPr>
                <a:spLocks noChangeArrowheads="1"/>
              </p:cNvSpPr>
              <p:nvPr/>
            </p:nvSpPr>
            <p:spPr bwMode="auto">
              <a:xfrm>
                <a:off x="3899"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757" name="Rectangle 413">
                <a:extLst>
                  <a:ext uri="{FF2B5EF4-FFF2-40B4-BE49-F238E27FC236}">
                    <a16:creationId xmlns:a16="http://schemas.microsoft.com/office/drawing/2014/main" id="{F23A3153-F9C7-4FF5-B0A4-D1321958E78A}"/>
                  </a:ext>
                </a:extLst>
              </p:cNvPr>
              <p:cNvSpPr>
                <a:spLocks noChangeArrowheads="1"/>
              </p:cNvSpPr>
              <p:nvPr/>
            </p:nvSpPr>
            <p:spPr bwMode="auto">
              <a:xfrm>
                <a:off x="3899"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758" name="Rectangle 414">
                <a:extLst>
                  <a:ext uri="{FF2B5EF4-FFF2-40B4-BE49-F238E27FC236}">
                    <a16:creationId xmlns:a16="http://schemas.microsoft.com/office/drawing/2014/main" id="{087DD764-E1AC-4D40-A9B8-39A909123B14}"/>
                  </a:ext>
                </a:extLst>
              </p:cNvPr>
              <p:cNvSpPr>
                <a:spLocks noChangeArrowheads="1"/>
              </p:cNvSpPr>
              <p:nvPr/>
            </p:nvSpPr>
            <p:spPr bwMode="auto">
              <a:xfrm>
                <a:off x="3899" y="1152"/>
                <a:ext cx="229" cy="287"/>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5</a:t>
                </a:r>
              </a:p>
            </p:txBody>
          </p:sp>
          <p:sp>
            <p:nvSpPr>
              <p:cNvPr id="158759" name="Rectangle 415">
                <a:extLst>
                  <a:ext uri="{FF2B5EF4-FFF2-40B4-BE49-F238E27FC236}">
                    <a16:creationId xmlns:a16="http://schemas.microsoft.com/office/drawing/2014/main" id="{70994CC9-740D-4656-B0B0-965695961248}"/>
                  </a:ext>
                </a:extLst>
              </p:cNvPr>
              <p:cNvSpPr>
                <a:spLocks noChangeArrowheads="1"/>
              </p:cNvSpPr>
              <p:nvPr/>
            </p:nvSpPr>
            <p:spPr bwMode="auto">
              <a:xfrm>
                <a:off x="4128" y="1152"/>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760" name="Rectangle 416">
                <a:extLst>
                  <a:ext uri="{FF2B5EF4-FFF2-40B4-BE49-F238E27FC236}">
                    <a16:creationId xmlns:a16="http://schemas.microsoft.com/office/drawing/2014/main" id="{F334018A-1719-42F3-B62E-4553381ECF67}"/>
                  </a:ext>
                </a:extLst>
              </p:cNvPr>
              <p:cNvSpPr>
                <a:spLocks noChangeArrowheads="1"/>
              </p:cNvSpPr>
              <p:nvPr/>
            </p:nvSpPr>
            <p:spPr bwMode="auto">
              <a:xfrm>
                <a:off x="3672"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761" name="Rectangle 417">
                <a:extLst>
                  <a:ext uri="{FF2B5EF4-FFF2-40B4-BE49-F238E27FC236}">
                    <a16:creationId xmlns:a16="http://schemas.microsoft.com/office/drawing/2014/main" id="{D8208BF5-7C3D-4626-AA86-A68BAC5C8F3D}"/>
                  </a:ext>
                </a:extLst>
              </p:cNvPr>
              <p:cNvSpPr>
                <a:spLocks noChangeArrowheads="1"/>
              </p:cNvSpPr>
              <p:nvPr/>
            </p:nvSpPr>
            <p:spPr bwMode="auto">
              <a:xfrm>
                <a:off x="3445"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762" name="Rectangle 418">
                <a:extLst>
                  <a:ext uri="{FF2B5EF4-FFF2-40B4-BE49-F238E27FC236}">
                    <a16:creationId xmlns:a16="http://schemas.microsoft.com/office/drawing/2014/main" id="{41441B90-C691-48D2-A553-AB76AF041353}"/>
                  </a:ext>
                </a:extLst>
              </p:cNvPr>
              <p:cNvSpPr>
                <a:spLocks noChangeArrowheads="1"/>
              </p:cNvSpPr>
              <p:nvPr/>
            </p:nvSpPr>
            <p:spPr bwMode="auto">
              <a:xfrm>
                <a:off x="321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763" name="Rectangle 419">
                <a:extLst>
                  <a:ext uri="{FF2B5EF4-FFF2-40B4-BE49-F238E27FC236}">
                    <a16:creationId xmlns:a16="http://schemas.microsoft.com/office/drawing/2014/main" id="{A24B906E-239D-40F6-8884-4C561F8BF879}"/>
                  </a:ext>
                </a:extLst>
              </p:cNvPr>
              <p:cNvSpPr>
                <a:spLocks noChangeArrowheads="1"/>
              </p:cNvSpPr>
              <p:nvPr/>
            </p:nvSpPr>
            <p:spPr bwMode="auto">
              <a:xfrm>
                <a:off x="4128"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58764" name="Rectangle 420">
                <a:extLst>
                  <a:ext uri="{FF2B5EF4-FFF2-40B4-BE49-F238E27FC236}">
                    <a16:creationId xmlns:a16="http://schemas.microsoft.com/office/drawing/2014/main" id="{5B65CF78-8ECC-4FEC-BD8D-6E6597DBEAD6}"/>
                  </a:ext>
                </a:extLst>
              </p:cNvPr>
              <p:cNvSpPr>
                <a:spLocks noChangeArrowheads="1"/>
              </p:cNvSpPr>
              <p:nvPr/>
            </p:nvSpPr>
            <p:spPr bwMode="auto">
              <a:xfrm>
                <a:off x="3672" y="2300"/>
                <a:ext cx="227"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765" name="Rectangle 421">
                <a:extLst>
                  <a:ext uri="{FF2B5EF4-FFF2-40B4-BE49-F238E27FC236}">
                    <a16:creationId xmlns:a16="http://schemas.microsoft.com/office/drawing/2014/main" id="{4B847F49-A21A-4DE8-AC5A-5BA2085D264F}"/>
                  </a:ext>
                </a:extLst>
              </p:cNvPr>
              <p:cNvSpPr>
                <a:spLocks noChangeArrowheads="1"/>
              </p:cNvSpPr>
              <p:nvPr/>
            </p:nvSpPr>
            <p:spPr bwMode="auto">
              <a:xfrm>
                <a:off x="3445" y="2300"/>
                <a:ext cx="227"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58766" name="Rectangle 422">
                <a:extLst>
                  <a:ext uri="{FF2B5EF4-FFF2-40B4-BE49-F238E27FC236}">
                    <a16:creationId xmlns:a16="http://schemas.microsoft.com/office/drawing/2014/main" id="{3836E865-DD6E-4703-8C39-E6A057A2EFBC}"/>
                  </a:ext>
                </a:extLst>
              </p:cNvPr>
              <p:cNvSpPr>
                <a:spLocks noChangeArrowheads="1"/>
              </p:cNvSpPr>
              <p:nvPr/>
            </p:nvSpPr>
            <p:spPr bwMode="auto">
              <a:xfrm>
                <a:off x="3216" y="2300"/>
                <a:ext cx="229"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zh-TW" altLang="en-US" sz="1800">
                  <a:ea typeface="新細明體" panose="02020500000000000000" pitchFamily="18" charset="-120"/>
                </a:endParaRPr>
              </a:p>
            </p:txBody>
          </p:sp>
          <p:sp>
            <p:nvSpPr>
              <p:cNvPr id="158767" name="Rectangle 423">
                <a:extLst>
                  <a:ext uri="{FF2B5EF4-FFF2-40B4-BE49-F238E27FC236}">
                    <a16:creationId xmlns:a16="http://schemas.microsoft.com/office/drawing/2014/main" id="{E43B390F-006B-4884-9C73-62285ADAA9B6}"/>
                  </a:ext>
                </a:extLst>
              </p:cNvPr>
              <p:cNvSpPr>
                <a:spLocks noChangeArrowheads="1"/>
              </p:cNvSpPr>
              <p:nvPr/>
            </p:nvSpPr>
            <p:spPr bwMode="auto">
              <a:xfrm>
                <a:off x="4128" y="2013"/>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zh-TW" altLang="en-US" sz="1800">
                  <a:ea typeface="新細明體" panose="02020500000000000000" pitchFamily="18" charset="-120"/>
                </a:endParaRPr>
              </a:p>
            </p:txBody>
          </p:sp>
          <p:sp>
            <p:nvSpPr>
              <p:cNvPr id="158768" name="Rectangle 424">
                <a:extLst>
                  <a:ext uri="{FF2B5EF4-FFF2-40B4-BE49-F238E27FC236}">
                    <a16:creationId xmlns:a16="http://schemas.microsoft.com/office/drawing/2014/main" id="{3E100F03-015E-4CA4-9DEA-0A100654FE90}"/>
                  </a:ext>
                </a:extLst>
              </p:cNvPr>
              <p:cNvSpPr>
                <a:spLocks noChangeArrowheads="1"/>
              </p:cNvSpPr>
              <p:nvPr/>
            </p:nvSpPr>
            <p:spPr bwMode="auto">
              <a:xfrm>
                <a:off x="3672"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58769" name="Rectangle 425">
                <a:extLst>
                  <a:ext uri="{FF2B5EF4-FFF2-40B4-BE49-F238E27FC236}">
                    <a16:creationId xmlns:a16="http://schemas.microsoft.com/office/drawing/2014/main" id="{CA5A2FFC-FF95-468E-9CE2-A37CDDA3A6A7}"/>
                  </a:ext>
                </a:extLst>
              </p:cNvPr>
              <p:cNvSpPr>
                <a:spLocks noChangeArrowheads="1"/>
              </p:cNvSpPr>
              <p:nvPr/>
            </p:nvSpPr>
            <p:spPr bwMode="auto">
              <a:xfrm>
                <a:off x="3445"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58770" name="Rectangle 426">
                <a:extLst>
                  <a:ext uri="{FF2B5EF4-FFF2-40B4-BE49-F238E27FC236}">
                    <a16:creationId xmlns:a16="http://schemas.microsoft.com/office/drawing/2014/main" id="{AEEBD1A7-EDDB-4C83-AA99-043D5D6EC148}"/>
                  </a:ext>
                </a:extLst>
              </p:cNvPr>
              <p:cNvSpPr>
                <a:spLocks noChangeArrowheads="1"/>
              </p:cNvSpPr>
              <p:nvPr/>
            </p:nvSpPr>
            <p:spPr bwMode="auto">
              <a:xfrm>
                <a:off x="3216" y="2013"/>
                <a:ext cx="229" cy="287"/>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5</a:t>
                </a:r>
              </a:p>
            </p:txBody>
          </p:sp>
          <p:sp>
            <p:nvSpPr>
              <p:cNvPr id="158771" name="Rectangle 427">
                <a:extLst>
                  <a:ext uri="{FF2B5EF4-FFF2-40B4-BE49-F238E27FC236}">
                    <a16:creationId xmlns:a16="http://schemas.microsoft.com/office/drawing/2014/main" id="{991413D6-043A-4C22-916A-6E35B9BD967F}"/>
                  </a:ext>
                </a:extLst>
              </p:cNvPr>
              <p:cNvSpPr>
                <a:spLocks noChangeArrowheads="1"/>
              </p:cNvSpPr>
              <p:nvPr/>
            </p:nvSpPr>
            <p:spPr bwMode="auto">
              <a:xfrm>
                <a:off x="4128" y="1726"/>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772" name="Rectangle 428">
                <a:extLst>
                  <a:ext uri="{FF2B5EF4-FFF2-40B4-BE49-F238E27FC236}">
                    <a16:creationId xmlns:a16="http://schemas.microsoft.com/office/drawing/2014/main" id="{4A50801A-3653-458B-83E3-15A13499C8C4}"/>
                  </a:ext>
                </a:extLst>
              </p:cNvPr>
              <p:cNvSpPr>
                <a:spLocks noChangeArrowheads="1"/>
              </p:cNvSpPr>
              <p:nvPr/>
            </p:nvSpPr>
            <p:spPr bwMode="auto">
              <a:xfrm>
                <a:off x="3672"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773" name="Rectangle 429">
                <a:extLst>
                  <a:ext uri="{FF2B5EF4-FFF2-40B4-BE49-F238E27FC236}">
                    <a16:creationId xmlns:a16="http://schemas.microsoft.com/office/drawing/2014/main" id="{2967E8C7-EA44-4FA6-B499-77F3C3B8AC0C}"/>
                  </a:ext>
                </a:extLst>
              </p:cNvPr>
              <p:cNvSpPr>
                <a:spLocks noChangeArrowheads="1"/>
              </p:cNvSpPr>
              <p:nvPr/>
            </p:nvSpPr>
            <p:spPr bwMode="auto">
              <a:xfrm>
                <a:off x="3445" y="1726"/>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zh-TW" altLang="en-US" sz="1800">
                  <a:ea typeface="新細明體" panose="02020500000000000000" pitchFamily="18" charset="-120"/>
                </a:endParaRPr>
              </a:p>
            </p:txBody>
          </p:sp>
          <p:sp>
            <p:nvSpPr>
              <p:cNvPr id="158774" name="Rectangle 430">
                <a:extLst>
                  <a:ext uri="{FF2B5EF4-FFF2-40B4-BE49-F238E27FC236}">
                    <a16:creationId xmlns:a16="http://schemas.microsoft.com/office/drawing/2014/main" id="{86FB52BA-88FC-4078-B78F-AF78546AD9BA}"/>
                  </a:ext>
                </a:extLst>
              </p:cNvPr>
              <p:cNvSpPr>
                <a:spLocks noChangeArrowheads="1"/>
              </p:cNvSpPr>
              <p:nvPr/>
            </p:nvSpPr>
            <p:spPr bwMode="auto">
              <a:xfrm>
                <a:off x="3216"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775" name="Rectangle 431">
                <a:extLst>
                  <a:ext uri="{FF2B5EF4-FFF2-40B4-BE49-F238E27FC236}">
                    <a16:creationId xmlns:a16="http://schemas.microsoft.com/office/drawing/2014/main" id="{F1BFA45D-3E94-4EA7-B5E3-480379F04DFD}"/>
                  </a:ext>
                </a:extLst>
              </p:cNvPr>
              <p:cNvSpPr>
                <a:spLocks noChangeArrowheads="1"/>
              </p:cNvSpPr>
              <p:nvPr/>
            </p:nvSpPr>
            <p:spPr bwMode="auto">
              <a:xfrm>
                <a:off x="4128" y="1439"/>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776" name="Rectangle 432">
                <a:extLst>
                  <a:ext uri="{FF2B5EF4-FFF2-40B4-BE49-F238E27FC236}">
                    <a16:creationId xmlns:a16="http://schemas.microsoft.com/office/drawing/2014/main" id="{9B9165D5-E11C-4A6C-B570-68CC27C11BBC}"/>
                  </a:ext>
                </a:extLst>
              </p:cNvPr>
              <p:cNvSpPr>
                <a:spLocks noChangeArrowheads="1"/>
              </p:cNvSpPr>
              <p:nvPr/>
            </p:nvSpPr>
            <p:spPr bwMode="auto">
              <a:xfrm>
                <a:off x="3672" y="1439"/>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zh-TW" altLang="en-US" sz="1800">
                  <a:ea typeface="新細明體" panose="02020500000000000000" pitchFamily="18" charset="-120"/>
                </a:endParaRPr>
              </a:p>
            </p:txBody>
          </p:sp>
          <p:sp>
            <p:nvSpPr>
              <p:cNvPr id="158777" name="Rectangle 433">
                <a:extLst>
                  <a:ext uri="{FF2B5EF4-FFF2-40B4-BE49-F238E27FC236}">
                    <a16:creationId xmlns:a16="http://schemas.microsoft.com/office/drawing/2014/main" id="{06E6091D-B1FC-4146-A15C-0E87A5A3BB77}"/>
                  </a:ext>
                </a:extLst>
              </p:cNvPr>
              <p:cNvSpPr>
                <a:spLocks noChangeArrowheads="1"/>
              </p:cNvSpPr>
              <p:nvPr/>
            </p:nvSpPr>
            <p:spPr bwMode="auto">
              <a:xfrm>
                <a:off x="3445"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778" name="Rectangle 434">
                <a:extLst>
                  <a:ext uri="{FF2B5EF4-FFF2-40B4-BE49-F238E27FC236}">
                    <a16:creationId xmlns:a16="http://schemas.microsoft.com/office/drawing/2014/main" id="{4505B903-6272-4E37-8338-452508FE6F5A}"/>
                  </a:ext>
                </a:extLst>
              </p:cNvPr>
              <p:cNvSpPr>
                <a:spLocks noChangeArrowheads="1"/>
              </p:cNvSpPr>
              <p:nvPr/>
            </p:nvSpPr>
            <p:spPr bwMode="auto">
              <a:xfrm>
                <a:off x="3216"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zh-TW" altLang="en-US" sz="1800">
                  <a:ea typeface="新細明體" panose="02020500000000000000" pitchFamily="18" charset="-120"/>
                </a:endParaRPr>
              </a:p>
            </p:txBody>
          </p:sp>
          <p:sp>
            <p:nvSpPr>
              <p:cNvPr id="158779" name="Line 435">
                <a:extLst>
                  <a:ext uri="{FF2B5EF4-FFF2-40B4-BE49-F238E27FC236}">
                    <a16:creationId xmlns:a16="http://schemas.microsoft.com/office/drawing/2014/main" id="{2BAE934C-DC77-41B8-A03A-370F8D4562D3}"/>
                  </a:ext>
                </a:extLst>
              </p:cNvPr>
              <p:cNvSpPr>
                <a:spLocks noChangeShapeType="1"/>
              </p:cNvSpPr>
              <p:nvPr/>
            </p:nvSpPr>
            <p:spPr bwMode="auto">
              <a:xfrm>
                <a:off x="3216"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80" name="Line 436">
                <a:extLst>
                  <a:ext uri="{FF2B5EF4-FFF2-40B4-BE49-F238E27FC236}">
                    <a16:creationId xmlns:a16="http://schemas.microsoft.com/office/drawing/2014/main" id="{BDF35BC2-4EAE-4CD0-9B7D-F665CC80CCFE}"/>
                  </a:ext>
                </a:extLst>
              </p:cNvPr>
              <p:cNvSpPr>
                <a:spLocks noChangeShapeType="1"/>
              </p:cNvSpPr>
              <p:nvPr/>
            </p:nvSpPr>
            <p:spPr bwMode="auto">
              <a:xfrm>
                <a:off x="3216"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81" name="Line 437">
                <a:extLst>
                  <a:ext uri="{FF2B5EF4-FFF2-40B4-BE49-F238E27FC236}">
                    <a16:creationId xmlns:a16="http://schemas.microsoft.com/office/drawing/2014/main" id="{B7CCD63E-E0A7-4B57-B3E9-37521CBF3A71}"/>
                  </a:ext>
                </a:extLst>
              </p:cNvPr>
              <p:cNvSpPr>
                <a:spLocks noChangeShapeType="1"/>
              </p:cNvSpPr>
              <p:nvPr/>
            </p:nvSpPr>
            <p:spPr bwMode="auto">
              <a:xfrm>
                <a:off x="3216"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82" name="Line 438">
                <a:extLst>
                  <a:ext uri="{FF2B5EF4-FFF2-40B4-BE49-F238E27FC236}">
                    <a16:creationId xmlns:a16="http://schemas.microsoft.com/office/drawing/2014/main" id="{A2D41553-DB33-407B-A093-110D51078A50}"/>
                  </a:ext>
                </a:extLst>
              </p:cNvPr>
              <p:cNvSpPr>
                <a:spLocks noChangeShapeType="1"/>
              </p:cNvSpPr>
              <p:nvPr/>
            </p:nvSpPr>
            <p:spPr bwMode="auto">
              <a:xfrm>
                <a:off x="3216"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83" name="Line 439">
                <a:extLst>
                  <a:ext uri="{FF2B5EF4-FFF2-40B4-BE49-F238E27FC236}">
                    <a16:creationId xmlns:a16="http://schemas.microsoft.com/office/drawing/2014/main" id="{09278385-CA25-4716-A0A3-C9798499CD90}"/>
                  </a:ext>
                </a:extLst>
              </p:cNvPr>
              <p:cNvSpPr>
                <a:spLocks noChangeShapeType="1"/>
              </p:cNvSpPr>
              <p:nvPr/>
            </p:nvSpPr>
            <p:spPr bwMode="auto">
              <a:xfrm>
                <a:off x="3216"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84" name="Line 440">
                <a:extLst>
                  <a:ext uri="{FF2B5EF4-FFF2-40B4-BE49-F238E27FC236}">
                    <a16:creationId xmlns:a16="http://schemas.microsoft.com/office/drawing/2014/main" id="{74C496CC-853F-416B-87EA-37109B38B1D4}"/>
                  </a:ext>
                </a:extLst>
              </p:cNvPr>
              <p:cNvSpPr>
                <a:spLocks noChangeShapeType="1"/>
              </p:cNvSpPr>
              <p:nvPr/>
            </p:nvSpPr>
            <p:spPr bwMode="auto">
              <a:xfrm>
                <a:off x="3216"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85" name="Line 441">
                <a:extLst>
                  <a:ext uri="{FF2B5EF4-FFF2-40B4-BE49-F238E27FC236}">
                    <a16:creationId xmlns:a16="http://schemas.microsoft.com/office/drawing/2014/main" id="{A46BCE3E-1B3F-4C39-975C-292FC5A6EC7A}"/>
                  </a:ext>
                </a:extLst>
              </p:cNvPr>
              <p:cNvSpPr>
                <a:spLocks noChangeShapeType="1"/>
              </p:cNvSpPr>
              <p:nvPr/>
            </p:nvSpPr>
            <p:spPr bwMode="auto">
              <a:xfrm>
                <a:off x="3445"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86" name="Line 442">
                <a:extLst>
                  <a:ext uri="{FF2B5EF4-FFF2-40B4-BE49-F238E27FC236}">
                    <a16:creationId xmlns:a16="http://schemas.microsoft.com/office/drawing/2014/main" id="{BB73A141-18BD-48C8-A6D9-00BF96606CFA}"/>
                  </a:ext>
                </a:extLst>
              </p:cNvPr>
              <p:cNvSpPr>
                <a:spLocks noChangeShapeType="1"/>
              </p:cNvSpPr>
              <p:nvPr/>
            </p:nvSpPr>
            <p:spPr bwMode="auto">
              <a:xfrm>
                <a:off x="367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87" name="Line 443">
                <a:extLst>
                  <a:ext uri="{FF2B5EF4-FFF2-40B4-BE49-F238E27FC236}">
                    <a16:creationId xmlns:a16="http://schemas.microsoft.com/office/drawing/2014/main" id="{EA5A71C0-F71F-4D8F-BC15-0DE07D59AA80}"/>
                  </a:ext>
                </a:extLst>
              </p:cNvPr>
              <p:cNvSpPr>
                <a:spLocks noChangeShapeType="1"/>
              </p:cNvSpPr>
              <p:nvPr/>
            </p:nvSpPr>
            <p:spPr bwMode="auto">
              <a:xfrm>
                <a:off x="389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88" name="Line 444">
                <a:extLst>
                  <a:ext uri="{FF2B5EF4-FFF2-40B4-BE49-F238E27FC236}">
                    <a16:creationId xmlns:a16="http://schemas.microsoft.com/office/drawing/2014/main" id="{09B72BC7-067C-4B43-879F-50B8C9E1D4E5}"/>
                  </a:ext>
                </a:extLst>
              </p:cNvPr>
              <p:cNvSpPr>
                <a:spLocks noChangeShapeType="1"/>
              </p:cNvSpPr>
              <p:nvPr/>
            </p:nvSpPr>
            <p:spPr bwMode="auto">
              <a:xfrm>
                <a:off x="4357"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89" name="Line 445">
                <a:extLst>
                  <a:ext uri="{FF2B5EF4-FFF2-40B4-BE49-F238E27FC236}">
                    <a16:creationId xmlns:a16="http://schemas.microsoft.com/office/drawing/2014/main" id="{A25C13AE-3BDE-44F5-B616-4582B80CF9B5}"/>
                  </a:ext>
                </a:extLst>
              </p:cNvPr>
              <p:cNvSpPr>
                <a:spLocks noChangeShapeType="1"/>
              </p:cNvSpPr>
              <p:nvPr/>
            </p:nvSpPr>
            <p:spPr bwMode="auto">
              <a:xfrm>
                <a:off x="3216"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90" name="Line 446">
                <a:extLst>
                  <a:ext uri="{FF2B5EF4-FFF2-40B4-BE49-F238E27FC236}">
                    <a16:creationId xmlns:a16="http://schemas.microsoft.com/office/drawing/2014/main" id="{398C4E98-8102-4305-9AF3-8777382A5B36}"/>
                  </a:ext>
                </a:extLst>
              </p:cNvPr>
              <p:cNvSpPr>
                <a:spLocks noChangeShapeType="1"/>
              </p:cNvSpPr>
              <p:nvPr/>
            </p:nvSpPr>
            <p:spPr bwMode="auto">
              <a:xfrm>
                <a:off x="4128"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8747" name="Line 447">
              <a:extLst>
                <a:ext uri="{FF2B5EF4-FFF2-40B4-BE49-F238E27FC236}">
                  <a16:creationId xmlns:a16="http://schemas.microsoft.com/office/drawing/2014/main" id="{2AAB7F21-9DFB-483B-836B-D35334650455}"/>
                </a:ext>
              </a:extLst>
            </p:cNvPr>
            <p:cNvSpPr>
              <a:spLocks noChangeShapeType="1"/>
            </p:cNvSpPr>
            <p:nvPr/>
          </p:nvSpPr>
          <p:spPr bwMode="auto">
            <a:xfrm flipV="1">
              <a:off x="5788" y="2945"/>
              <a:ext cx="0" cy="72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48" name="Line 448">
              <a:extLst>
                <a:ext uri="{FF2B5EF4-FFF2-40B4-BE49-F238E27FC236}">
                  <a16:creationId xmlns:a16="http://schemas.microsoft.com/office/drawing/2014/main" id="{975BD027-47E8-4C17-B62B-89655287E2B6}"/>
                </a:ext>
              </a:extLst>
            </p:cNvPr>
            <p:cNvSpPr>
              <a:spLocks noChangeShapeType="1"/>
            </p:cNvSpPr>
            <p:nvPr/>
          </p:nvSpPr>
          <p:spPr bwMode="auto">
            <a:xfrm flipH="1">
              <a:off x="5075" y="3766"/>
              <a:ext cx="624"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49" name="Text Box 456">
              <a:extLst>
                <a:ext uri="{FF2B5EF4-FFF2-40B4-BE49-F238E27FC236}">
                  <a16:creationId xmlns:a16="http://schemas.microsoft.com/office/drawing/2014/main" id="{8D8E1A04-8206-4045-B979-13017422C20C}"/>
                </a:ext>
              </a:extLst>
            </p:cNvPr>
            <p:cNvSpPr txBox="1">
              <a:spLocks noChangeArrowheads="1"/>
            </p:cNvSpPr>
            <p:nvPr/>
          </p:nvSpPr>
          <p:spPr bwMode="auto">
            <a:xfrm>
              <a:off x="962" y="2657"/>
              <a:ext cx="57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PRED</a:t>
              </a:r>
              <a:r>
                <a:rPr lang="en-US" altLang="zh-TW" sz="2000" baseline="30000">
                  <a:latin typeface="Times New Roman" panose="02020603050405020304" pitchFamily="18" charset="0"/>
                  <a:ea typeface="新細明體" panose="02020500000000000000" pitchFamily="18" charset="-120"/>
                </a:rPr>
                <a:t>1</a:t>
              </a:r>
            </a:p>
          </p:txBody>
        </p:sp>
        <p:sp>
          <p:nvSpPr>
            <p:cNvPr id="158750" name="Text Box 457">
              <a:extLst>
                <a:ext uri="{FF2B5EF4-FFF2-40B4-BE49-F238E27FC236}">
                  <a16:creationId xmlns:a16="http://schemas.microsoft.com/office/drawing/2014/main" id="{113297C5-7EFD-4023-8A52-966CE6FEAC72}"/>
                </a:ext>
              </a:extLst>
            </p:cNvPr>
            <p:cNvSpPr txBox="1">
              <a:spLocks noChangeArrowheads="1"/>
            </p:cNvSpPr>
            <p:nvPr/>
          </p:nvSpPr>
          <p:spPr bwMode="auto">
            <a:xfrm>
              <a:off x="2008" y="2652"/>
              <a:ext cx="57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PRED</a:t>
              </a:r>
              <a:r>
                <a:rPr lang="en-US" altLang="zh-TW" sz="2000" baseline="30000">
                  <a:latin typeface="Times New Roman" panose="02020603050405020304" pitchFamily="18" charset="0"/>
                  <a:ea typeface="新細明體" panose="02020500000000000000" pitchFamily="18" charset="-120"/>
                </a:rPr>
                <a:t>2</a:t>
              </a:r>
            </a:p>
          </p:txBody>
        </p:sp>
        <p:sp>
          <p:nvSpPr>
            <p:cNvPr id="158751" name="Text Box 458">
              <a:extLst>
                <a:ext uri="{FF2B5EF4-FFF2-40B4-BE49-F238E27FC236}">
                  <a16:creationId xmlns:a16="http://schemas.microsoft.com/office/drawing/2014/main" id="{01F0ECCF-61D7-48FB-9EAF-A25E69A8492D}"/>
                </a:ext>
              </a:extLst>
            </p:cNvPr>
            <p:cNvSpPr txBox="1">
              <a:spLocks noChangeArrowheads="1"/>
            </p:cNvSpPr>
            <p:nvPr/>
          </p:nvSpPr>
          <p:spPr bwMode="auto">
            <a:xfrm>
              <a:off x="3073" y="2656"/>
              <a:ext cx="57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PRED</a:t>
              </a:r>
              <a:r>
                <a:rPr lang="en-US" altLang="zh-TW" sz="2000" baseline="30000">
                  <a:latin typeface="Times New Roman" panose="02020603050405020304" pitchFamily="18" charset="0"/>
                  <a:ea typeface="新細明體" panose="02020500000000000000" pitchFamily="18" charset="-120"/>
                </a:rPr>
                <a:t>3</a:t>
              </a:r>
            </a:p>
          </p:txBody>
        </p:sp>
        <p:sp>
          <p:nvSpPr>
            <p:cNvPr id="158752" name="Text Box 459">
              <a:extLst>
                <a:ext uri="{FF2B5EF4-FFF2-40B4-BE49-F238E27FC236}">
                  <a16:creationId xmlns:a16="http://schemas.microsoft.com/office/drawing/2014/main" id="{0507299B-A3F7-4F68-A09E-BDEF3A7FC6A3}"/>
                </a:ext>
              </a:extLst>
            </p:cNvPr>
            <p:cNvSpPr txBox="1">
              <a:spLocks noChangeArrowheads="1"/>
            </p:cNvSpPr>
            <p:nvPr/>
          </p:nvSpPr>
          <p:spPr bwMode="auto">
            <a:xfrm>
              <a:off x="4139" y="2651"/>
              <a:ext cx="57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PRED</a:t>
              </a:r>
              <a:r>
                <a:rPr lang="en-US" altLang="zh-TW" sz="2000" baseline="30000">
                  <a:latin typeface="Times New Roman" panose="02020603050405020304" pitchFamily="18" charset="0"/>
                  <a:ea typeface="新細明體" panose="02020500000000000000" pitchFamily="18" charset="-120"/>
                </a:rPr>
                <a:t>4</a:t>
              </a:r>
            </a:p>
          </p:txBody>
        </p:sp>
        <p:sp>
          <p:nvSpPr>
            <p:cNvPr id="158753" name="Text Box 460">
              <a:extLst>
                <a:ext uri="{FF2B5EF4-FFF2-40B4-BE49-F238E27FC236}">
                  <a16:creationId xmlns:a16="http://schemas.microsoft.com/office/drawing/2014/main" id="{01ACE043-57D2-4188-9667-56C01D766937}"/>
                </a:ext>
              </a:extLst>
            </p:cNvPr>
            <p:cNvSpPr txBox="1">
              <a:spLocks noChangeArrowheads="1"/>
            </p:cNvSpPr>
            <p:nvPr/>
          </p:nvSpPr>
          <p:spPr bwMode="auto">
            <a:xfrm>
              <a:off x="5195" y="2656"/>
              <a:ext cx="57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PRED</a:t>
              </a:r>
              <a:r>
                <a:rPr lang="en-US" altLang="zh-TW" sz="2000" baseline="30000">
                  <a:latin typeface="Times New Roman" panose="02020603050405020304" pitchFamily="18" charset="0"/>
                  <a:ea typeface="新細明體" panose="02020500000000000000" pitchFamily="18" charset="-120"/>
                </a:rPr>
                <a:t>5</a:t>
              </a:r>
            </a:p>
          </p:txBody>
        </p:sp>
      </p:grpSp>
      <p:sp>
        <p:nvSpPr>
          <p:cNvPr id="158729" name="Text Box 465">
            <a:extLst>
              <a:ext uri="{FF2B5EF4-FFF2-40B4-BE49-F238E27FC236}">
                <a16:creationId xmlns:a16="http://schemas.microsoft.com/office/drawing/2014/main" id="{3D0C9A20-7052-48FF-9638-AC1E9BFA5A90}"/>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投影片編號版面配置區 3">
            <a:extLst>
              <a:ext uri="{FF2B5EF4-FFF2-40B4-BE49-F238E27FC236}">
                <a16:creationId xmlns:a16="http://schemas.microsoft.com/office/drawing/2014/main" id="{3EF3A37B-2906-4788-86D3-6616872D4F4C}"/>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66110D1D-8BE7-497E-9655-02F5DC6DF293}" type="slidenum">
              <a:rPr lang="zh-TW" altLang="en-US" sz="1400" smtClean="0">
                <a:latin typeface="Times New Roman" panose="02020603050405020304" pitchFamily="18" charset="0"/>
              </a:rPr>
              <a:pPr/>
              <a:t>79</a:t>
            </a:fld>
            <a:endParaRPr lang="en-US" altLang="zh-TW" sz="1400">
              <a:latin typeface="Times New Roman" panose="02020603050405020304" pitchFamily="18" charset="0"/>
            </a:endParaRPr>
          </a:p>
        </p:txBody>
      </p:sp>
      <p:sp>
        <p:nvSpPr>
          <p:cNvPr id="160771" name="Rectangle 2">
            <a:extLst>
              <a:ext uri="{FF2B5EF4-FFF2-40B4-BE49-F238E27FC236}">
                <a16:creationId xmlns:a16="http://schemas.microsoft.com/office/drawing/2014/main" id="{52E09984-315D-4A46-809E-B05E0D882AE7}"/>
              </a:ext>
            </a:extLst>
          </p:cNvPr>
          <p:cNvSpPr>
            <a:spLocks noGrp="1" noChangeArrowheads="1"/>
          </p:cNvSpPr>
          <p:nvPr>
            <p:ph type="title"/>
          </p:nvPr>
        </p:nvSpPr>
        <p:spPr>
          <a:xfrm>
            <a:off x="449263" y="0"/>
            <a:ext cx="8631237" cy="685800"/>
          </a:xfrm>
        </p:spPr>
        <p:txBody>
          <a:bodyPr/>
          <a:lstStyle/>
          <a:p>
            <a:pPr eaLnBrk="1" hangingPunct="1"/>
            <a:r>
              <a:rPr lang="en-US" altLang="zh-TW" sz="3800">
                <a:ea typeface="新細明體" panose="02020500000000000000" pitchFamily="18" charset="-120"/>
              </a:rPr>
              <a:t>Trace Shortest Paths by PRED matrix</a:t>
            </a:r>
          </a:p>
        </p:txBody>
      </p:sp>
      <p:grpSp>
        <p:nvGrpSpPr>
          <p:cNvPr id="160772" name="Group 70">
            <a:extLst>
              <a:ext uri="{FF2B5EF4-FFF2-40B4-BE49-F238E27FC236}">
                <a16:creationId xmlns:a16="http://schemas.microsoft.com/office/drawing/2014/main" id="{D256E250-0B6B-44A8-9050-1270DB846453}"/>
              </a:ext>
            </a:extLst>
          </p:cNvPr>
          <p:cNvGrpSpPr>
            <a:grpSpLocks/>
          </p:cNvGrpSpPr>
          <p:nvPr/>
        </p:nvGrpSpPr>
        <p:grpSpPr bwMode="auto">
          <a:xfrm>
            <a:off x="4397375" y="974725"/>
            <a:ext cx="1527175" cy="2041525"/>
            <a:chOff x="1382" y="649"/>
            <a:chExt cx="962" cy="1286"/>
          </a:xfrm>
        </p:grpSpPr>
        <p:grpSp>
          <p:nvGrpSpPr>
            <p:cNvPr id="160800" name="Group 4">
              <a:extLst>
                <a:ext uri="{FF2B5EF4-FFF2-40B4-BE49-F238E27FC236}">
                  <a16:creationId xmlns:a16="http://schemas.microsoft.com/office/drawing/2014/main" id="{8B0B7607-6BE1-46B7-9CB1-9568C61B5888}"/>
                </a:ext>
              </a:extLst>
            </p:cNvPr>
            <p:cNvGrpSpPr>
              <a:grpSpLocks/>
            </p:cNvGrpSpPr>
            <p:nvPr/>
          </p:nvGrpSpPr>
          <p:grpSpPr bwMode="auto">
            <a:xfrm>
              <a:off x="1382" y="881"/>
              <a:ext cx="962" cy="1054"/>
              <a:chOff x="3216" y="1152"/>
              <a:chExt cx="1141" cy="1439"/>
            </a:xfrm>
          </p:grpSpPr>
          <p:sp>
            <p:nvSpPr>
              <p:cNvPr id="160802" name="Rectangle 5">
                <a:extLst>
                  <a:ext uri="{FF2B5EF4-FFF2-40B4-BE49-F238E27FC236}">
                    <a16:creationId xmlns:a16="http://schemas.microsoft.com/office/drawing/2014/main" id="{7F898E67-47D5-4D63-B05A-66467DE6CAD0}"/>
                  </a:ext>
                </a:extLst>
              </p:cNvPr>
              <p:cNvSpPr>
                <a:spLocks noChangeArrowheads="1"/>
              </p:cNvSpPr>
              <p:nvPr/>
            </p:nvSpPr>
            <p:spPr bwMode="auto">
              <a:xfrm>
                <a:off x="3899" y="2300"/>
                <a:ext cx="229" cy="291"/>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zh-TW" altLang="en-US" sz="1800">
                  <a:ea typeface="新細明體" panose="02020500000000000000" pitchFamily="18" charset="-120"/>
                </a:endParaRPr>
              </a:p>
            </p:txBody>
          </p:sp>
          <p:sp>
            <p:nvSpPr>
              <p:cNvPr id="160803" name="Rectangle 6">
                <a:extLst>
                  <a:ext uri="{FF2B5EF4-FFF2-40B4-BE49-F238E27FC236}">
                    <a16:creationId xmlns:a16="http://schemas.microsoft.com/office/drawing/2014/main" id="{D2952A94-6C9A-403F-976E-E6AE0149775C}"/>
                  </a:ext>
                </a:extLst>
              </p:cNvPr>
              <p:cNvSpPr>
                <a:spLocks noChangeArrowheads="1"/>
              </p:cNvSpPr>
              <p:nvPr/>
            </p:nvSpPr>
            <p:spPr bwMode="auto">
              <a:xfrm>
                <a:off x="3899"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60804" name="Rectangle 7">
                <a:extLst>
                  <a:ext uri="{FF2B5EF4-FFF2-40B4-BE49-F238E27FC236}">
                    <a16:creationId xmlns:a16="http://schemas.microsoft.com/office/drawing/2014/main" id="{28A867F3-79D9-485E-AF33-3ECFE3341BAC}"/>
                  </a:ext>
                </a:extLst>
              </p:cNvPr>
              <p:cNvSpPr>
                <a:spLocks noChangeArrowheads="1"/>
              </p:cNvSpPr>
              <p:nvPr/>
            </p:nvSpPr>
            <p:spPr bwMode="auto">
              <a:xfrm>
                <a:off x="3899"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60805" name="Rectangle 8">
                <a:extLst>
                  <a:ext uri="{FF2B5EF4-FFF2-40B4-BE49-F238E27FC236}">
                    <a16:creationId xmlns:a16="http://schemas.microsoft.com/office/drawing/2014/main" id="{EA9B665A-E5FC-411F-9F52-CBFC81354189}"/>
                  </a:ext>
                </a:extLst>
              </p:cNvPr>
              <p:cNvSpPr>
                <a:spLocks noChangeArrowheads="1"/>
              </p:cNvSpPr>
              <p:nvPr/>
            </p:nvSpPr>
            <p:spPr bwMode="auto">
              <a:xfrm>
                <a:off x="3899"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60806" name="Rectangle 9">
                <a:extLst>
                  <a:ext uri="{FF2B5EF4-FFF2-40B4-BE49-F238E27FC236}">
                    <a16:creationId xmlns:a16="http://schemas.microsoft.com/office/drawing/2014/main" id="{F2BA061C-60DB-42B1-BCF3-1B9E3D366F07}"/>
                  </a:ext>
                </a:extLst>
              </p:cNvPr>
              <p:cNvSpPr>
                <a:spLocks noChangeArrowheads="1"/>
              </p:cNvSpPr>
              <p:nvPr/>
            </p:nvSpPr>
            <p:spPr bwMode="auto">
              <a:xfrm>
                <a:off x="3899" y="1152"/>
                <a:ext cx="229" cy="287"/>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60807" name="Rectangle 10">
                <a:extLst>
                  <a:ext uri="{FF2B5EF4-FFF2-40B4-BE49-F238E27FC236}">
                    <a16:creationId xmlns:a16="http://schemas.microsoft.com/office/drawing/2014/main" id="{B300F14A-4568-41EC-A75E-A4E79D381375}"/>
                  </a:ext>
                </a:extLst>
              </p:cNvPr>
              <p:cNvSpPr>
                <a:spLocks noChangeArrowheads="1"/>
              </p:cNvSpPr>
              <p:nvPr/>
            </p:nvSpPr>
            <p:spPr bwMode="auto">
              <a:xfrm>
                <a:off x="4128" y="1152"/>
                <a:ext cx="229" cy="287"/>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60808" name="Rectangle 11">
                <a:extLst>
                  <a:ext uri="{FF2B5EF4-FFF2-40B4-BE49-F238E27FC236}">
                    <a16:creationId xmlns:a16="http://schemas.microsoft.com/office/drawing/2014/main" id="{EA7B5C1B-1D6F-4CCD-894E-3C5BFAE3967E}"/>
                  </a:ext>
                </a:extLst>
              </p:cNvPr>
              <p:cNvSpPr>
                <a:spLocks noChangeArrowheads="1"/>
              </p:cNvSpPr>
              <p:nvPr/>
            </p:nvSpPr>
            <p:spPr bwMode="auto">
              <a:xfrm>
                <a:off x="3672" y="1152"/>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60809" name="Rectangle 12">
                <a:extLst>
                  <a:ext uri="{FF2B5EF4-FFF2-40B4-BE49-F238E27FC236}">
                    <a16:creationId xmlns:a16="http://schemas.microsoft.com/office/drawing/2014/main" id="{D7690406-D2BA-4A6A-B3BA-FD364F5596C7}"/>
                  </a:ext>
                </a:extLst>
              </p:cNvPr>
              <p:cNvSpPr>
                <a:spLocks noChangeArrowheads="1"/>
              </p:cNvSpPr>
              <p:nvPr/>
            </p:nvSpPr>
            <p:spPr bwMode="auto">
              <a:xfrm>
                <a:off x="3445" y="1152"/>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60810" name="Rectangle 13">
                <a:extLst>
                  <a:ext uri="{FF2B5EF4-FFF2-40B4-BE49-F238E27FC236}">
                    <a16:creationId xmlns:a16="http://schemas.microsoft.com/office/drawing/2014/main" id="{4BC3892C-95BE-4939-B73B-8C3F002C4155}"/>
                  </a:ext>
                </a:extLst>
              </p:cNvPr>
              <p:cNvSpPr>
                <a:spLocks noChangeArrowheads="1"/>
              </p:cNvSpPr>
              <p:nvPr/>
            </p:nvSpPr>
            <p:spPr bwMode="auto">
              <a:xfrm>
                <a:off x="321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60811" name="Rectangle 14">
                <a:extLst>
                  <a:ext uri="{FF2B5EF4-FFF2-40B4-BE49-F238E27FC236}">
                    <a16:creationId xmlns:a16="http://schemas.microsoft.com/office/drawing/2014/main" id="{9F9CFE3F-E8EA-49DF-8702-920D85E88DEC}"/>
                  </a:ext>
                </a:extLst>
              </p:cNvPr>
              <p:cNvSpPr>
                <a:spLocks noChangeArrowheads="1"/>
              </p:cNvSpPr>
              <p:nvPr/>
            </p:nvSpPr>
            <p:spPr bwMode="auto">
              <a:xfrm>
                <a:off x="4128"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60812" name="Rectangle 15">
                <a:extLst>
                  <a:ext uri="{FF2B5EF4-FFF2-40B4-BE49-F238E27FC236}">
                    <a16:creationId xmlns:a16="http://schemas.microsoft.com/office/drawing/2014/main" id="{AFAE962F-F6C6-4D53-9611-1DDA5E779697}"/>
                  </a:ext>
                </a:extLst>
              </p:cNvPr>
              <p:cNvSpPr>
                <a:spLocks noChangeArrowheads="1"/>
              </p:cNvSpPr>
              <p:nvPr/>
            </p:nvSpPr>
            <p:spPr bwMode="auto">
              <a:xfrm>
                <a:off x="3672" y="2300"/>
                <a:ext cx="227" cy="291"/>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60813" name="Rectangle 16">
                <a:extLst>
                  <a:ext uri="{FF2B5EF4-FFF2-40B4-BE49-F238E27FC236}">
                    <a16:creationId xmlns:a16="http://schemas.microsoft.com/office/drawing/2014/main" id="{2278B97C-78BD-4E83-8114-019F0B4CA0EB}"/>
                  </a:ext>
                </a:extLst>
              </p:cNvPr>
              <p:cNvSpPr>
                <a:spLocks noChangeArrowheads="1"/>
              </p:cNvSpPr>
              <p:nvPr/>
            </p:nvSpPr>
            <p:spPr bwMode="auto">
              <a:xfrm>
                <a:off x="3445" y="2300"/>
                <a:ext cx="227" cy="291"/>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60814" name="Rectangle 17">
                <a:extLst>
                  <a:ext uri="{FF2B5EF4-FFF2-40B4-BE49-F238E27FC236}">
                    <a16:creationId xmlns:a16="http://schemas.microsoft.com/office/drawing/2014/main" id="{C444E9A1-FA3B-439D-AD3C-C0A5CAC9DAF9}"/>
                  </a:ext>
                </a:extLst>
              </p:cNvPr>
              <p:cNvSpPr>
                <a:spLocks noChangeArrowheads="1"/>
              </p:cNvSpPr>
              <p:nvPr/>
            </p:nvSpPr>
            <p:spPr bwMode="auto">
              <a:xfrm>
                <a:off x="3216" y="2300"/>
                <a:ext cx="229" cy="291"/>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zh-TW" altLang="en-US" sz="1800">
                  <a:ea typeface="新細明體" panose="02020500000000000000" pitchFamily="18" charset="-120"/>
                </a:endParaRPr>
              </a:p>
            </p:txBody>
          </p:sp>
          <p:sp>
            <p:nvSpPr>
              <p:cNvPr id="160815" name="Rectangle 18">
                <a:extLst>
                  <a:ext uri="{FF2B5EF4-FFF2-40B4-BE49-F238E27FC236}">
                    <a16:creationId xmlns:a16="http://schemas.microsoft.com/office/drawing/2014/main" id="{3325301F-70D1-484B-8743-EDBBB2D4A7C5}"/>
                  </a:ext>
                </a:extLst>
              </p:cNvPr>
              <p:cNvSpPr>
                <a:spLocks noChangeArrowheads="1"/>
              </p:cNvSpPr>
              <p:nvPr/>
            </p:nvSpPr>
            <p:spPr bwMode="auto">
              <a:xfrm>
                <a:off x="4128" y="2013"/>
                <a:ext cx="229" cy="287"/>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zh-TW" altLang="en-US" sz="1800">
                  <a:ea typeface="新細明體" panose="02020500000000000000" pitchFamily="18" charset="-120"/>
                </a:endParaRPr>
              </a:p>
            </p:txBody>
          </p:sp>
          <p:sp>
            <p:nvSpPr>
              <p:cNvPr id="160816" name="Rectangle 19">
                <a:extLst>
                  <a:ext uri="{FF2B5EF4-FFF2-40B4-BE49-F238E27FC236}">
                    <a16:creationId xmlns:a16="http://schemas.microsoft.com/office/drawing/2014/main" id="{7AAAEC28-EB40-4EE2-A1EC-5337C502FB3A}"/>
                  </a:ext>
                </a:extLst>
              </p:cNvPr>
              <p:cNvSpPr>
                <a:spLocks noChangeArrowheads="1"/>
              </p:cNvSpPr>
              <p:nvPr/>
            </p:nvSpPr>
            <p:spPr bwMode="auto">
              <a:xfrm>
                <a:off x="3672"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60817" name="Rectangle 20">
                <a:extLst>
                  <a:ext uri="{FF2B5EF4-FFF2-40B4-BE49-F238E27FC236}">
                    <a16:creationId xmlns:a16="http://schemas.microsoft.com/office/drawing/2014/main" id="{D9B501BC-D4A4-4A3B-837C-B9844B515285}"/>
                  </a:ext>
                </a:extLst>
              </p:cNvPr>
              <p:cNvSpPr>
                <a:spLocks noChangeArrowheads="1"/>
              </p:cNvSpPr>
              <p:nvPr/>
            </p:nvSpPr>
            <p:spPr bwMode="auto">
              <a:xfrm>
                <a:off x="3445"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60818" name="Rectangle 21">
                <a:extLst>
                  <a:ext uri="{FF2B5EF4-FFF2-40B4-BE49-F238E27FC236}">
                    <a16:creationId xmlns:a16="http://schemas.microsoft.com/office/drawing/2014/main" id="{19B23718-68BC-4DC1-B8BD-59C6B98DEFE7}"/>
                  </a:ext>
                </a:extLst>
              </p:cNvPr>
              <p:cNvSpPr>
                <a:spLocks noChangeArrowheads="1"/>
              </p:cNvSpPr>
              <p:nvPr/>
            </p:nvSpPr>
            <p:spPr bwMode="auto">
              <a:xfrm>
                <a:off x="3216" y="2013"/>
                <a:ext cx="229" cy="287"/>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60819" name="Rectangle 22">
                <a:extLst>
                  <a:ext uri="{FF2B5EF4-FFF2-40B4-BE49-F238E27FC236}">
                    <a16:creationId xmlns:a16="http://schemas.microsoft.com/office/drawing/2014/main" id="{3AD43168-F5F2-419A-8A05-6DF94FFC1909}"/>
                  </a:ext>
                </a:extLst>
              </p:cNvPr>
              <p:cNvSpPr>
                <a:spLocks noChangeArrowheads="1"/>
              </p:cNvSpPr>
              <p:nvPr/>
            </p:nvSpPr>
            <p:spPr bwMode="auto">
              <a:xfrm>
                <a:off x="4128" y="1726"/>
                <a:ext cx="229" cy="287"/>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60820" name="Rectangle 23">
                <a:extLst>
                  <a:ext uri="{FF2B5EF4-FFF2-40B4-BE49-F238E27FC236}">
                    <a16:creationId xmlns:a16="http://schemas.microsoft.com/office/drawing/2014/main" id="{0683B2AB-52CE-4BC4-BABE-89D08427B1EA}"/>
                  </a:ext>
                </a:extLst>
              </p:cNvPr>
              <p:cNvSpPr>
                <a:spLocks noChangeArrowheads="1"/>
              </p:cNvSpPr>
              <p:nvPr/>
            </p:nvSpPr>
            <p:spPr bwMode="auto">
              <a:xfrm>
                <a:off x="3672"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60821" name="Rectangle 24">
                <a:extLst>
                  <a:ext uri="{FF2B5EF4-FFF2-40B4-BE49-F238E27FC236}">
                    <a16:creationId xmlns:a16="http://schemas.microsoft.com/office/drawing/2014/main" id="{CBED1657-F9DF-4BED-B989-6FFDA9738E52}"/>
                  </a:ext>
                </a:extLst>
              </p:cNvPr>
              <p:cNvSpPr>
                <a:spLocks noChangeArrowheads="1"/>
              </p:cNvSpPr>
              <p:nvPr/>
            </p:nvSpPr>
            <p:spPr bwMode="auto">
              <a:xfrm>
                <a:off x="3445"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zh-TW" altLang="en-US" sz="1800">
                  <a:ea typeface="新細明體" panose="02020500000000000000" pitchFamily="18" charset="-120"/>
                </a:endParaRPr>
              </a:p>
            </p:txBody>
          </p:sp>
          <p:sp>
            <p:nvSpPr>
              <p:cNvPr id="160822" name="Rectangle 25">
                <a:extLst>
                  <a:ext uri="{FF2B5EF4-FFF2-40B4-BE49-F238E27FC236}">
                    <a16:creationId xmlns:a16="http://schemas.microsoft.com/office/drawing/2014/main" id="{2A8910F9-3C8D-4793-9B84-2537F017681F}"/>
                  </a:ext>
                </a:extLst>
              </p:cNvPr>
              <p:cNvSpPr>
                <a:spLocks noChangeArrowheads="1"/>
              </p:cNvSpPr>
              <p:nvPr/>
            </p:nvSpPr>
            <p:spPr bwMode="auto">
              <a:xfrm>
                <a:off x="3216"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60823" name="Rectangle 26">
                <a:extLst>
                  <a:ext uri="{FF2B5EF4-FFF2-40B4-BE49-F238E27FC236}">
                    <a16:creationId xmlns:a16="http://schemas.microsoft.com/office/drawing/2014/main" id="{D22E2F1B-FD03-49AA-8C25-31175A7CB350}"/>
                  </a:ext>
                </a:extLst>
              </p:cNvPr>
              <p:cNvSpPr>
                <a:spLocks noChangeArrowheads="1"/>
              </p:cNvSpPr>
              <p:nvPr/>
            </p:nvSpPr>
            <p:spPr bwMode="auto">
              <a:xfrm>
                <a:off x="4128" y="1439"/>
                <a:ext cx="229" cy="287"/>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60824" name="Rectangle 27">
                <a:extLst>
                  <a:ext uri="{FF2B5EF4-FFF2-40B4-BE49-F238E27FC236}">
                    <a16:creationId xmlns:a16="http://schemas.microsoft.com/office/drawing/2014/main" id="{02939A02-2EC8-4429-A554-CAF7A7F68296}"/>
                  </a:ext>
                </a:extLst>
              </p:cNvPr>
              <p:cNvSpPr>
                <a:spLocks noChangeArrowheads="1"/>
              </p:cNvSpPr>
              <p:nvPr/>
            </p:nvSpPr>
            <p:spPr bwMode="auto">
              <a:xfrm>
                <a:off x="3672"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zh-TW" altLang="en-US" sz="1800">
                  <a:ea typeface="新細明體" panose="02020500000000000000" pitchFamily="18" charset="-120"/>
                </a:endParaRPr>
              </a:p>
            </p:txBody>
          </p:sp>
          <p:sp>
            <p:nvSpPr>
              <p:cNvPr id="160825" name="Rectangle 28">
                <a:extLst>
                  <a:ext uri="{FF2B5EF4-FFF2-40B4-BE49-F238E27FC236}">
                    <a16:creationId xmlns:a16="http://schemas.microsoft.com/office/drawing/2014/main" id="{9EEF4870-1523-4121-82A7-DF2344AE2301}"/>
                  </a:ext>
                </a:extLst>
              </p:cNvPr>
              <p:cNvSpPr>
                <a:spLocks noChangeArrowheads="1"/>
              </p:cNvSpPr>
              <p:nvPr/>
            </p:nvSpPr>
            <p:spPr bwMode="auto">
              <a:xfrm>
                <a:off x="3445"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60826" name="Rectangle 29">
                <a:extLst>
                  <a:ext uri="{FF2B5EF4-FFF2-40B4-BE49-F238E27FC236}">
                    <a16:creationId xmlns:a16="http://schemas.microsoft.com/office/drawing/2014/main" id="{14D3769A-24F5-47BC-8DD6-95A153A0E369}"/>
                  </a:ext>
                </a:extLst>
              </p:cNvPr>
              <p:cNvSpPr>
                <a:spLocks noChangeArrowheads="1"/>
              </p:cNvSpPr>
              <p:nvPr/>
            </p:nvSpPr>
            <p:spPr bwMode="auto">
              <a:xfrm>
                <a:off x="3216"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zh-TW" altLang="en-US" sz="1800">
                  <a:ea typeface="新細明體" panose="02020500000000000000" pitchFamily="18" charset="-120"/>
                </a:endParaRPr>
              </a:p>
            </p:txBody>
          </p:sp>
          <p:sp>
            <p:nvSpPr>
              <p:cNvPr id="160827" name="Line 30">
                <a:extLst>
                  <a:ext uri="{FF2B5EF4-FFF2-40B4-BE49-F238E27FC236}">
                    <a16:creationId xmlns:a16="http://schemas.microsoft.com/office/drawing/2014/main" id="{B7F12A51-AC3D-4828-A6C9-43F1821F0F89}"/>
                  </a:ext>
                </a:extLst>
              </p:cNvPr>
              <p:cNvSpPr>
                <a:spLocks noChangeShapeType="1"/>
              </p:cNvSpPr>
              <p:nvPr/>
            </p:nvSpPr>
            <p:spPr bwMode="auto">
              <a:xfrm>
                <a:off x="3216"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28" name="Line 31">
                <a:extLst>
                  <a:ext uri="{FF2B5EF4-FFF2-40B4-BE49-F238E27FC236}">
                    <a16:creationId xmlns:a16="http://schemas.microsoft.com/office/drawing/2014/main" id="{C0F9D2E6-7AB1-45F5-9442-437AF9B193FA}"/>
                  </a:ext>
                </a:extLst>
              </p:cNvPr>
              <p:cNvSpPr>
                <a:spLocks noChangeShapeType="1"/>
              </p:cNvSpPr>
              <p:nvPr/>
            </p:nvSpPr>
            <p:spPr bwMode="auto">
              <a:xfrm>
                <a:off x="3216"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29" name="Line 32">
                <a:extLst>
                  <a:ext uri="{FF2B5EF4-FFF2-40B4-BE49-F238E27FC236}">
                    <a16:creationId xmlns:a16="http://schemas.microsoft.com/office/drawing/2014/main" id="{C9D737B8-54FB-4EF0-A2A0-27AEC1403EFB}"/>
                  </a:ext>
                </a:extLst>
              </p:cNvPr>
              <p:cNvSpPr>
                <a:spLocks noChangeShapeType="1"/>
              </p:cNvSpPr>
              <p:nvPr/>
            </p:nvSpPr>
            <p:spPr bwMode="auto">
              <a:xfrm>
                <a:off x="3216"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30" name="Line 33">
                <a:extLst>
                  <a:ext uri="{FF2B5EF4-FFF2-40B4-BE49-F238E27FC236}">
                    <a16:creationId xmlns:a16="http://schemas.microsoft.com/office/drawing/2014/main" id="{504A627D-2E2B-4DCD-8B29-9DCAAB9CF321}"/>
                  </a:ext>
                </a:extLst>
              </p:cNvPr>
              <p:cNvSpPr>
                <a:spLocks noChangeShapeType="1"/>
              </p:cNvSpPr>
              <p:nvPr/>
            </p:nvSpPr>
            <p:spPr bwMode="auto">
              <a:xfrm>
                <a:off x="3216"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31" name="Line 34">
                <a:extLst>
                  <a:ext uri="{FF2B5EF4-FFF2-40B4-BE49-F238E27FC236}">
                    <a16:creationId xmlns:a16="http://schemas.microsoft.com/office/drawing/2014/main" id="{29260F52-52A1-4223-AD66-1BE2BE051DA0}"/>
                  </a:ext>
                </a:extLst>
              </p:cNvPr>
              <p:cNvSpPr>
                <a:spLocks noChangeShapeType="1"/>
              </p:cNvSpPr>
              <p:nvPr/>
            </p:nvSpPr>
            <p:spPr bwMode="auto">
              <a:xfrm>
                <a:off x="3216"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32" name="Line 35">
                <a:extLst>
                  <a:ext uri="{FF2B5EF4-FFF2-40B4-BE49-F238E27FC236}">
                    <a16:creationId xmlns:a16="http://schemas.microsoft.com/office/drawing/2014/main" id="{A228149D-B23D-40BA-87CD-22E795E03498}"/>
                  </a:ext>
                </a:extLst>
              </p:cNvPr>
              <p:cNvSpPr>
                <a:spLocks noChangeShapeType="1"/>
              </p:cNvSpPr>
              <p:nvPr/>
            </p:nvSpPr>
            <p:spPr bwMode="auto">
              <a:xfrm>
                <a:off x="3216"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33" name="Line 36">
                <a:extLst>
                  <a:ext uri="{FF2B5EF4-FFF2-40B4-BE49-F238E27FC236}">
                    <a16:creationId xmlns:a16="http://schemas.microsoft.com/office/drawing/2014/main" id="{AA02089F-166A-424D-A30B-F6F56C9C2103}"/>
                  </a:ext>
                </a:extLst>
              </p:cNvPr>
              <p:cNvSpPr>
                <a:spLocks noChangeShapeType="1"/>
              </p:cNvSpPr>
              <p:nvPr/>
            </p:nvSpPr>
            <p:spPr bwMode="auto">
              <a:xfrm>
                <a:off x="3445"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34" name="Line 37">
                <a:extLst>
                  <a:ext uri="{FF2B5EF4-FFF2-40B4-BE49-F238E27FC236}">
                    <a16:creationId xmlns:a16="http://schemas.microsoft.com/office/drawing/2014/main" id="{5365E820-C07B-43D2-B521-ACED1C7ACE1D}"/>
                  </a:ext>
                </a:extLst>
              </p:cNvPr>
              <p:cNvSpPr>
                <a:spLocks noChangeShapeType="1"/>
              </p:cNvSpPr>
              <p:nvPr/>
            </p:nvSpPr>
            <p:spPr bwMode="auto">
              <a:xfrm>
                <a:off x="367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35" name="Line 38">
                <a:extLst>
                  <a:ext uri="{FF2B5EF4-FFF2-40B4-BE49-F238E27FC236}">
                    <a16:creationId xmlns:a16="http://schemas.microsoft.com/office/drawing/2014/main" id="{97258FD5-A46A-4B6A-9C8D-434CF3D01223}"/>
                  </a:ext>
                </a:extLst>
              </p:cNvPr>
              <p:cNvSpPr>
                <a:spLocks noChangeShapeType="1"/>
              </p:cNvSpPr>
              <p:nvPr/>
            </p:nvSpPr>
            <p:spPr bwMode="auto">
              <a:xfrm>
                <a:off x="389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36" name="Line 39">
                <a:extLst>
                  <a:ext uri="{FF2B5EF4-FFF2-40B4-BE49-F238E27FC236}">
                    <a16:creationId xmlns:a16="http://schemas.microsoft.com/office/drawing/2014/main" id="{66745DBE-FE1B-471F-BC27-D0BC2F8F69CA}"/>
                  </a:ext>
                </a:extLst>
              </p:cNvPr>
              <p:cNvSpPr>
                <a:spLocks noChangeShapeType="1"/>
              </p:cNvSpPr>
              <p:nvPr/>
            </p:nvSpPr>
            <p:spPr bwMode="auto">
              <a:xfrm>
                <a:off x="4357"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37" name="Line 40">
                <a:extLst>
                  <a:ext uri="{FF2B5EF4-FFF2-40B4-BE49-F238E27FC236}">
                    <a16:creationId xmlns:a16="http://schemas.microsoft.com/office/drawing/2014/main" id="{40456C71-1A03-4578-94F9-0F0F802F6798}"/>
                  </a:ext>
                </a:extLst>
              </p:cNvPr>
              <p:cNvSpPr>
                <a:spLocks noChangeShapeType="1"/>
              </p:cNvSpPr>
              <p:nvPr/>
            </p:nvSpPr>
            <p:spPr bwMode="auto">
              <a:xfrm>
                <a:off x="3216"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38" name="Line 41">
                <a:extLst>
                  <a:ext uri="{FF2B5EF4-FFF2-40B4-BE49-F238E27FC236}">
                    <a16:creationId xmlns:a16="http://schemas.microsoft.com/office/drawing/2014/main" id="{2CC5B596-B98B-4D18-A999-5B15BF3959E4}"/>
                  </a:ext>
                </a:extLst>
              </p:cNvPr>
              <p:cNvSpPr>
                <a:spLocks noChangeShapeType="1"/>
              </p:cNvSpPr>
              <p:nvPr/>
            </p:nvSpPr>
            <p:spPr bwMode="auto">
              <a:xfrm>
                <a:off x="4128"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60801" name="Text Box 44">
              <a:extLst>
                <a:ext uri="{FF2B5EF4-FFF2-40B4-BE49-F238E27FC236}">
                  <a16:creationId xmlns:a16="http://schemas.microsoft.com/office/drawing/2014/main" id="{7CDD5B95-AED8-4028-84C9-77C07CF53E45}"/>
                </a:ext>
              </a:extLst>
            </p:cNvPr>
            <p:cNvSpPr txBox="1">
              <a:spLocks noChangeArrowheads="1"/>
            </p:cNvSpPr>
            <p:nvPr/>
          </p:nvSpPr>
          <p:spPr bwMode="auto">
            <a:xfrm>
              <a:off x="1598" y="649"/>
              <a:ext cx="57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PRED</a:t>
              </a:r>
              <a:r>
                <a:rPr lang="en-US" altLang="zh-TW" sz="2000" baseline="30000">
                  <a:latin typeface="Times New Roman" panose="02020603050405020304" pitchFamily="18" charset="0"/>
                  <a:ea typeface="新細明體" panose="02020500000000000000" pitchFamily="18" charset="-120"/>
                </a:rPr>
                <a:t>5</a:t>
              </a:r>
            </a:p>
          </p:txBody>
        </p:sp>
      </p:grpSp>
      <p:grpSp>
        <p:nvGrpSpPr>
          <p:cNvPr id="160773" name="Group 45">
            <a:extLst>
              <a:ext uri="{FF2B5EF4-FFF2-40B4-BE49-F238E27FC236}">
                <a16:creationId xmlns:a16="http://schemas.microsoft.com/office/drawing/2014/main" id="{844E65F9-4FF2-4C11-99B8-305B8AECB774}"/>
              </a:ext>
            </a:extLst>
          </p:cNvPr>
          <p:cNvGrpSpPr>
            <a:grpSpLocks/>
          </p:cNvGrpSpPr>
          <p:nvPr/>
        </p:nvGrpSpPr>
        <p:grpSpPr bwMode="auto">
          <a:xfrm>
            <a:off x="1074738" y="1065213"/>
            <a:ext cx="2089150" cy="1547812"/>
            <a:chOff x="1449" y="1156"/>
            <a:chExt cx="1449" cy="1154"/>
          </a:xfrm>
        </p:grpSpPr>
        <p:sp>
          <p:nvSpPr>
            <p:cNvPr id="160777" name="AutoShape 46">
              <a:extLst>
                <a:ext uri="{FF2B5EF4-FFF2-40B4-BE49-F238E27FC236}">
                  <a16:creationId xmlns:a16="http://schemas.microsoft.com/office/drawing/2014/main" id="{0D149747-ECB1-4D0B-BA42-2A6C706CBC7A}"/>
                </a:ext>
              </a:extLst>
            </p:cNvPr>
            <p:cNvSpPr>
              <a:spLocks noChangeArrowheads="1"/>
            </p:cNvSpPr>
            <p:nvPr/>
          </p:nvSpPr>
          <p:spPr bwMode="auto">
            <a:xfrm>
              <a:off x="1449" y="142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1</a:t>
              </a:r>
            </a:p>
          </p:txBody>
        </p:sp>
        <p:sp>
          <p:nvSpPr>
            <p:cNvPr id="160778" name="AutoShape 47">
              <a:extLst>
                <a:ext uri="{FF2B5EF4-FFF2-40B4-BE49-F238E27FC236}">
                  <a16:creationId xmlns:a16="http://schemas.microsoft.com/office/drawing/2014/main" id="{94474055-8AA0-4A70-B7EE-184CFEF33F6A}"/>
                </a:ext>
              </a:extLst>
            </p:cNvPr>
            <p:cNvSpPr>
              <a:spLocks noChangeArrowheads="1"/>
            </p:cNvSpPr>
            <p:nvPr/>
          </p:nvSpPr>
          <p:spPr bwMode="auto">
            <a:xfrm>
              <a:off x="1669" y="203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2</a:t>
              </a:r>
            </a:p>
          </p:txBody>
        </p:sp>
        <p:sp>
          <p:nvSpPr>
            <p:cNvPr id="160779" name="AutoShape 48">
              <a:extLst>
                <a:ext uri="{FF2B5EF4-FFF2-40B4-BE49-F238E27FC236}">
                  <a16:creationId xmlns:a16="http://schemas.microsoft.com/office/drawing/2014/main" id="{484A5CBF-38E3-400A-897F-73F2439347B3}"/>
                </a:ext>
              </a:extLst>
            </p:cNvPr>
            <p:cNvSpPr>
              <a:spLocks noChangeArrowheads="1"/>
            </p:cNvSpPr>
            <p:nvPr/>
          </p:nvSpPr>
          <p:spPr bwMode="auto">
            <a:xfrm>
              <a:off x="2754" y="136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4</a:t>
              </a:r>
            </a:p>
          </p:txBody>
        </p:sp>
        <p:sp>
          <p:nvSpPr>
            <p:cNvPr id="160780" name="AutoShape 49">
              <a:extLst>
                <a:ext uri="{FF2B5EF4-FFF2-40B4-BE49-F238E27FC236}">
                  <a16:creationId xmlns:a16="http://schemas.microsoft.com/office/drawing/2014/main" id="{1E01C217-7785-433B-AA90-A98BF33542B7}"/>
                </a:ext>
              </a:extLst>
            </p:cNvPr>
            <p:cNvSpPr>
              <a:spLocks noChangeArrowheads="1"/>
            </p:cNvSpPr>
            <p:nvPr/>
          </p:nvSpPr>
          <p:spPr bwMode="auto">
            <a:xfrm>
              <a:off x="2078" y="116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3</a:t>
              </a:r>
            </a:p>
          </p:txBody>
        </p:sp>
        <p:sp>
          <p:nvSpPr>
            <p:cNvPr id="160781" name="AutoShape 50">
              <a:extLst>
                <a:ext uri="{FF2B5EF4-FFF2-40B4-BE49-F238E27FC236}">
                  <a16:creationId xmlns:a16="http://schemas.microsoft.com/office/drawing/2014/main" id="{F7DE89F4-C9EE-4F6D-8393-66FC15FC117A}"/>
                </a:ext>
              </a:extLst>
            </p:cNvPr>
            <p:cNvSpPr>
              <a:spLocks noChangeArrowheads="1"/>
            </p:cNvSpPr>
            <p:nvPr/>
          </p:nvSpPr>
          <p:spPr bwMode="auto">
            <a:xfrm>
              <a:off x="2500" y="2048"/>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5</a:t>
              </a:r>
            </a:p>
          </p:txBody>
        </p:sp>
        <p:cxnSp>
          <p:nvCxnSpPr>
            <p:cNvPr id="160782" name="AutoShape 51">
              <a:extLst>
                <a:ext uri="{FF2B5EF4-FFF2-40B4-BE49-F238E27FC236}">
                  <a16:creationId xmlns:a16="http://schemas.microsoft.com/office/drawing/2014/main" id="{6CDB2A23-704D-458C-9BA2-501D4FB46163}"/>
                </a:ext>
              </a:extLst>
            </p:cNvPr>
            <p:cNvCxnSpPr>
              <a:cxnSpLocks noChangeShapeType="1"/>
              <a:stCxn id="160777" idx="5"/>
              <a:endCxn id="160778" idx="0"/>
            </p:cNvCxnSpPr>
            <p:nvPr/>
          </p:nvCxnSpPr>
          <p:spPr bwMode="auto">
            <a:xfrm>
              <a:off x="1572" y="1549"/>
              <a:ext cx="169" cy="48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783" name="AutoShape 52">
              <a:extLst>
                <a:ext uri="{FF2B5EF4-FFF2-40B4-BE49-F238E27FC236}">
                  <a16:creationId xmlns:a16="http://schemas.microsoft.com/office/drawing/2014/main" id="{A28C6801-9A88-465B-A723-B39CD03E5147}"/>
                </a:ext>
              </a:extLst>
            </p:cNvPr>
            <p:cNvCxnSpPr>
              <a:cxnSpLocks noChangeShapeType="1"/>
              <a:stCxn id="160778" idx="7"/>
              <a:endCxn id="160780" idx="3"/>
            </p:cNvCxnSpPr>
            <p:nvPr/>
          </p:nvCxnSpPr>
          <p:spPr bwMode="auto">
            <a:xfrm flipV="1">
              <a:off x="1792" y="1287"/>
              <a:ext cx="307" cy="76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784" name="AutoShape 53">
              <a:extLst>
                <a:ext uri="{FF2B5EF4-FFF2-40B4-BE49-F238E27FC236}">
                  <a16:creationId xmlns:a16="http://schemas.microsoft.com/office/drawing/2014/main" id="{30E4E9F4-B3E1-4DAA-B640-399480054339}"/>
                </a:ext>
              </a:extLst>
            </p:cNvPr>
            <p:cNvCxnSpPr>
              <a:cxnSpLocks noChangeShapeType="1"/>
              <a:stCxn id="160780" idx="6"/>
              <a:endCxn id="160779" idx="2"/>
            </p:cNvCxnSpPr>
            <p:nvPr/>
          </p:nvCxnSpPr>
          <p:spPr bwMode="auto">
            <a:xfrm>
              <a:off x="2222" y="1236"/>
              <a:ext cx="532" cy="19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785" name="AutoShape 54">
              <a:extLst>
                <a:ext uri="{FF2B5EF4-FFF2-40B4-BE49-F238E27FC236}">
                  <a16:creationId xmlns:a16="http://schemas.microsoft.com/office/drawing/2014/main" id="{EDC5E3C2-1926-4898-BA8C-D5DF087C772C}"/>
                </a:ext>
              </a:extLst>
            </p:cNvPr>
            <p:cNvCxnSpPr>
              <a:cxnSpLocks noChangeShapeType="1"/>
              <a:stCxn id="160780" idx="5"/>
              <a:endCxn id="160781" idx="0"/>
            </p:cNvCxnSpPr>
            <p:nvPr/>
          </p:nvCxnSpPr>
          <p:spPr bwMode="auto">
            <a:xfrm>
              <a:off x="2201" y="1287"/>
              <a:ext cx="371" cy="76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786" name="AutoShape 55">
              <a:extLst>
                <a:ext uri="{FF2B5EF4-FFF2-40B4-BE49-F238E27FC236}">
                  <a16:creationId xmlns:a16="http://schemas.microsoft.com/office/drawing/2014/main" id="{E67E0171-57FE-43D5-AE7B-8CA9ABB83FE5}"/>
                </a:ext>
              </a:extLst>
            </p:cNvPr>
            <p:cNvCxnSpPr>
              <a:cxnSpLocks noChangeShapeType="1"/>
              <a:stCxn id="160779" idx="4"/>
              <a:endCxn id="160781" idx="7"/>
            </p:cNvCxnSpPr>
            <p:nvPr/>
          </p:nvCxnSpPr>
          <p:spPr bwMode="auto">
            <a:xfrm flipH="1">
              <a:off x="2623" y="1506"/>
              <a:ext cx="203" cy="56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787" name="AutoShape 56">
              <a:extLst>
                <a:ext uri="{FF2B5EF4-FFF2-40B4-BE49-F238E27FC236}">
                  <a16:creationId xmlns:a16="http://schemas.microsoft.com/office/drawing/2014/main" id="{263F82C6-423C-4230-9338-1A6C75CD8D1B}"/>
                </a:ext>
              </a:extLst>
            </p:cNvPr>
            <p:cNvCxnSpPr>
              <a:cxnSpLocks noChangeShapeType="1"/>
              <a:stCxn id="160779" idx="3"/>
              <a:endCxn id="160778" idx="7"/>
            </p:cNvCxnSpPr>
            <p:nvPr/>
          </p:nvCxnSpPr>
          <p:spPr bwMode="auto">
            <a:xfrm flipH="1">
              <a:off x="1792" y="1485"/>
              <a:ext cx="983" cy="56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788" name="AutoShape 57">
              <a:extLst>
                <a:ext uri="{FF2B5EF4-FFF2-40B4-BE49-F238E27FC236}">
                  <a16:creationId xmlns:a16="http://schemas.microsoft.com/office/drawing/2014/main" id="{A13B9B82-151D-477D-8FCA-2CE2A26AE6D5}"/>
                </a:ext>
              </a:extLst>
            </p:cNvPr>
            <p:cNvCxnSpPr>
              <a:cxnSpLocks noChangeShapeType="1"/>
              <a:stCxn id="160781" idx="2"/>
              <a:endCxn id="160778" idx="6"/>
            </p:cNvCxnSpPr>
            <p:nvPr/>
          </p:nvCxnSpPr>
          <p:spPr bwMode="auto">
            <a:xfrm flipH="1" flipV="1">
              <a:off x="1813" y="2104"/>
              <a:ext cx="687" cy="1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789" name="AutoShape 58">
              <a:extLst>
                <a:ext uri="{FF2B5EF4-FFF2-40B4-BE49-F238E27FC236}">
                  <a16:creationId xmlns:a16="http://schemas.microsoft.com/office/drawing/2014/main" id="{F93184F6-B91A-4304-BFB7-7BBBAD84D58B}"/>
                </a:ext>
              </a:extLst>
            </p:cNvPr>
            <p:cNvCxnSpPr>
              <a:cxnSpLocks noChangeShapeType="1"/>
              <a:stCxn id="160777" idx="6"/>
              <a:endCxn id="160781" idx="1"/>
            </p:cNvCxnSpPr>
            <p:nvPr/>
          </p:nvCxnSpPr>
          <p:spPr bwMode="auto">
            <a:xfrm>
              <a:off x="1593" y="1498"/>
              <a:ext cx="928" cy="57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790" name="AutoShape 59">
              <a:extLst>
                <a:ext uri="{FF2B5EF4-FFF2-40B4-BE49-F238E27FC236}">
                  <a16:creationId xmlns:a16="http://schemas.microsoft.com/office/drawing/2014/main" id="{4706B1C4-60ED-4755-A9B9-3F32D70D7F67}"/>
                </a:ext>
              </a:extLst>
            </p:cNvPr>
            <p:cNvCxnSpPr>
              <a:cxnSpLocks noChangeShapeType="1"/>
              <a:stCxn id="160777" idx="7"/>
              <a:endCxn id="160780" idx="2"/>
            </p:cNvCxnSpPr>
            <p:nvPr/>
          </p:nvCxnSpPr>
          <p:spPr bwMode="auto">
            <a:xfrm flipV="1">
              <a:off x="1572" y="1236"/>
              <a:ext cx="506" cy="21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0791" name="Text Box 60">
              <a:extLst>
                <a:ext uri="{FF2B5EF4-FFF2-40B4-BE49-F238E27FC236}">
                  <a16:creationId xmlns:a16="http://schemas.microsoft.com/office/drawing/2014/main" id="{BB6F0335-25AF-4FEF-8172-F20D6515DAEA}"/>
                </a:ext>
              </a:extLst>
            </p:cNvPr>
            <p:cNvSpPr txBox="1">
              <a:spLocks noChangeArrowheads="1"/>
            </p:cNvSpPr>
            <p:nvPr/>
          </p:nvSpPr>
          <p:spPr bwMode="auto">
            <a:xfrm>
              <a:off x="1708" y="1178"/>
              <a:ext cx="189" cy="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60792" name="Text Box 61">
              <a:extLst>
                <a:ext uri="{FF2B5EF4-FFF2-40B4-BE49-F238E27FC236}">
                  <a16:creationId xmlns:a16="http://schemas.microsoft.com/office/drawing/2014/main" id="{F0BC4FA3-A9A6-4C10-BCCC-E5FB9110E1F6}"/>
                </a:ext>
              </a:extLst>
            </p:cNvPr>
            <p:cNvSpPr txBox="1">
              <a:spLocks noChangeArrowheads="1"/>
            </p:cNvSpPr>
            <p:nvPr/>
          </p:nvSpPr>
          <p:spPr bwMode="auto">
            <a:xfrm>
              <a:off x="1849" y="1448"/>
              <a:ext cx="189" cy="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60793" name="Text Box 62">
              <a:extLst>
                <a:ext uri="{FF2B5EF4-FFF2-40B4-BE49-F238E27FC236}">
                  <a16:creationId xmlns:a16="http://schemas.microsoft.com/office/drawing/2014/main" id="{2A01045D-9229-488D-8650-1E41EC7D98EB}"/>
                </a:ext>
              </a:extLst>
            </p:cNvPr>
            <p:cNvSpPr txBox="1">
              <a:spLocks noChangeArrowheads="1"/>
            </p:cNvSpPr>
            <p:nvPr/>
          </p:nvSpPr>
          <p:spPr bwMode="auto">
            <a:xfrm>
              <a:off x="2063" y="2082"/>
              <a:ext cx="190" cy="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60794" name="Text Box 63">
              <a:extLst>
                <a:ext uri="{FF2B5EF4-FFF2-40B4-BE49-F238E27FC236}">
                  <a16:creationId xmlns:a16="http://schemas.microsoft.com/office/drawing/2014/main" id="{C2E94BA0-A633-408A-A48A-99EED19F9A65}"/>
                </a:ext>
              </a:extLst>
            </p:cNvPr>
            <p:cNvSpPr txBox="1">
              <a:spLocks noChangeArrowheads="1"/>
            </p:cNvSpPr>
            <p:nvPr/>
          </p:nvSpPr>
          <p:spPr bwMode="auto">
            <a:xfrm>
              <a:off x="2397" y="1493"/>
              <a:ext cx="189"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60795" name="Text Box 64">
              <a:extLst>
                <a:ext uri="{FF2B5EF4-FFF2-40B4-BE49-F238E27FC236}">
                  <a16:creationId xmlns:a16="http://schemas.microsoft.com/office/drawing/2014/main" id="{25D492DA-FC48-4BD4-A27C-D1ECD852011A}"/>
                </a:ext>
              </a:extLst>
            </p:cNvPr>
            <p:cNvSpPr txBox="1">
              <a:spLocks noChangeArrowheads="1"/>
            </p:cNvSpPr>
            <p:nvPr/>
          </p:nvSpPr>
          <p:spPr bwMode="auto">
            <a:xfrm>
              <a:off x="2018" y="1635"/>
              <a:ext cx="190"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60796" name="Text Box 65">
              <a:extLst>
                <a:ext uri="{FF2B5EF4-FFF2-40B4-BE49-F238E27FC236}">
                  <a16:creationId xmlns:a16="http://schemas.microsoft.com/office/drawing/2014/main" id="{2A8D0056-B189-46CA-BD4F-8B0D95317A46}"/>
                </a:ext>
              </a:extLst>
            </p:cNvPr>
            <p:cNvSpPr txBox="1">
              <a:spLocks noChangeArrowheads="1"/>
            </p:cNvSpPr>
            <p:nvPr/>
          </p:nvSpPr>
          <p:spPr bwMode="auto">
            <a:xfrm>
              <a:off x="2392" y="1156"/>
              <a:ext cx="189"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60797" name="Text Box 66">
              <a:extLst>
                <a:ext uri="{FF2B5EF4-FFF2-40B4-BE49-F238E27FC236}">
                  <a16:creationId xmlns:a16="http://schemas.microsoft.com/office/drawing/2014/main" id="{CEE5BBD3-5ADA-4009-B5DC-927096EA6E8D}"/>
                </a:ext>
              </a:extLst>
            </p:cNvPr>
            <p:cNvSpPr txBox="1">
              <a:spLocks noChangeArrowheads="1"/>
            </p:cNvSpPr>
            <p:nvPr/>
          </p:nvSpPr>
          <p:spPr bwMode="auto">
            <a:xfrm>
              <a:off x="2692" y="1737"/>
              <a:ext cx="190"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60798" name="Text Box 67">
              <a:extLst>
                <a:ext uri="{FF2B5EF4-FFF2-40B4-BE49-F238E27FC236}">
                  <a16:creationId xmlns:a16="http://schemas.microsoft.com/office/drawing/2014/main" id="{2996DF8D-7191-427A-954E-2107B14F4998}"/>
                </a:ext>
              </a:extLst>
            </p:cNvPr>
            <p:cNvSpPr txBox="1">
              <a:spLocks noChangeArrowheads="1"/>
            </p:cNvSpPr>
            <p:nvPr/>
          </p:nvSpPr>
          <p:spPr bwMode="auto">
            <a:xfrm>
              <a:off x="1482" y="1697"/>
              <a:ext cx="189"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60799" name="Text Box 68">
              <a:extLst>
                <a:ext uri="{FF2B5EF4-FFF2-40B4-BE49-F238E27FC236}">
                  <a16:creationId xmlns:a16="http://schemas.microsoft.com/office/drawing/2014/main" id="{0EF60E54-3A3C-4343-9D25-C96A5D8B72A0}"/>
                </a:ext>
              </a:extLst>
            </p:cNvPr>
            <p:cNvSpPr txBox="1">
              <a:spLocks noChangeArrowheads="1"/>
            </p:cNvSpPr>
            <p:nvPr/>
          </p:nvSpPr>
          <p:spPr bwMode="auto">
            <a:xfrm>
              <a:off x="2143" y="1414"/>
              <a:ext cx="189"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grpSp>
      <p:sp>
        <p:nvSpPr>
          <p:cNvPr id="160774" name="Text Box 71">
            <a:extLst>
              <a:ext uri="{FF2B5EF4-FFF2-40B4-BE49-F238E27FC236}">
                <a16:creationId xmlns:a16="http://schemas.microsoft.com/office/drawing/2014/main" id="{55B9139F-594E-4795-BED7-80AC19483500}"/>
              </a:ext>
            </a:extLst>
          </p:cNvPr>
          <p:cNvSpPr txBox="1">
            <a:spLocks noChangeArrowheads="1"/>
          </p:cNvSpPr>
          <p:nvPr/>
        </p:nvSpPr>
        <p:spPr bwMode="auto">
          <a:xfrm>
            <a:off x="920750" y="2824163"/>
            <a:ext cx="2879725" cy="3022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900" b="1">
                <a:ea typeface="新細明體" panose="02020500000000000000" pitchFamily="18" charset="-120"/>
              </a:rPr>
              <a:t>Trace_path(PRED,i,j</a:t>
            </a:r>
            <a:r>
              <a:rPr lang="en-US" altLang="zh-TW" sz="2000" b="1">
                <a:latin typeface="Times New Roman" panose="02020603050405020304" pitchFamily="18" charset="0"/>
                <a:ea typeface="新細明體" panose="02020500000000000000" pitchFamily="18" charset="-120"/>
              </a:rPr>
              <a:t>)</a:t>
            </a:r>
          </a:p>
          <a:p>
            <a:pPr eaLnBrk="1" hangingPunct="1"/>
            <a:r>
              <a:rPr lang="en-US" altLang="zh-TW" sz="1900" b="1">
                <a:ea typeface="新細明體" panose="02020500000000000000" pitchFamily="18" charset="-120"/>
              </a:rPr>
              <a:t>begin</a:t>
            </a:r>
          </a:p>
          <a:p>
            <a:pPr eaLnBrk="1" hangingPunct="1"/>
            <a:r>
              <a:rPr lang="en-US" altLang="zh-TW" sz="1900">
                <a:ea typeface="新細明體" panose="02020500000000000000" pitchFamily="18" charset="-120"/>
              </a:rPr>
              <a:t>     k=j;</a:t>
            </a:r>
          </a:p>
          <a:p>
            <a:pPr eaLnBrk="1" hangingPunct="1"/>
            <a:r>
              <a:rPr lang="en-US" altLang="zh-TW" sz="1900">
                <a:ea typeface="新細明體" panose="02020500000000000000" pitchFamily="18" charset="-120"/>
              </a:rPr>
              <a:t>     output k;</a:t>
            </a:r>
          </a:p>
          <a:p>
            <a:pPr eaLnBrk="1" hangingPunct="1"/>
            <a:r>
              <a:rPr lang="en-US" altLang="zh-TW" sz="1900">
                <a:ea typeface="新細明體" panose="02020500000000000000" pitchFamily="18" charset="-120"/>
              </a:rPr>
              <a:t>     </a:t>
            </a:r>
            <a:r>
              <a:rPr lang="en-US" altLang="zh-TW" sz="1900" b="1">
                <a:ea typeface="新細明體" panose="02020500000000000000" pitchFamily="18" charset="-120"/>
              </a:rPr>
              <a:t>while</a:t>
            </a:r>
            <a:r>
              <a:rPr lang="en-US" altLang="zh-TW" sz="1900">
                <a:ea typeface="新細明體" panose="02020500000000000000" pitchFamily="18" charset="-120"/>
              </a:rPr>
              <a:t> PRED</a:t>
            </a:r>
            <a:r>
              <a:rPr lang="en-US" altLang="zh-TW" sz="1900" baseline="-25000">
                <a:ea typeface="新細明體" panose="02020500000000000000" pitchFamily="18" charset="-120"/>
              </a:rPr>
              <a:t>ik</a:t>
            </a:r>
            <a:r>
              <a:rPr lang="en-US" altLang="zh-TW" sz="1900">
                <a:ea typeface="新細明體" panose="02020500000000000000" pitchFamily="18" charset="-120"/>
              </a:rPr>
              <a:t> ≠ i </a:t>
            </a:r>
            <a:r>
              <a:rPr lang="en-US" altLang="zh-TW" sz="1900" b="1">
                <a:ea typeface="新細明體" panose="02020500000000000000" pitchFamily="18" charset="-120"/>
              </a:rPr>
              <a:t>do</a:t>
            </a:r>
          </a:p>
          <a:p>
            <a:pPr eaLnBrk="1" hangingPunct="1"/>
            <a:r>
              <a:rPr lang="en-US" altLang="zh-TW" sz="1900">
                <a:ea typeface="新細明體" panose="02020500000000000000" pitchFamily="18" charset="-120"/>
              </a:rPr>
              <a:t>	k=PRED</a:t>
            </a:r>
            <a:r>
              <a:rPr lang="en-US" altLang="zh-TW" sz="1900" baseline="-25000">
                <a:ea typeface="新細明體" panose="02020500000000000000" pitchFamily="18" charset="-120"/>
              </a:rPr>
              <a:t>ik</a:t>
            </a:r>
            <a:r>
              <a:rPr lang="en-US" altLang="zh-TW" sz="1900">
                <a:ea typeface="新細明體" panose="02020500000000000000" pitchFamily="18" charset="-120"/>
              </a:rPr>
              <a:t>;</a:t>
            </a:r>
            <a:br>
              <a:rPr lang="en-US" altLang="zh-TW" sz="1900">
                <a:ea typeface="新細明體" panose="02020500000000000000" pitchFamily="18" charset="-120"/>
              </a:rPr>
            </a:br>
            <a:r>
              <a:rPr lang="en-US" altLang="zh-TW" sz="1900">
                <a:ea typeface="新細明體" panose="02020500000000000000" pitchFamily="18" charset="-120"/>
              </a:rPr>
              <a:t>	output k</a:t>
            </a:r>
          </a:p>
          <a:p>
            <a:pPr eaLnBrk="1" hangingPunct="1"/>
            <a:r>
              <a:rPr lang="en-US" altLang="zh-TW" sz="1900" b="1">
                <a:ea typeface="新細明體" panose="02020500000000000000" pitchFamily="18" charset="-120"/>
              </a:rPr>
              <a:t>     end while</a:t>
            </a:r>
          </a:p>
          <a:p>
            <a:pPr eaLnBrk="1" hangingPunct="1"/>
            <a:r>
              <a:rPr lang="en-US" altLang="zh-TW" sz="1900">
                <a:ea typeface="新細明體" panose="02020500000000000000" pitchFamily="18" charset="-120"/>
              </a:rPr>
              <a:t>     output i     </a:t>
            </a:r>
          </a:p>
          <a:p>
            <a:pPr eaLnBrk="1" hangingPunct="1"/>
            <a:r>
              <a:rPr lang="en-US" altLang="zh-TW" sz="1900" b="1">
                <a:ea typeface="新細明體" panose="02020500000000000000" pitchFamily="18" charset="-120"/>
              </a:rPr>
              <a:t>end</a:t>
            </a:r>
            <a:r>
              <a:rPr lang="en-US" altLang="zh-TW" sz="2000">
                <a:latin typeface="Times New Roman" panose="02020603050405020304" pitchFamily="18" charset="0"/>
                <a:ea typeface="新細明體" panose="02020500000000000000" pitchFamily="18" charset="-120"/>
              </a:rPr>
              <a:t> </a:t>
            </a:r>
          </a:p>
        </p:txBody>
      </p:sp>
      <p:sp>
        <p:nvSpPr>
          <p:cNvPr id="160775" name="Text Box 72">
            <a:extLst>
              <a:ext uri="{FF2B5EF4-FFF2-40B4-BE49-F238E27FC236}">
                <a16:creationId xmlns:a16="http://schemas.microsoft.com/office/drawing/2014/main" id="{8C2415F1-A107-4C9D-8912-4C86E8152E84}"/>
              </a:ext>
            </a:extLst>
          </p:cNvPr>
          <p:cNvSpPr txBox="1">
            <a:spLocks noChangeArrowheads="1"/>
          </p:cNvSpPr>
          <p:nvPr/>
        </p:nvSpPr>
        <p:spPr bwMode="auto">
          <a:xfrm>
            <a:off x="4330700" y="3201988"/>
            <a:ext cx="4960938" cy="269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900">
                <a:solidFill>
                  <a:schemeClr val="accent2"/>
                </a:solidFill>
                <a:ea typeface="新細明體" panose="02020500000000000000" pitchFamily="18" charset="-120"/>
              </a:rPr>
              <a:t>trace path 1</a:t>
            </a:r>
            <a:r>
              <a:rPr lang="en-US" altLang="zh-TW" sz="1900">
                <a:solidFill>
                  <a:schemeClr val="accent2"/>
                </a:solidFill>
                <a:ea typeface="新細明體" panose="02020500000000000000" pitchFamily="18" charset="-120"/>
                <a:sym typeface="Wingdings" panose="05000000000000000000" pitchFamily="2" charset="2"/>
              </a:rPr>
              <a:t></a:t>
            </a:r>
            <a:r>
              <a:rPr lang="en-US" altLang="zh-TW" sz="1900">
                <a:solidFill>
                  <a:schemeClr val="accent2"/>
                </a:solidFill>
                <a:ea typeface="新細明體" panose="02020500000000000000" pitchFamily="18" charset="-120"/>
              </a:rPr>
              <a:t>4</a:t>
            </a:r>
            <a:r>
              <a:rPr lang="en-US" altLang="zh-TW" sz="1900">
                <a:ea typeface="新細明體" panose="02020500000000000000" pitchFamily="18" charset="-120"/>
              </a:rPr>
              <a:t>:   i=1,j=4</a:t>
            </a:r>
          </a:p>
          <a:p>
            <a:pPr eaLnBrk="1" hangingPunct="1"/>
            <a:r>
              <a:rPr lang="en-US" altLang="zh-TW" sz="1900">
                <a:ea typeface="新細明體" panose="02020500000000000000" pitchFamily="18" charset="-120"/>
              </a:rPr>
              <a:t>k=j=4 </a:t>
            </a:r>
          </a:p>
          <a:p>
            <a:pPr eaLnBrk="1" hangingPunct="1"/>
            <a:r>
              <a:rPr lang="en-US" altLang="zh-TW" sz="1900">
                <a:ea typeface="新細明體" panose="02020500000000000000" pitchFamily="18" charset="-120"/>
              </a:rPr>
              <a:t>output 4</a:t>
            </a:r>
          </a:p>
          <a:p>
            <a:pPr eaLnBrk="1" hangingPunct="1"/>
            <a:r>
              <a:rPr lang="en-US" altLang="zh-TW" sz="1900">
                <a:ea typeface="新細明體" panose="02020500000000000000" pitchFamily="18" charset="-120"/>
              </a:rPr>
              <a:t>Since PRED</a:t>
            </a:r>
            <a:r>
              <a:rPr lang="en-US" altLang="zh-TW" sz="1900" baseline="-25000">
                <a:ea typeface="新細明體" panose="02020500000000000000" pitchFamily="18" charset="-120"/>
              </a:rPr>
              <a:t>14</a:t>
            </a:r>
            <a:r>
              <a:rPr lang="en-US" altLang="zh-TW" sz="1900">
                <a:ea typeface="新細明體" panose="02020500000000000000" pitchFamily="18" charset="-120"/>
              </a:rPr>
              <a:t>=5 ≠ 1</a:t>
            </a:r>
          </a:p>
          <a:p>
            <a:pPr eaLnBrk="1" hangingPunct="1"/>
            <a:r>
              <a:rPr lang="en-US" altLang="zh-TW" sz="1900">
                <a:ea typeface="新細明體" panose="02020500000000000000" pitchFamily="18" charset="-120"/>
              </a:rPr>
              <a:t>    k= PRED</a:t>
            </a:r>
            <a:r>
              <a:rPr lang="en-US" altLang="zh-TW" sz="1900" baseline="-25000">
                <a:ea typeface="新細明體" panose="02020500000000000000" pitchFamily="18" charset="-120"/>
              </a:rPr>
              <a:t>14</a:t>
            </a:r>
            <a:r>
              <a:rPr lang="en-US" altLang="zh-TW" sz="1900">
                <a:ea typeface="新細明體" panose="02020500000000000000" pitchFamily="18" charset="-120"/>
              </a:rPr>
              <a:t>=5</a:t>
            </a:r>
          </a:p>
          <a:p>
            <a:pPr eaLnBrk="1" hangingPunct="1"/>
            <a:r>
              <a:rPr lang="en-US" altLang="zh-TW" sz="1900">
                <a:ea typeface="新細明體" panose="02020500000000000000" pitchFamily="18" charset="-120"/>
              </a:rPr>
              <a:t>    output 5</a:t>
            </a:r>
          </a:p>
          <a:p>
            <a:pPr eaLnBrk="1" hangingPunct="1"/>
            <a:r>
              <a:rPr lang="en-US" altLang="zh-TW" sz="1900">
                <a:ea typeface="新細明體" panose="02020500000000000000" pitchFamily="18" charset="-120"/>
              </a:rPr>
              <a:t>Since PRED</a:t>
            </a:r>
            <a:r>
              <a:rPr lang="en-US" altLang="zh-TW" sz="1900" baseline="-25000">
                <a:ea typeface="新細明體" panose="02020500000000000000" pitchFamily="18" charset="-120"/>
              </a:rPr>
              <a:t>15</a:t>
            </a:r>
            <a:r>
              <a:rPr lang="en-US" altLang="zh-TW" sz="1900">
                <a:ea typeface="新細明體" panose="02020500000000000000" pitchFamily="18" charset="-120"/>
              </a:rPr>
              <a:t>=1 = 1</a:t>
            </a:r>
          </a:p>
          <a:p>
            <a:pPr eaLnBrk="1" hangingPunct="1"/>
            <a:r>
              <a:rPr lang="en-US" altLang="zh-TW" sz="1900">
                <a:ea typeface="新細明體" panose="02020500000000000000" pitchFamily="18" charset="-120"/>
              </a:rPr>
              <a:t>output 1</a:t>
            </a:r>
          </a:p>
          <a:p>
            <a:pPr eaLnBrk="1" hangingPunct="1"/>
            <a:r>
              <a:rPr lang="en-US" altLang="zh-TW" sz="1900">
                <a:ea typeface="新細明體" panose="02020500000000000000" pitchFamily="18" charset="-120"/>
              </a:rPr>
              <a:t>Thus we obtain 4</a:t>
            </a:r>
            <a:r>
              <a:rPr lang="en-US" altLang="zh-TW" sz="1900">
                <a:ea typeface="新細明體" panose="02020500000000000000" pitchFamily="18" charset="-120"/>
                <a:sym typeface="Wingdings" panose="05000000000000000000" pitchFamily="2" charset="2"/>
              </a:rPr>
              <a:t>51 as the shortest path</a:t>
            </a:r>
            <a:endParaRPr lang="en-US" altLang="zh-TW" sz="1900">
              <a:ea typeface="新細明體" panose="02020500000000000000" pitchFamily="18" charset="-120"/>
            </a:endParaRPr>
          </a:p>
        </p:txBody>
      </p:sp>
      <p:sp>
        <p:nvSpPr>
          <p:cNvPr id="160776" name="Text Box 75">
            <a:extLst>
              <a:ext uri="{FF2B5EF4-FFF2-40B4-BE49-F238E27FC236}">
                <a16:creationId xmlns:a16="http://schemas.microsoft.com/office/drawing/2014/main" id="{14D32C16-93C1-42B0-91B7-92BC897C9642}"/>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標題 1">
            <a:extLst>
              <a:ext uri="{FF2B5EF4-FFF2-40B4-BE49-F238E27FC236}">
                <a16:creationId xmlns:a16="http://schemas.microsoft.com/office/drawing/2014/main" id="{87C0D5BE-9A95-4B14-8974-BF4D37905F3E}"/>
              </a:ext>
            </a:extLst>
          </p:cNvPr>
          <p:cNvSpPr>
            <a:spLocks noGrp="1" noChangeArrowheads="1"/>
          </p:cNvSpPr>
          <p:nvPr>
            <p:ph type="title"/>
          </p:nvPr>
        </p:nvSpPr>
        <p:spPr/>
        <p:txBody>
          <a:bodyPr/>
          <a:lstStyle/>
          <a:p>
            <a:r>
              <a:rPr lang="en-US" altLang="zh-TW">
                <a:ea typeface="新細明體" panose="02020500000000000000" pitchFamily="18" charset="-120"/>
              </a:rPr>
              <a:t>Dense vs. Sparse Graphs</a:t>
            </a:r>
            <a:endParaRPr lang="zh-TW" altLang="en-US">
              <a:ea typeface="新細明體" panose="02020500000000000000" pitchFamily="18" charset="-120"/>
            </a:endParaRPr>
          </a:p>
        </p:txBody>
      </p:sp>
      <p:sp>
        <p:nvSpPr>
          <p:cNvPr id="18435" name="內容版面配置區 2">
            <a:extLst>
              <a:ext uri="{FF2B5EF4-FFF2-40B4-BE49-F238E27FC236}">
                <a16:creationId xmlns:a16="http://schemas.microsoft.com/office/drawing/2014/main" id="{C78D949F-5435-4BBA-82A8-8B5B4D050826}"/>
              </a:ext>
            </a:extLst>
          </p:cNvPr>
          <p:cNvSpPr>
            <a:spLocks noGrp="1" noChangeArrowheads="1"/>
          </p:cNvSpPr>
          <p:nvPr>
            <p:ph idx="1"/>
          </p:nvPr>
        </p:nvSpPr>
        <p:spPr>
          <a:xfrm>
            <a:off x="196850" y="962025"/>
            <a:ext cx="9499600" cy="5410200"/>
          </a:xfrm>
        </p:spPr>
        <p:txBody>
          <a:bodyPr/>
          <a:lstStyle/>
          <a:p>
            <a:r>
              <a:rPr lang="en-US" altLang="zh-TW" sz="2400">
                <a:solidFill>
                  <a:srgbClr val="008000"/>
                </a:solidFill>
                <a:ea typeface="新細明體" panose="02020500000000000000" pitchFamily="18" charset="-120"/>
              </a:rPr>
              <a:t>Dense Matrix:    </a:t>
            </a:r>
            <a:r>
              <a:rPr lang="en-US" altLang="zh-TW" sz="2400">
                <a:ea typeface="新細明體" panose="02020500000000000000" pitchFamily="18" charset="-120"/>
              </a:rPr>
              <a:t># nonzeros ≈ O(n</a:t>
            </a:r>
            <a:r>
              <a:rPr lang="en-US" altLang="zh-TW" sz="2400" baseline="30000">
                <a:ea typeface="新細明體" panose="02020500000000000000" pitchFamily="18" charset="-120"/>
              </a:rPr>
              <a:t>2</a:t>
            </a:r>
            <a:r>
              <a:rPr lang="en-US" altLang="zh-TW" sz="2400">
                <a:ea typeface="新細明體" panose="02020500000000000000" pitchFamily="18" charset="-120"/>
              </a:rPr>
              <a:t>)  </a:t>
            </a:r>
            <a:r>
              <a:rPr lang="en-US" altLang="zh-TW" sz="2000">
                <a:ea typeface="新細明體" panose="02020500000000000000" pitchFamily="18" charset="-120"/>
              </a:rPr>
              <a:t>e.g., K</a:t>
            </a:r>
            <a:r>
              <a:rPr lang="en-US" altLang="zh-TW" sz="2000" baseline="-25000">
                <a:ea typeface="新細明體" panose="02020500000000000000" pitchFamily="18" charset="-120"/>
              </a:rPr>
              <a:t>n</a:t>
            </a:r>
            <a:r>
              <a:rPr lang="en-US" altLang="zh-TW" sz="2000">
                <a:ea typeface="新細明體" panose="02020500000000000000" pitchFamily="18" charset="-120"/>
              </a:rPr>
              <a:t> , wireless network, IoT</a:t>
            </a:r>
            <a:endParaRPr lang="en-US" altLang="zh-TW" sz="2000" baseline="-25000">
              <a:ea typeface="新細明體" panose="02020500000000000000" pitchFamily="18" charset="-120"/>
            </a:endParaRPr>
          </a:p>
          <a:p>
            <a:endParaRPr lang="en-US" altLang="zh-TW" sz="2400">
              <a:ea typeface="新細明體" panose="02020500000000000000" pitchFamily="18" charset="-120"/>
            </a:endParaRPr>
          </a:p>
          <a:p>
            <a:endParaRPr lang="en-US" altLang="zh-TW" sz="2400">
              <a:ea typeface="新細明體" panose="02020500000000000000" pitchFamily="18" charset="-120"/>
            </a:endParaRPr>
          </a:p>
          <a:p>
            <a:endParaRPr lang="en-US" altLang="zh-TW" sz="2400">
              <a:ea typeface="新細明體" panose="02020500000000000000" pitchFamily="18" charset="-120"/>
            </a:endParaRPr>
          </a:p>
          <a:p>
            <a:endParaRPr lang="en-US" altLang="zh-TW" sz="2400">
              <a:ea typeface="新細明體" panose="02020500000000000000" pitchFamily="18" charset="-120"/>
            </a:endParaRPr>
          </a:p>
          <a:p>
            <a:r>
              <a:rPr lang="en-US" altLang="zh-TW" sz="2400">
                <a:solidFill>
                  <a:srgbClr val="008000"/>
                </a:solidFill>
                <a:ea typeface="新細明體" panose="02020500000000000000" pitchFamily="18" charset="-120"/>
              </a:rPr>
              <a:t>Sparse Matrix:   </a:t>
            </a:r>
            <a:r>
              <a:rPr lang="en-US" altLang="zh-TW" sz="2400">
                <a:ea typeface="新細明體" panose="02020500000000000000" pitchFamily="18" charset="-120"/>
              </a:rPr>
              <a:t># nonzeros ≈ O(n)   </a:t>
            </a:r>
            <a:r>
              <a:rPr lang="en-US" altLang="zh-TW" sz="2000">
                <a:ea typeface="新細明體" panose="02020500000000000000" pitchFamily="18" charset="-120"/>
              </a:rPr>
              <a:t>e.g., street map, wired network, IoT</a:t>
            </a:r>
          </a:p>
          <a:p>
            <a:endParaRPr lang="en-US" altLang="zh-TW" sz="2400">
              <a:ea typeface="新細明體" panose="02020500000000000000" pitchFamily="18" charset="-120"/>
            </a:endParaRPr>
          </a:p>
          <a:p>
            <a:endParaRPr lang="en-US" altLang="zh-TW" sz="2400">
              <a:ea typeface="新細明體" panose="02020500000000000000" pitchFamily="18" charset="-120"/>
            </a:endParaRPr>
          </a:p>
          <a:p>
            <a:endParaRPr lang="en-US" altLang="zh-TW" sz="2400">
              <a:ea typeface="新細明體" panose="02020500000000000000" pitchFamily="18" charset="-120"/>
            </a:endParaRPr>
          </a:p>
          <a:p>
            <a:endParaRPr lang="en-US" altLang="zh-TW" sz="2400">
              <a:ea typeface="新細明體" panose="02020500000000000000" pitchFamily="18" charset="-120"/>
            </a:endParaRPr>
          </a:p>
          <a:p>
            <a:endParaRPr lang="en-US" altLang="zh-TW" sz="2400">
              <a:solidFill>
                <a:srgbClr val="008000"/>
              </a:solidFill>
              <a:ea typeface="新細明體" panose="02020500000000000000" pitchFamily="18" charset="-120"/>
            </a:endParaRPr>
          </a:p>
          <a:p>
            <a:r>
              <a:rPr lang="en-US" altLang="zh-TW" sz="2400">
                <a:solidFill>
                  <a:srgbClr val="008000"/>
                </a:solidFill>
                <a:ea typeface="新細明體" panose="02020500000000000000" pitchFamily="18" charset="-120"/>
              </a:rPr>
              <a:t>Real-world applications: </a:t>
            </a:r>
            <a:r>
              <a:rPr lang="en-US" altLang="zh-TW" sz="2400">
                <a:ea typeface="新細明體" panose="02020500000000000000" pitchFamily="18" charset="-120"/>
              </a:rPr>
              <a:t>mostly </a:t>
            </a:r>
            <a:r>
              <a:rPr lang="en-US" altLang="zh-TW" sz="2400" b="1">
                <a:solidFill>
                  <a:srgbClr val="FF0000"/>
                </a:solidFill>
                <a:ea typeface="新細明體" panose="02020500000000000000" pitchFamily="18" charset="-120"/>
              </a:rPr>
              <a:t>sparse </a:t>
            </a:r>
            <a:r>
              <a:rPr lang="en-US" altLang="zh-TW" sz="2400">
                <a:ea typeface="新細明體" panose="02020500000000000000" pitchFamily="18" charset="-120"/>
              </a:rPr>
              <a:t>graphs</a:t>
            </a:r>
          </a:p>
          <a:p>
            <a:r>
              <a:rPr lang="en-US" altLang="zh-TW" sz="2400">
                <a:ea typeface="新細明體" panose="02020500000000000000" pitchFamily="18" charset="-120"/>
              </a:rPr>
              <a:t>e.g., social network, </a:t>
            </a:r>
            <a:r>
              <a:rPr lang="en-US" altLang="zh-TW" sz="2400">
                <a:ea typeface="新細明體" panose="02020500000000000000" pitchFamily="18" charset="-120"/>
                <a:hlinkClick r:id="rId3"/>
              </a:rPr>
              <a:t>6-degree separation theory</a:t>
            </a:r>
            <a:r>
              <a:rPr lang="en-US" altLang="zh-TW" sz="2400">
                <a:ea typeface="新細明體" panose="02020500000000000000" pitchFamily="18" charset="-120"/>
              </a:rPr>
              <a:t>, </a:t>
            </a:r>
            <a:br>
              <a:rPr lang="en-US" altLang="zh-TW" sz="2400">
                <a:ea typeface="新細明體" panose="02020500000000000000" pitchFamily="18" charset="-120"/>
              </a:rPr>
            </a:br>
            <a:r>
              <a:rPr lang="en-US" altLang="zh-TW" sz="2400">
                <a:ea typeface="新細明體" panose="02020500000000000000" pitchFamily="18" charset="-120"/>
              </a:rPr>
              <a:t>    transportation network, logistics network</a:t>
            </a:r>
            <a:endParaRPr lang="zh-TW" altLang="en-US" sz="2400">
              <a:ea typeface="新細明體" panose="02020500000000000000" pitchFamily="18" charset="-120"/>
            </a:endParaRPr>
          </a:p>
        </p:txBody>
      </p:sp>
      <p:sp>
        <p:nvSpPr>
          <p:cNvPr id="18436" name="投影片編號版面配置區 3">
            <a:extLst>
              <a:ext uri="{FF2B5EF4-FFF2-40B4-BE49-F238E27FC236}">
                <a16:creationId xmlns:a16="http://schemas.microsoft.com/office/drawing/2014/main" id="{577D0935-02B6-457D-90C3-7BA56A7D193F}"/>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A3FD4217-979C-4687-859D-BEAA3EF69A90}" type="slidenum">
              <a:rPr lang="zh-TW" altLang="en-US" sz="1400" smtClean="0">
                <a:latin typeface="Times New Roman" panose="02020603050405020304" pitchFamily="18" charset="0"/>
              </a:rPr>
              <a:pPr/>
              <a:t>8</a:t>
            </a:fld>
            <a:endParaRPr lang="en-US" altLang="zh-TW" sz="1400">
              <a:latin typeface="Times New Roman" panose="02020603050405020304" pitchFamily="18" charset="0"/>
            </a:endParaRPr>
          </a:p>
        </p:txBody>
      </p:sp>
      <p:pic>
        <p:nvPicPr>
          <p:cNvPr id="18437" name="圖片 4">
            <a:extLst>
              <a:ext uri="{FF2B5EF4-FFF2-40B4-BE49-F238E27FC236}">
                <a16:creationId xmlns:a16="http://schemas.microsoft.com/office/drawing/2014/main" id="{ECB8D43D-82E6-40BA-9E61-C4D91B4947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188" y="1431925"/>
            <a:ext cx="1443037" cy="145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圖片 5">
            <a:extLst>
              <a:ext uri="{FF2B5EF4-FFF2-40B4-BE49-F238E27FC236}">
                <a16:creationId xmlns:a16="http://schemas.microsoft.com/office/drawing/2014/main" id="{FF8577F2-96B6-4DBF-90EF-F2C574DA58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188" y="3270250"/>
            <a:ext cx="1443037"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9" name="圖片 6">
            <a:extLst>
              <a:ext uri="{FF2B5EF4-FFF2-40B4-BE49-F238E27FC236}">
                <a16:creationId xmlns:a16="http://schemas.microsoft.com/office/drawing/2014/main" id="{24CC8EB0-FE32-4C83-BCB1-3483CBDF28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52713" y="1411288"/>
            <a:ext cx="1443037" cy="147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0" name="圖片 7">
            <a:extLst>
              <a:ext uri="{FF2B5EF4-FFF2-40B4-BE49-F238E27FC236}">
                <a16:creationId xmlns:a16="http://schemas.microsoft.com/office/drawing/2014/main" id="{E729A369-B444-4FF8-A966-1EA395B6CE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4775" y="3306763"/>
            <a:ext cx="1450975"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1" name="Picture 2" descr="Just Two Degrees of Separation | Sonja Anderson">
            <a:extLst>
              <a:ext uri="{FF2B5EF4-FFF2-40B4-BE49-F238E27FC236}">
                <a16:creationId xmlns:a16="http://schemas.microsoft.com/office/drawing/2014/main" id="{32CE0BD4-376A-4059-976C-E8EA08D56F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64400" y="5037138"/>
            <a:ext cx="1816100"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2" name="Picture 4" descr="TTN Network Architecture - Post - The Things Network">
            <a:extLst>
              <a:ext uri="{FF2B5EF4-FFF2-40B4-BE49-F238E27FC236}">
                <a16:creationId xmlns:a16="http://schemas.microsoft.com/office/drawing/2014/main" id="{76477EE5-FAE2-4ECE-B7BF-B1BDA23EA0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86613" y="3363913"/>
            <a:ext cx="2306637"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3" name="Picture 6" descr="Isochrones Map (Travel Time Map) and Isodistances Map (5.0.6)">
            <a:extLst>
              <a:ext uri="{FF2B5EF4-FFF2-40B4-BE49-F238E27FC236}">
                <a16:creationId xmlns:a16="http://schemas.microsoft.com/office/drawing/2014/main" id="{0E6C3DD4-3BEF-4463-A80C-E8D8A5C79C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08500" y="3306763"/>
            <a:ext cx="2387600" cy="157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4" name="Picture 8" descr="Triangle-free graph - Wikipedia">
            <a:extLst>
              <a:ext uri="{FF2B5EF4-FFF2-40B4-BE49-F238E27FC236}">
                <a16:creationId xmlns:a16="http://schemas.microsoft.com/office/drawing/2014/main" id="{FD28D409-087D-4CCB-9C13-E8142194C83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37088" y="1598613"/>
            <a:ext cx="21971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投影片編號版面配置區 3">
            <a:extLst>
              <a:ext uri="{FF2B5EF4-FFF2-40B4-BE49-F238E27FC236}">
                <a16:creationId xmlns:a16="http://schemas.microsoft.com/office/drawing/2014/main" id="{71C64515-DEA2-49C2-91CD-06244B0E922E}"/>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A46D0FAF-FCD0-4A7F-AFFC-5A870AC577BE}" type="slidenum">
              <a:rPr lang="zh-TW" altLang="en-US" sz="1400" smtClean="0">
                <a:latin typeface="Times New Roman" panose="02020603050405020304" pitchFamily="18" charset="0"/>
              </a:rPr>
              <a:pPr/>
              <a:t>80</a:t>
            </a:fld>
            <a:endParaRPr lang="en-US" altLang="zh-TW" sz="1400">
              <a:latin typeface="Times New Roman" panose="02020603050405020304" pitchFamily="18" charset="0"/>
            </a:endParaRPr>
          </a:p>
        </p:txBody>
      </p:sp>
      <p:sp>
        <p:nvSpPr>
          <p:cNvPr id="162819" name="Rectangle 2">
            <a:extLst>
              <a:ext uri="{FF2B5EF4-FFF2-40B4-BE49-F238E27FC236}">
                <a16:creationId xmlns:a16="http://schemas.microsoft.com/office/drawing/2014/main" id="{D4E1AD82-F85E-45D6-BA83-0F3832D84B79}"/>
              </a:ext>
            </a:extLst>
          </p:cNvPr>
          <p:cNvSpPr>
            <a:spLocks noGrp="1" noChangeArrowheads="1"/>
          </p:cNvSpPr>
          <p:nvPr>
            <p:ph type="title"/>
          </p:nvPr>
        </p:nvSpPr>
        <p:spPr>
          <a:xfrm>
            <a:off x="666750" y="0"/>
            <a:ext cx="8413750" cy="685800"/>
          </a:xfrm>
        </p:spPr>
        <p:txBody>
          <a:bodyPr/>
          <a:lstStyle/>
          <a:p>
            <a:pPr eaLnBrk="1" hangingPunct="1"/>
            <a:r>
              <a:rPr lang="en-US" altLang="zh-TW" sz="4000">
                <a:ea typeface="新細明體" panose="02020500000000000000" pitchFamily="18" charset="-120"/>
              </a:rPr>
              <a:t>Coloring a Graph</a:t>
            </a:r>
          </a:p>
        </p:txBody>
      </p:sp>
      <p:sp>
        <p:nvSpPr>
          <p:cNvPr id="162820" name="Text Box 69">
            <a:extLst>
              <a:ext uri="{FF2B5EF4-FFF2-40B4-BE49-F238E27FC236}">
                <a16:creationId xmlns:a16="http://schemas.microsoft.com/office/drawing/2014/main" id="{F171ABE6-98D6-4F66-90E2-1C39BCFCE75D}"/>
              </a:ext>
            </a:extLst>
          </p:cNvPr>
          <p:cNvSpPr txBox="1">
            <a:spLocks noChangeArrowheads="1"/>
          </p:cNvSpPr>
          <p:nvPr/>
        </p:nvSpPr>
        <p:spPr bwMode="auto">
          <a:xfrm>
            <a:off x="457200" y="6408738"/>
            <a:ext cx="19859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4.4: Coloring a Graph</a:t>
            </a:r>
          </a:p>
        </p:txBody>
      </p:sp>
      <p:sp>
        <p:nvSpPr>
          <p:cNvPr id="162821" name="Rectangle 70">
            <a:extLst>
              <a:ext uri="{FF2B5EF4-FFF2-40B4-BE49-F238E27FC236}">
                <a16:creationId xmlns:a16="http://schemas.microsoft.com/office/drawing/2014/main" id="{50925E26-CE24-4E00-B937-E00D8E7C71C6}"/>
              </a:ext>
            </a:extLst>
          </p:cNvPr>
          <p:cNvSpPr>
            <a:spLocks noGrp="1" noChangeArrowheads="1"/>
          </p:cNvSpPr>
          <p:nvPr>
            <p:ph type="body" idx="1"/>
          </p:nvPr>
        </p:nvSpPr>
        <p:spPr>
          <a:noFill/>
        </p:spPr>
        <p:txBody>
          <a:bodyPr/>
          <a:lstStyle/>
          <a:p>
            <a:r>
              <a:rPr lang="en-US" altLang="zh-TW" sz="2400">
                <a:ea typeface="新細明體" panose="02020500000000000000" pitchFamily="18" charset="-120"/>
              </a:rPr>
              <a:t>How many colors do we need to color each vertex such that its adjacent vertices have different color?</a:t>
            </a:r>
          </a:p>
          <a:p>
            <a:endParaRPr lang="en-US" altLang="zh-TW" sz="2400">
              <a:solidFill>
                <a:srgbClr val="008000"/>
              </a:solidFill>
              <a:ea typeface="新細明體" panose="02020500000000000000" pitchFamily="18" charset="-120"/>
            </a:endParaRPr>
          </a:p>
          <a:p>
            <a:endParaRPr lang="en-US" altLang="zh-TW" sz="2400">
              <a:solidFill>
                <a:srgbClr val="008000"/>
              </a:solidFill>
              <a:latin typeface="Times New Roman" panose="02020603050405020304" pitchFamily="18" charset="0"/>
              <a:ea typeface="新細明體" panose="02020500000000000000" pitchFamily="18" charset="-120"/>
            </a:endParaRPr>
          </a:p>
          <a:p>
            <a:endParaRPr lang="en-US" altLang="zh-TW" sz="2400">
              <a:solidFill>
                <a:srgbClr val="008000"/>
              </a:solidFill>
              <a:latin typeface="Times New Roman" panose="02020603050405020304" pitchFamily="18" charset="0"/>
              <a:ea typeface="新細明體" panose="02020500000000000000" pitchFamily="18" charset="-120"/>
            </a:endParaRPr>
          </a:p>
          <a:p>
            <a:endParaRPr lang="en-US" altLang="zh-TW" sz="2400">
              <a:solidFill>
                <a:srgbClr val="008000"/>
              </a:solidFill>
              <a:latin typeface="Times New Roman" panose="02020603050405020304" pitchFamily="18" charset="0"/>
              <a:ea typeface="新細明體" panose="02020500000000000000" pitchFamily="18" charset="-120"/>
            </a:endParaRPr>
          </a:p>
          <a:p>
            <a:pPr>
              <a:buFontTx/>
              <a:buChar char="•"/>
            </a:pPr>
            <a:endParaRPr lang="en-US" altLang="zh-TW" sz="2000">
              <a:latin typeface="Times New Roman" panose="02020603050405020304" pitchFamily="18" charset="0"/>
              <a:ea typeface="新細明體" panose="02020500000000000000" pitchFamily="18" charset="-120"/>
            </a:endParaRPr>
          </a:p>
          <a:p>
            <a:pPr>
              <a:buFontTx/>
              <a:buChar char="•"/>
            </a:pPr>
            <a:r>
              <a:rPr lang="en-US" altLang="zh-TW" sz="2200">
                <a:ea typeface="新細明體" panose="02020500000000000000" pitchFamily="18" charset="-120"/>
              </a:rPr>
              <a:t>If we can color a graph with k colors, we say the graph is </a:t>
            </a:r>
            <a:r>
              <a:rPr lang="en-US" altLang="zh-TW" sz="2200">
                <a:solidFill>
                  <a:srgbClr val="008000"/>
                </a:solidFill>
                <a:ea typeface="新細明體" panose="02020500000000000000" pitchFamily="18" charset="-120"/>
              </a:rPr>
              <a:t>k-colorable</a:t>
            </a:r>
          </a:p>
          <a:p>
            <a:pPr>
              <a:buFontTx/>
              <a:buChar char="•"/>
            </a:pPr>
            <a:r>
              <a:rPr lang="en-US" altLang="zh-TW" sz="2200">
                <a:ea typeface="新細明體" panose="02020500000000000000" pitchFamily="18" charset="-120"/>
              </a:rPr>
              <a:t>The </a:t>
            </a:r>
            <a:r>
              <a:rPr lang="en-US" altLang="zh-TW" sz="2200">
                <a:solidFill>
                  <a:schemeClr val="accent2"/>
                </a:solidFill>
                <a:ea typeface="新細明體" panose="02020500000000000000" pitchFamily="18" charset="-120"/>
              </a:rPr>
              <a:t>smallest k</a:t>
            </a:r>
            <a:r>
              <a:rPr lang="en-US" altLang="zh-TW" sz="2200">
                <a:ea typeface="新細明體" panose="02020500000000000000" pitchFamily="18" charset="-120"/>
              </a:rPr>
              <a:t> for which the graph is k-colorable is called </a:t>
            </a:r>
            <a:br>
              <a:rPr lang="en-US" altLang="zh-TW" sz="2200">
                <a:ea typeface="新細明體" panose="02020500000000000000" pitchFamily="18" charset="-120"/>
              </a:rPr>
            </a:br>
            <a:r>
              <a:rPr lang="en-US" altLang="zh-TW" sz="2200">
                <a:ea typeface="新細明體" panose="02020500000000000000" pitchFamily="18" charset="-120"/>
              </a:rPr>
              <a:t>the </a:t>
            </a:r>
            <a:r>
              <a:rPr lang="en-US" altLang="zh-TW" sz="2200">
                <a:solidFill>
                  <a:srgbClr val="008000"/>
                </a:solidFill>
                <a:ea typeface="新細明體" panose="02020500000000000000" pitchFamily="18" charset="-120"/>
              </a:rPr>
              <a:t>chromatic number</a:t>
            </a:r>
            <a:r>
              <a:rPr lang="en-US" altLang="zh-TW" sz="2200">
                <a:ea typeface="新細明體" panose="02020500000000000000" pitchFamily="18" charset="-120"/>
              </a:rPr>
              <a:t> of the graph, denoted by</a:t>
            </a:r>
            <a:r>
              <a:rPr lang="en-US" altLang="zh-TW" sz="2400">
                <a:latin typeface="Times New Roman" panose="02020603050405020304" pitchFamily="18" charset="0"/>
                <a:ea typeface="新細明體" panose="02020500000000000000" pitchFamily="18" charset="-120"/>
              </a:rPr>
              <a:t> </a:t>
            </a:r>
          </a:p>
          <a:p>
            <a:endParaRPr lang="en-US" altLang="zh-TW" sz="2400">
              <a:latin typeface="Times New Roman" panose="02020603050405020304" pitchFamily="18" charset="0"/>
              <a:ea typeface="新細明體" panose="02020500000000000000" pitchFamily="18" charset="-120"/>
            </a:endParaRPr>
          </a:p>
          <a:p>
            <a:r>
              <a:rPr lang="en-US" altLang="zh-TW" sz="2400">
                <a:latin typeface="Times New Roman" panose="02020603050405020304" pitchFamily="18" charset="0"/>
                <a:ea typeface="新細明體" panose="02020500000000000000" pitchFamily="18" charset="-120"/>
              </a:rPr>
              <a:t>E.g.</a:t>
            </a:r>
          </a:p>
        </p:txBody>
      </p:sp>
      <p:grpSp>
        <p:nvGrpSpPr>
          <p:cNvPr id="162822" name="Group 71">
            <a:extLst>
              <a:ext uri="{FF2B5EF4-FFF2-40B4-BE49-F238E27FC236}">
                <a16:creationId xmlns:a16="http://schemas.microsoft.com/office/drawing/2014/main" id="{45CFD725-AD1F-4EF4-A62D-4ACD4A75AD8B}"/>
              </a:ext>
            </a:extLst>
          </p:cNvPr>
          <p:cNvGrpSpPr>
            <a:grpSpLocks/>
          </p:cNvGrpSpPr>
          <p:nvPr/>
        </p:nvGrpSpPr>
        <p:grpSpPr bwMode="auto">
          <a:xfrm>
            <a:off x="900113" y="1908175"/>
            <a:ext cx="2089150" cy="1547813"/>
            <a:chOff x="1449" y="1156"/>
            <a:chExt cx="1449" cy="1154"/>
          </a:xfrm>
        </p:grpSpPr>
        <p:sp>
          <p:nvSpPr>
            <p:cNvPr id="162864" name="AutoShape 72">
              <a:extLst>
                <a:ext uri="{FF2B5EF4-FFF2-40B4-BE49-F238E27FC236}">
                  <a16:creationId xmlns:a16="http://schemas.microsoft.com/office/drawing/2014/main" id="{09D90350-44CF-4D4B-8E5B-965A71219AB7}"/>
                </a:ext>
              </a:extLst>
            </p:cNvPr>
            <p:cNvSpPr>
              <a:spLocks noChangeArrowheads="1"/>
            </p:cNvSpPr>
            <p:nvPr/>
          </p:nvSpPr>
          <p:spPr bwMode="auto">
            <a:xfrm>
              <a:off x="1449" y="142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1</a:t>
              </a:r>
            </a:p>
          </p:txBody>
        </p:sp>
        <p:sp>
          <p:nvSpPr>
            <p:cNvPr id="162865" name="AutoShape 73">
              <a:extLst>
                <a:ext uri="{FF2B5EF4-FFF2-40B4-BE49-F238E27FC236}">
                  <a16:creationId xmlns:a16="http://schemas.microsoft.com/office/drawing/2014/main" id="{D300A5A1-F18B-49E1-9124-BA782CA42960}"/>
                </a:ext>
              </a:extLst>
            </p:cNvPr>
            <p:cNvSpPr>
              <a:spLocks noChangeArrowheads="1"/>
            </p:cNvSpPr>
            <p:nvPr/>
          </p:nvSpPr>
          <p:spPr bwMode="auto">
            <a:xfrm>
              <a:off x="1669" y="203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2</a:t>
              </a:r>
            </a:p>
          </p:txBody>
        </p:sp>
        <p:sp>
          <p:nvSpPr>
            <p:cNvPr id="162866" name="AutoShape 74">
              <a:extLst>
                <a:ext uri="{FF2B5EF4-FFF2-40B4-BE49-F238E27FC236}">
                  <a16:creationId xmlns:a16="http://schemas.microsoft.com/office/drawing/2014/main" id="{47DE1DF8-9A97-4AF0-9E68-DABDF6E10D64}"/>
                </a:ext>
              </a:extLst>
            </p:cNvPr>
            <p:cNvSpPr>
              <a:spLocks noChangeArrowheads="1"/>
            </p:cNvSpPr>
            <p:nvPr/>
          </p:nvSpPr>
          <p:spPr bwMode="auto">
            <a:xfrm>
              <a:off x="2754" y="136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4</a:t>
              </a:r>
            </a:p>
          </p:txBody>
        </p:sp>
        <p:sp>
          <p:nvSpPr>
            <p:cNvPr id="162867" name="AutoShape 75">
              <a:extLst>
                <a:ext uri="{FF2B5EF4-FFF2-40B4-BE49-F238E27FC236}">
                  <a16:creationId xmlns:a16="http://schemas.microsoft.com/office/drawing/2014/main" id="{4BB4086E-677D-46BF-8CC7-6D82FE89164C}"/>
                </a:ext>
              </a:extLst>
            </p:cNvPr>
            <p:cNvSpPr>
              <a:spLocks noChangeArrowheads="1"/>
            </p:cNvSpPr>
            <p:nvPr/>
          </p:nvSpPr>
          <p:spPr bwMode="auto">
            <a:xfrm>
              <a:off x="2078" y="116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3</a:t>
              </a:r>
            </a:p>
          </p:txBody>
        </p:sp>
        <p:sp>
          <p:nvSpPr>
            <p:cNvPr id="162868" name="AutoShape 76">
              <a:extLst>
                <a:ext uri="{FF2B5EF4-FFF2-40B4-BE49-F238E27FC236}">
                  <a16:creationId xmlns:a16="http://schemas.microsoft.com/office/drawing/2014/main" id="{DAC054A8-168B-4D10-B7F2-B460C5372417}"/>
                </a:ext>
              </a:extLst>
            </p:cNvPr>
            <p:cNvSpPr>
              <a:spLocks noChangeArrowheads="1"/>
            </p:cNvSpPr>
            <p:nvPr/>
          </p:nvSpPr>
          <p:spPr bwMode="auto">
            <a:xfrm>
              <a:off x="2500" y="2048"/>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5</a:t>
              </a:r>
            </a:p>
          </p:txBody>
        </p:sp>
        <p:cxnSp>
          <p:nvCxnSpPr>
            <p:cNvPr id="162869" name="AutoShape 77">
              <a:extLst>
                <a:ext uri="{FF2B5EF4-FFF2-40B4-BE49-F238E27FC236}">
                  <a16:creationId xmlns:a16="http://schemas.microsoft.com/office/drawing/2014/main" id="{26B61DEA-EBE8-44D8-9699-4E2CF5E6DB30}"/>
                </a:ext>
              </a:extLst>
            </p:cNvPr>
            <p:cNvCxnSpPr>
              <a:cxnSpLocks noChangeShapeType="1"/>
              <a:stCxn id="162864" idx="5"/>
              <a:endCxn id="162865" idx="0"/>
            </p:cNvCxnSpPr>
            <p:nvPr/>
          </p:nvCxnSpPr>
          <p:spPr bwMode="auto">
            <a:xfrm>
              <a:off x="1572" y="1549"/>
              <a:ext cx="169" cy="48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70" name="AutoShape 78">
              <a:extLst>
                <a:ext uri="{FF2B5EF4-FFF2-40B4-BE49-F238E27FC236}">
                  <a16:creationId xmlns:a16="http://schemas.microsoft.com/office/drawing/2014/main" id="{6660A259-50C9-4CE6-9797-990EAA274723}"/>
                </a:ext>
              </a:extLst>
            </p:cNvPr>
            <p:cNvCxnSpPr>
              <a:cxnSpLocks noChangeShapeType="1"/>
              <a:stCxn id="162865" idx="7"/>
              <a:endCxn id="162867" idx="3"/>
            </p:cNvCxnSpPr>
            <p:nvPr/>
          </p:nvCxnSpPr>
          <p:spPr bwMode="auto">
            <a:xfrm flipV="1">
              <a:off x="1792" y="1287"/>
              <a:ext cx="307" cy="76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71" name="AutoShape 79">
              <a:extLst>
                <a:ext uri="{FF2B5EF4-FFF2-40B4-BE49-F238E27FC236}">
                  <a16:creationId xmlns:a16="http://schemas.microsoft.com/office/drawing/2014/main" id="{E94630D3-DA11-427E-AE30-B60E24A69608}"/>
                </a:ext>
              </a:extLst>
            </p:cNvPr>
            <p:cNvCxnSpPr>
              <a:cxnSpLocks noChangeShapeType="1"/>
              <a:stCxn id="162867" idx="6"/>
              <a:endCxn id="162866" idx="2"/>
            </p:cNvCxnSpPr>
            <p:nvPr/>
          </p:nvCxnSpPr>
          <p:spPr bwMode="auto">
            <a:xfrm>
              <a:off x="2222" y="1236"/>
              <a:ext cx="532" cy="19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72" name="AutoShape 80">
              <a:extLst>
                <a:ext uri="{FF2B5EF4-FFF2-40B4-BE49-F238E27FC236}">
                  <a16:creationId xmlns:a16="http://schemas.microsoft.com/office/drawing/2014/main" id="{8C866F72-E0ED-452C-B910-D17F5072EFA4}"/>
                </a:ext>
              </a:extLst>
            </p:cNvPr>
            <p:cNvCxnSpPr>
              <a:cxnSpLocks noChangeShapeType="1"/>
              <a:stCxn id="162867" idx="5"/>
              <a:endCxn id="162868" idx="0"/>
            </p:cNvCxnSpPr>
            <p:nvPr/>
          </p:nvCxnSpPr>
          <p:spPr bwMode="auto">
            <a:xfrm>
              <a:off x="2201" y="1287"/>
              <a:ext cx="371" cy="76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73" name="AutoShape 81">
              <a:extLst>
                <a:ext uri="{FF2B5EF4-FFF2-40B4-BE49-F238E27FC236}">
                  <a16:creationId xmlns:a16="http://schemas.microsoft.com/office/drawing/2014/main" id="{D18766F3-D696-40F7-9DBB-9CC1BC4BC8FD}"/>
                </a:ext>
              </a:extLst>
            </p:cNvPr>
            <p:cNvCxnSpPr>
              <a:cxnSpLocks noChangeShapeType="1"/>
              <a:stCxn id="162866" idx="4"/>
              <a:endCxn id="162868" idx="7"/>
            </p:cNvCxnSpPr>
            <p:nvPr/>
          </p:nvCxnSpPr>
          <p:spPr bwMode="auto">
            <a:xfrm flipH="1">
              <a:off x="2623" y="1506"/>
              <a:ext cx="203" cy="56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74" name="AutoShape 82">
              <a:extLst>
                <a:ext uri="{FF2B5EF4-FFF2-40B4-BE49-F238E27FC236}">
                  <a16:creationId xmlns:a16="http://schemas.microsoft.com/office/drawing/2014/main" id="{59B4C39F-EC70-48F4-BDC6-A6B83FC31281}"/>
                </a:ext>
              </a:extLst>
            </p:cNvPr>
            <p:cNvCxnSpPr>
              <a:cxnSpLocks noChangeShapeType="1"/>
              <a:stCxn id="162866" idx="3"/>
              <a:endCxn id="162865" idx="7"/>
            </p:cNvCxnSpPr>
            <p:nvPr/>
          </p:nvCxnSpPr>
          <p:spPr bwMode="auto">
            <a:xfrm flipH="1">
              <a:off x="1792" y="1485"/>
              <a:ext cx="983" cy="56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75" name="AutoShape 83">
              <a:extLst>
                <a:ext uri="{FF2B5EF4-FFF2-40B4-BE49-F238E27FC236}">
                  <a16:creationId xmlns:a16="http://schemas.microsoft.com/office/drawing/2014/main" id="{2B314A3B-D84B-44ED-87F7-37257B589FF8}"/>
                </a:ext>
              </a:extLst>
            </p:cNvPr>
            <p:cNvCxnSpPr>
              <a:cxnSpLocks noChangeShapeType="1"/>
              <a:stCxn id="162868" idx="2"/>
              <a:endCxn id="162865" idx="6"/>
            </p:cNvCxnSpPr>
            <p:nvPr/>
          </p:nvCxnSpPr>
          <p:spPr bwMode="auto">
            <a:xfrm flipH="1" flipV="1">
              <a:off x="1813" y="2104"/>
              <a:ext cx="687" cy="1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76" name="AutoShape 84">
              <a:extLst>
                <a:ext uri="{FF2B5EF4-FFF2-40B4-BE49-F238E27FC236}">
                  <a16:creationId xmlns:a16="http://schemas.microsoft.com/office/drawing/2014/main" id="{369DDA3E-80B0-49C7-B710-BB1D26E8755E}"/>
                </a:ext>
              </a:extLst>
            </p:cNvPr>
            <p:cNvCxnSpPr>
              <a:cxnSpLocks noChangeShapeType="1"/>
              <a:stCxn id="162864" idx="6"/>
              <a:endCxn id="162868" idx="1"/>
            </p:cNvCxnSpPr>
            <p:nvPr/>
          </p:nvCxnSpPr>
          <p:spPr bwMode="auto">
            <a:xfrm>
              <a:off x="1593" y="1498"/>
              <a:ext cx="928" cy="57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77" name="AutoShape 85">
              <a:extLst>
                <a:ext uri="{FF2B5EF4-FFF2-40B4-BE49-F238E27FC236}">
                  <a16:creationId xmlns:a16="http://schemas.microsoft.com/office/drawing/2014/main" id="{03626C10-2029-4BA0-9389-8E879EAB1AFA}"/>
                </a:ext>
              </a:extLst>
            </p:cNvPr>
            <p:cNvCxnSpPr>
              <a:cxnSpLocks noChangeShapeType="1"/>
              <a:stCxn id="162864" idx="7"/>
              <a:endCxn id="162867" idx="2"/>
            </p:cNvCxnSpPr>
            <p:nvPr/>
          </p:nvCxnSpPr>
          <p:spPr bwMode="auto">
            <a:xfrm flipV="1">
              <a:off x="1572" y="1236"/>
              <a:ext cx="506" cy="21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2878" name="Text Box 86">
              <a:extLst>
                <a:ext uri="{FF2B5EF4-FFF2-40B4-BE49-F238E27FC236}">
                  <a16:creationId xmlns:a16="http://schemas.microsoft.com/office/drawing/2014/main" id="{26302A4A-434A-4B06-8CE5-DC37E224C8F4}"/>
                </a:ext>
              </a:extLst>
            </p:cNvPr>
            <p:cNvSpPr txBox="1">
              <a:spLocks noChangeArrowheads="1"/>
            </p:cNvSpPr>
            <p:nvPr/>
          </p:nvSpPr>
          <p:spPr bwMode="auto">
            <a:xfrm>
              <a:off x="1708" y="1178"/>
              <a:ext cx="189" cy="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62879" name="Text Box 87">
              <a:extLst>
                <a:ext uri="{FF2B5EF4-FFF2-40B4-BE49-F238E27FC236}">
                  <a16:creationId xmlns:a16="http://schemas.microsoft.com/office/drawing/2014/main" id="{E51E67C4-F733-433D-A1DD-487EFB8C8EEB}"/>
                </a:ext>
              </a:extLst>
            </p:cNvPr>
            <p:cNvSpPr txBox="1">
              <a:spLocks noChangeArrowheads="1"/>
            </p:cNvSpPr>
            <p:nvPr/>
          </p:nvSpPr>
          <p:spPr bwMode="auto">
            <a:xfrm>
              <a:off x="1849" y="1448"/>
              <a:ext cx="189" cy="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62880" name="Text Box 88">
              <a:extLst>
                <a:ext uri="{FF2B5EF4-FFF2-40B4-BE49-F238E27FC236}">
                  <a16:creationId xmlns:a16="http://schemas.microsoft.com/office/drawing/2014/main" id="{8726E1C2-466A-4F1E-85A7-2E0DEB882E84}"/>
                </a:ext>
              </a:extLst>
            </p:cNvPr>
            <p:cNvSpPr txBox="1">
              <a:spLocks noChangeArrowheads="1"/>
            </p:cNvSpPr>
            <p:nvPr/>
          </p:nvSpPr>
          <p:spPr bwMode="auto">
            <a:xfrm>
              <a:off x="2063" y="2082"/>
              <a:ext cx="190" cy="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62881" name="Text Box 89">
              <a:extLst>
                <a:ext uri="{FF2B5EF4-FFF2-40B4-BE49-F238E27FC236}">
                  <a16:creationId xmlns:a16="http://schemas.microsoft.com/office/drawing/2014/main" id="{F63FFF1A-FBF1-4467-B295-A40AC0F2AC67}"/>
                </a:ext>
              </a:extLst>
            </p:cNvPr>
            <p:cNvSpPr txBox="1">
              <a:spLocks noChangeArrowheads="1"/>
            </p:cNvSpPr>
            <p:nvPr/>
          </p:nvSpPr>
          <p:spPr bwMode="auto">
            <a:xfrm>
              <a:off x="2397" y="1493"/>
              <a:ext cx="189"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62882" name="Text Box 90">
              <a:extLst>
                <a:ext uri="{FF2B5EF4-FFF2-40B4-BE49-F238E27FC236}">
                  <a16:creationId xmlns:a16="http://schemas.microsoft.com/office/drawing/2014/main" id="{10C58D0E-3A55-4D74-9273-7DA76690660F}"/>
                </a:ext>
              </a:extLst>
            </p:cNvPr>
            <p:cNvSpPr txBox="1">
              <a:spLocks noChangeArrowheads="1"/>
            </p:cNvSpPr>
            <p:nvPr/>
          </p:nvSpPr>
          <p:spPr bwMode="auto">
            <a:xfrm>
              <a:off x="2018" y="1635"/>
              <a:ext cx="190"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62883" name="Text Box 91">
              <a:extLst>
                <a:ext uri="{FF2B5EF4-FFF2-40B4-BE49-F238E27FC236}">
                  <a16:creationId xmlns:a16="http://schemas.microsoft.com/office/drawing/2014/main" id="{E9F1E904-AEB4-4B3D-9FC6-B12AFEE86301}"/>
                </a:ext>
              </a:extLst>
            </p:cNvPr>
            <p:cNvSpPr txBox="1">
              <a:spLocks noChangeArrowheads="1"/>
            </p:cNvSpPr>
            <p:nvPr/>
          </p:nvSpPr>
          <p:spPr bwMode="auto">
            <a:xfrm>
              <a:off x="2392" y="1156"/>
              <a:ext cx="189"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62884" name="Text Box 92">
              <a:extLst>
                <a:ext uri="{FF2B5EF4-FFF2-40B4-BE49-F238E27FC236}">
                  <a16:creationId xmlns:a16="http://schemas.microsoft.com/office/drawing/2014/main" id="{D06FD784-684E-495F-9B3B-40FDA7FCDF43}"/>
                </a:ext>
              </a:extLst>
            </p:cNvPr>
            <p:cNvSpPr txBox="1">
              <a:spLocks noChangeArrowheads="1"/>
            </p:cNvSpPr>
            <p:nvPr/>
          </p:nvSpPr>
          <p:spPr bwMode="auto">
            <a:xfrm>
              <a:off x="2692" y="1737"/>
              <a:ext cx="190"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62885" name="Text Box 93">
              <a:extLst>
                <a:ext uri="{FF2B5EF4-FFF2-40B4-BE49-F238E27FC236}">
                  <a16:creationId xmlns:a16="http://schemas.microsoft.com/office/drawing/2014/main" id="{8307AB2C-148E-4F5A-BEBB-336F4E5E5C09}"/>
                </a:ext>
              </a:extLst>
            </p:cNvPr>
            <p:cNvSpPr txBox="1">
              <a:spLocks noChangeArrowheads="1"/>
            </p:cNvSpPr>
            <p:nvPr/>
          </p:nvSpPr>
          <p:spPr bwMode="auto">
            <a:xfrm>
              <a:off x="1482" y="1697"/>
              <a:ext cx="189"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62886" name="Text Box 94">
              <a:extLst>
                <a:ext uri="{FF2B5EF4-FFF2-40B4-BE49-F238E27FC236}">
                  <a16:creationId xmlns:a16="http://schemas.microsoft.com/office/drawing/2014/main" id="{C955C84F-C13B-411A-96EF-D619158ACEE7}"/>
                </a:ext>
              </a:extLst>
            </p:cNvPr>
            <p:cNvSpPr txBox="1">
              <a:spLocks noChangeArrowheads="1"/>
            </p:cNvSpPr>
            <p:nvPr/>
          </p:nvSpPr>
          <p:spPr bwMode="auto">
            <a:xfrm>
              <a:off x="2143" y="1414"/>
              <a:ext cx="189"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grpSp>
      <mc:AlternateContent xmlns:mc="http://schemas.openxmlformats.org/markup-compatibility/2006" xmlns:a14="http://schemas.microsoft.com/office/drawing/2010/main">
        <mc:Choice Requires="a14">
          <p:sp>
            <p:nvSpPr>
              <p:cNvPr id="162823" name="Object 95">
                <a:extLst>
                  <a:ext uri="{FF2B5EF4-FFF2-40B4-BE49-F238E27FC236}">
                    <a16:creationId xmlns:a16="http://schemas.microsoft.com/office/drawing/2014/main" id="{3D4BD84B-D0E7-4645-A503-F71B0AF59F94}"/>
                  </a:ext>
                </a:extLst>
              </p:cNvPr>
              <p:cNvSpPr txBox="1"/>
              <p:nvPr/>
            </p:nvSpPr>
            <p:spPr bwMode="auto">
              <a:xfrm>
                <a:off x="6805613" y="4249738"/>
                <a:ext cx="677862" cy="339725"/>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r>
                        <a:rPr lang="zh-TW" altLang="en-US" i="1">
                          <a:solidFill>
                            <a:srgbClr val="0000FF"/>
                          </a:solidFill>
                          <a:latin typeface="Cambria Math" panose="02040503050406030204" pitchFamily="18" charset="0"/>
                        </a:rPr>
                        <m:t>𝜒</m:t>
                      </m:r>
                      <m:r>
                        <a:rPr lang="zh-TW" altLang="en-US" i="1">
                          <a:solidFill>
                            <a:srgbClr val="0000FF"/>
                          </a:solidFill>
                          <a:latin typeface="Cambria Math" panose="02040503050406030204" pitchFamily="18" charset="0"/>
                        </a:rPr>
                        <m:t>(</m:t>
                      </m:r>
                      <m:r>
                        <a:rPr lang="zh-TW" altLang="en-US" i="1">
                          <a:solidFill>
                            <a:srgbClr val="0000FF"/>
                          </a:solidFill>
                          <a:latin typeface="Cambria Math" panose="02040503050406030204" pitchFamily="18" charset="0"/>
                        </a:rPr>
                        <m:t>𝐺</m:t>
                      </m:r>
                      <m:r>
                        <a:rPr lang="zh-TW" altLang="en-US" i="1">
                          <a:solidFill>
                            <a:srgbClr val="0000FF"/>
                          </a:solidFill>
                          <a:latin typeface="Cambria Math" panose="02040503050406030204" pitchFamily="18" charset="0"/>
                        </a:rPr>
                        <m:t>)</m:t>
                      </m:r>
                    </m:oMath>
                  </m:oMathPara>
                </a14:m>
                <a:endParaRPr lang="zh-TW" altLang="en-US"/>
              </a:p>
            </p:txBody>
          </p:sp>
        </mc:Choice>
        <mc:Fallback xmlns="">
          <p:sp>
            <p:nvSpPr>
              <p:cNvPr id="162823" name="Object 95">
                <a:extLst>
                  <a:ext uri="{FF2B5EF4-FFF2-40B4-BE49-F238E27FC236}">
                    <a16:creationId xmlns:a16="http://schemas.microsoft.com/office/drawing/2014/main" id="{3D4BD84B-D0E7-4645-A503-F71B0AF59F94}"/>
                  </a:ext>
                </a:extLst>
              </p:cNvPr>
              <p:cNvSpPr txBox="1">
                <a:spLocks noRot="1" noChangeAspect="1" noMove="1" noResize="1" noEditPoints="1" noAdjustHandles="1" noChangeArrowheads="1" noChangeShapeType="1" noTextEdit="1"/>
              </p:cNvSpPr>
              <p:nvPr/>
            </p:nvSpPr>
            <p:spPr bwMode="auto">
              <a:xfrm>
                <a:off x="6805613" y="4249738"/>
                <a:ext cx="677862" cy="339725"/>
              </a:xfrm>
              <a:prstGeom prst="rect">
                <a:avLst/>
              </a:prstGeom>
              <a:blipFill>
                <a:blip r:embed="rId3"/>
                <a:stretch>
                  <a:fillRect/>
                </a:stretch>
              </a:blipFill>
              <a:ln>
                <a:noFill/>
              </a:ln>
              <a:effectLst/>
              <a:extLst/>
            </p:spPr>
            <p:txBody>
              <a:bodyPr/>
              <a:lstStyle/>
              <a:p>
                <a:r>
                  <a:rPr lang="zh-TW" altLang="en-US">
                    <a:noFill/>
                  </a:rPr>
                  <a:t> </a:t>
                </a:r>
              </a:p>
            </p:txBody>
          </p:sp>
        </mc:Fallback>
      </mc:AlternateContent>
      <p:sp>
        <p:nvSpPr>
          <p:cNvPr id="162824" name="Text Box 96">
            <a:extLst>
              <a:ext uri="{FF2B5EF4-FFF2-40B4-BE49-F238E27FC236}">
                <a16:creationId xmlns:a16="http://schemas.microsoft.com/office/drawing/2014/main" id="{ADAA4E0A-54FD-42C3-954E-CDE081E55073}"/>
              </a:ext>
            </a:extLst>
          </p:cNvPr>
          <p:cNvSpPr txBox="1">
            <a:spLocks noChangeArrowheads="1"/>
          </p:cNvSpPr>
          <p:nvPr/>
        </p:nvSpPr>
        <p:spPr bwMode="auto">
          <a:xfrm>
            <a:off x="3549650" y="2017713"/>
            <a:ext cx="5881688"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|V| vertices </a:t>
            </a:r>
            <a:r>
              <a:rPr lang="en-US" altLang="zh-TW" sz="2000">
                <a:latin typeface="Times New Roman" panose="02020603050405020304" pitchFamily="18" charset="0"/>
                <a:ea typeface="新細明體" panose="02020500000000000000" pitchFamily="18" charset="-120"/>
                <a:sym typeface="Wingdings" panose="05000000000000000000" pitchFamily="2" charset="2"/>
              </a:rPr>
              <a:t> we can use |V| or more colors</a:t>
            </a:r>
          </a:p>
          <a:p>
            <a:pPr eaLnBrk="1" hangingPunct="1">
              <a:buFontTx/>
              <a:buChar char="•"/>
            </a:pPr>
            <a:r>
              <a:rPr lang="en-US" altLang="zh-TW" sz="2000">
                <a:latin typeface="Times New Roman" panose="02020603050405020304" pitchFamily="18" charset="0"/>
                <a:ea typeface="新細明體" panose="02020500000000000000" pitchFamily="18" charset="-120"/>
                <a:sym typeface="Wingdings" panose="05000000000000000000" pitchFamily="2" charset="2"/>
              </a:rPr>
              <a:t> Can we use fewer colors?</a:t>
            </a:r>
          </a:p>
          <a:p>
            <a:pPr eaLnBrk="1" hangingPunct="1">
              <a:buFontTx/>
              <a:buChar char="•"/>
            </a:pPr>
            <a:r>
              <a:rPr lang="en-US" altLang="zh-TW" sz="2000">
                <a:latin typeface="Times New Roman" panose="02020603050405020304" pitchFamily="18" charset="0"/>
                <a:ea typeface="新細明體" panose="02020500000000000000" pitchFamily="18" charset="-120"/>
                <a:sym typeface="Wingdings" panose="05000000000000000000" pitchFamily="2" charset="2"/>
              </a:rPr>
              <a:t> How to determine whether k colors are enough or not?</a:t>
            </a:r>
          </a:p>
          <a:p>
            <a:pPr eaLnBrk="1" hangingPunct="1">
              <a:buFontTx/>
              <a:buChar char="•"/>
            </a:pPr>
            <a:r>
              <a:rPr lang="en-US" altLang="zh-TW" sz="2000">
                <a:latin typeface="Times New Roman" panose="02020603050405020304" pitchFamily="18" charset="0"/>
                <a:ea typeface="新細明體" panose="02020500000000000000" pitchFamily="18" charset="-120"/>
                <a:sym typeface="Wingdings" panose="05000000000000000000" pitchFamily="2" charset="2"/>
              </a:rPr>
              <a:t> Can we do it efficiently?</a:t>
            </a:r>
            <a:endParaRPr lang="en-US" altLang="zh-TW" sz="2000">
              <a:latin typeface="Times New Roman" panose="02020603050405020304" pitchFamily="18" charset="0"/>
              <a:ea typeface="新細明體" panose="02020500000000000000" pitchFamily="18" charset="-120"/>
            </a:endParaRPr>
          </a:p>
        </p:txBody>
      </p:sp>
      <p:grpSp>
        <p:nvGrpSpPr>
          <p:cNvPr id="162825" name="Group 132">
            <a:extLst>
              <a:ext uri="{FF2B5EF4-FFF2-40B4-BE49-F238E27FC236}">
                <a16:creationId xmlns:a16="http://schemas.microsoft.com/office/drawing/2014/main" id="{AF7C3B15-5552-4C5E-948A-1D040BC27872}"/>
              </a:ext>
            </a:extLst>
          </p:cNvPr>
          <p:cNvGrpSpPr>
            <a:grpSpLocks/>
          </p:cNvGrpSpPr>
          <p:nvPr/>
        </p:nvGrpSpPr>
        <p:grpSpPr bwMode="auto">
          <a:xfrm>
            <a:off x="1482725" y="4984750"/>
            <a:ext cx="1031875" cy="1052513"/>
            <a:chOff x="769" y="3177"/>
            <a:chExt cx="650" cy="663"/>
          </a:xfrm>
        </p:grpSpPr>
        <p:sp>
          <p:nvSpPr>
            <p:cNvPr id="162856" name="Oval 97">
              <a:extLst>
                <a:ext uri="{FF2B5EF4-FFF2-40B4-BE49-F238E27FC236}">
                  <a16:creationId xmlns:a16="http://schemas.microsoft.com/office/drawing/2014/main" id="{EFBB0F64-A555-4CC4-B141-7F67FED9E68E}"/>
                </a:ext>
              </a:extLst>
            </p:cNvPr>
            <p:cNvSpPr>
              <a:spLocks noChangeArrowheads="1"/>
            </p:cNvSpPr>
            <p:nvPr/>
          </p:nvSpPr>
          <p:spPr bwMode="auto">
            <a:xfrm>
              <a:off x="769" y="3374"/>
              <a:ext cx="83" cy="9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62857" name="Oval 98">
              <a:extLst>
                <a:ext uri="{FF2B5EF4-FFF2-40B4-BE49-F238E27FC236}">
                  <a16:creationId xmlns:a16="http://schemas.microsoft.com/office/drawing/2014/main" id="{D63275E4-68B2-42E4-8637-5DBCECDF96CD}"/>
                </a:ext>
              </a:extLst>
            </p:cNvPr>
            <p:cNvSpPr>
              <a:spLocks noChangeArrowheads="1"/>
            </p:cNvSpPr>
            <p:nvPr/>
          </p:nvSpPr>
          <p:spPr bwMode="auto">
            <a:xfrm>
              <a:off x="1129" y="3177"/>
              <a:ext cx="83" cy="91"/>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62858" name="Oval 99">
              <a:extLst>
                <a:ext uri="{FF2B5EF4-FFF2-40B4-BE49-F238E27FC236}">
                  <a16:creationId xmlns:a16="http://schemas.microsoft.com/office/drawing/2014/main" id="{53F32DB0-351F-4AC3-8F2C-DCB28DCC98C6}"/>
                </a:ext>
              </a:extLst>
            </p:cNvPr>
            <p:cNvSpPr>
              <a:spLocks noChangeArrowheads="1"/>
            </p:cNvSpPr>
            <p:nvPr/>
          </p:nvSpPr>
          <p:spPr bwMode="auto">
            <a:xfrm>
              <a:off x="1006" y="3749"/>
              <a:ext cx="83" cy="91"/>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62859" name="Oval 100">
              <a:extLst>
                <a:ext uri="{FF2B5EF4-FFF2-40B4-BE49-F238E27FC236}">
                  <a16:creationId xmlns:a16="http://schemas.microsoft.com/office/drawing/2014/main" id="{D6F6243D-3F5C-4367-A8CD-741301F50BF3}"/>
                </a:ext>
              </a:extLst>
            </p:cNvPr>
            <p:cNvSpPr>
              <a:spLocks noChangeArrowheads="1"/>
            </p:cNvSpPr>
            <p:nvPr/>
          </p:nvSpPr>
          <p:spPr bwMode="auto">
            <a:xfrm>
              <a:off x="1336" y="3502"/>
              <a:ext cx="83" cy="9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cxnSp>
          <p:nvCxnSpPr>
            <p:cNvPr id="162860" name="AutoShape 101">
              <a:extLst>
                <a:ext uri="{FF2B5EF4-FFF2-40B4-BE49-F238E27FC236}">
                  <a16:creationId xmlns:a16="http://schemas.microsoft.com/office/drawing/2014/main" id="{33CF40EE-4E29-44F9-B360-ACD6174B3F69}"/>
                </a:ext>
              </a:extLst>
            </p:cNvPr>
            <p:cNvCxnSpPr>
              <a:cxnSpLocks noChangeShapeType="1"/>
              <a:stCxn id="162856" idx="7"/>
              <a:endCxn id="162857" idx="3"/>
            </p:cNvCxnSpPr>
            <p:nvPr/>
          </p:nvCxnSpPr>
          <p:spPr bwMode="auto">
            <a:xfrm flipV="1">
              <a:off x="840" y="3255"/>
              <a:ext cx="301" cy="13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61" name="AutoShape 102">
              <a:extLst>
                <a:ext uri="{FF2B5EF4-FFF2-40B4-BE49-F238E27FC236}">
                  <a16:creationId xmlns:a16="http://schemas.microsoft.com/office/drawing/2014/main" id="{C5D9E615-369F-4D11-9DD6-AF31684A5BD8}"/>
                </a:ext>
              </a:extLst>
            </p:cNvPr>
            <p:cNvCxnSpPr>
              <a:cxnSpLocks noChangeShapeType="1"/>
              <a:stCxn id="162856" idx="5"/>
              <a:endCxn id="162858" idx="1"/>
            </p:cNvCxnSpPr>
            <p:nvPr/>
          </p:nvCxnSpPr>
          <p:spPr bwMode="auto">
            <a:xfrm>
              <a:off x="840" y="3452"/>
              <a:ext cx="178" cy="31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62" name="AutoShape 103">
              <a:extLst>
                <a:ext uri="{FF2B5EF4-FFF2-40B4-BE49-F238E27FC236}">
                  <a16:creationId xmlns:a16="http://schemas.microsoft.com/office/drawing/2014/main" id="{9D858B2E-056B-4E8A-9B9C-32FA55ED116D}"/>
                </a:ext>
              </a:extLst>
            </p:cNvPr>
            <p:cNvCxnSpPr>
              <a:cxnSpLocks noChangeShapeType="1"/>
              <a:stCxn id="162859" idx="1"/>
              <a:endCxn id="162857" idx="5"/>
            </p:cNvCxnSpPr>
            <p:nvPr/>
          </p:nvCxnSpPr>
          <p:spPr bwMode="auto">
            <a:xfrm flipH="1" flipV="1">
              <a:off x="1200" y="3255"/>
              <a:ext cx="148" cy="26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63" name="AutoShape 104">
              <a:extLst>
                <a:ext uri="{FF2B5EF4-FFF2-40B4-BE49-F238E27FC236}">
                  <a16:creationId xmlns:a16="http://schemas.microsoft.com/office/drawing/2014/main" id="{DB4DDA1E-616A-4417-BC5F-502BA6D914FD}"/>
                </a:ext>
              </a:extLst>
            </p:cNvPr>
            <p:cNvCxnSpPr>
              <a:cxnSpLocks noChangeShapeType="1"/>
              <a:stCxn id="162858" idx="7"/>
              <a:endCxn id="162859" idx="2"/>
            </p:cNvCxnSpPr>
            <p:nvPr/>
          </p:nvCxnSpPr>
          <p:spPr bwMode="auto">
            <a:xfrm flipV="1">
              <a:off x="1077" y="3548"/>
              <a:ext cx="259" cy="21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62826" name="Group 131">
            <a:extLst>
              <a:ext uri="{FF2B5EF4-FFF2-40B4-BE49-F238E27FC236}">
                <a16:creationId xmlns:a16="http://schemas.microsoft.com/office/drawing/2014/main" id="{3866EEF6-7BBE-4501-9765-1C11F9FAFE5F}"/>
              </a:ext>
            </a:extLst>
          </p:cNvPr>
          <p:cNvGrpSpPr>
            <a:grpSpLocks/>
          </p:cNvGrpSpPr>
          <p:nvPr/>
        </p:nvGrpSpPr>
        <p:grpSpPr bwMode="auto">
          <a:xfrm>
            <a:off x="3986213" y="4933950"/>
            <a:ext cx="1031875" cy="1052513"/>
            <a:chOff x="1926" y="3108"/>
            <a:chExt cx="650" cy="663"/>
          </a:xfrm>
        </p:grpSpPr>
        <p:sp>
          <p:nvSpPr>
            <p:cNvPr id="162848" name="Oval 105">
              <a:extLst>
                <a:ext uri="{FF2B5EF4-FFF2-40B4-BE49-F238E27FC236}">
                  <a16:creationId xmlns:a16="http://schemas.microsoft.com/office/drawing/2014/main" id="{D913E0D6-251E-48E5-A8EF-05999E981B15}"/>
                </a:ext>
              </a:extLst>
            </p:cNvPr>
            <p:cNvSpPr>
              <a:spLocks noChangeArrowheads="1"/>
            </p:cNvSpPr>
            <p:nvPr/>
          </p:nvSpPr>
          <p:spPr bwMode="auto">
            <a:xfrm>
              <a:off x="1926" y="3305"/>
              <a:ext cx="83" cy="9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62849" name="Oval 106">
              <a:extLst>
                <a:ext uri="{FF2B5EF4-FFF2-40B4-BE49-F238E27FC236}">
                  <a16:creationId xmlns:a16="http://schemas.microsoft.com/office/drawing/2014/main" id="{8BCA1056-3DD5-4CAF-B6CE-2FA5E5CDCC78}"/>
                </a:ext>
              </a:extLst>
            </p:cNvPr>
            <p:cNvSpPr>
              <a:spLocks noChangeArrowheads="1"/>
            </p:cNvSpPr>
            <p:nvPr/>
          </p:nvSpPr>
          <p:spPr bwMode="auto">
            <a:xfrm>
              <a:off x="2286" y="3108"/>
              <a:ext cx="83" cy="91"/>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62850" name="Oval 107">
              <a:extLst>
                <a:ext uri="{FF2B5EF4-FFF2-40B4-BE49-F238E27FC236}">
                  <a16:creationId xmlns:a16="http://schemas.microsoft.com/office/drawing/2014/main" id="{E3BFF393-997C-476F-9F40-6FA5E0441A16}"/>
                </a:ext>
              </a:extLst>
            </p:cNvPr>
            <p:cNvSpPr>
              <a:spLocks noChangeArrowheads="1"/>
            </p:cNvSpPr>
            <p:nvPr/>
          </p:nvSpPr>
          <p:spPr bwMode="auto">
            <a:xfrm>
              <a:off x="2163" y="3680"/>
              <a:ext cx="83" cy="91"/>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62851" name="Oval 108">
              <a:extLst>
                <a:ext uri="{FF2B5EF4-FFF2-40B4-BE49-F238E27FC236}">
                  <a16:creationId xmlns:a16="http://schemas.microsoft.com/office/drawing/2014/main" id="{61EBDA80-CF25-4E6A-BB3D-EF0E2BB4B0FA}"/>
                </a:ext>
              </a:extLst>
            </p:cNvPr>
            <p:cNvSpPr>
              <a:spLocks noChangeArrowheads="1"/>
            </p:cNvSpPr>
            <p:nvPr/>
          </p:nvSpPr>
          <p:spPr bwMode="auto">
            <a:xfrm>
              <a:off x="2493" y="3433"/>
              <a:ext cx="83" cy="9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cxnSp>
          <p:nvCxnSpPr>
            <p:cNvPr id="162852" name="AutoShape 109">
              <a:extLst>
                <a:ext uri="{FF2B5EF4-FFF2-40B4-BE49-F238E27FC236}">
                  <a16:creationId xmlns:a16="http://schemas.microsoft.com/office/drawing/2014/main" id="{F5A627CE-D6BF-42F0-B41B-C749D6864473}"/>
                </a:ext>
              </a:extLst>
            </p:cNvPr>
            <p:cNvCxnSpPr>
              <a:cxnSpLocks noChangeShapeType="1"/>
              <a:stCxn id="162848" idx="7"/>
              <a:endCxn id="162849" idx="3"/>
            </p:cNvCxnSpPr>
            <p:nvPr/>
          </p:nvCxnSpPr>
          <p:spPr bwMode="auto">
            <a:xfrm flipV="1">
              <a:off x="1997" y="3186"/>
              <a:ext cx="301" cy="13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53" name="AutoShape 110">
              <a:extLst>
                <a:ext uri="{FF2B5EF4-FFF2-40B4-BE49-F238E27FC236}">
                  <a16:creationId xmlns:a16="http://schemas.microsoft.com/office/drawing/2014/main" id="{F438BC6D-3B57-4F8C-888A-9D5A62E402E9}"/>
                </a:ext>
              </a:extLst>
            </p:cNvPr>
            <p:cNvCxnSpPr>
              <a:cxnSpLocks noChangeShapeType="1"/>
              <a:stCxn id="162848" idx="5"/>
              <a:endCxn id="162850" idx="1"/>
            </p:cNvCxnSpPr>
            <p:nvPr/>
          </p:nvCxnSpPr>
          <p:spPr bwMode="auto">
            <a:xfrm>
              <a:off x="1997" y="3383"/>
              <a:ext cx="178" cy="31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54" name="AutoShape 111">
              <a:extLst>
                <a:ext uri="{FF2B5EF4-FFF2-40B4-BE49-F238E27FC236}">
                  <a16:creationId xmlns:a16="http://schemas.microsoft.com/office/drawing/2014/main" id="{CCCC75E4-3BE7-4EF4-81C9-FDA265B4EFD8}"/>
                </a:ext>
              </a:extLst>
            </p:cNvPr>
            <p:cNvCxnSpPr>
              <a:cxnSpLocks noChangeShapeType="1"/>
              <a:stCxn id="162851" idx="1"/>
              <a:endCxn id="162849" idx="5"/>
            </p:cNvCxnSpPr>
            <p:nvPr/>
          </p:nvCxnSpPr>
          <p:spPr bwMode="auto">
            <a:xfrm flipH="1" flipV="1">
              <a:off x="2357" y="3186"/>
              <a:ext cx="148" cy="26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55" name="AutoShape 112">
              <a:extLst>
                <a:ext uri="{FF2B5EF4-FFF2-40B4-BE49-F238E27FC236}">
                  <a16:creationId xmlns:a16="http://schemas.microsoft.com/office/drawing/2014/main" id="{241FCC7C-7FE1-47F7-A733-1BCBA133177D}"/>
                </a:ext>
              </a:extLst>
            </p:cNvPr>
            <p:cNvCxnSpPr>
              <a:cxnSpLocks noChangeShapeType="1"/>
              <a:stCxn id="162850" idx="7"/>
              <a:endCxn id="162849" idx="3"/>
            </p:cNvCxnSpPr>
            <p:nvPr/>
          </p:nvCxnSpPr>
          <p:spPr bwMode="auto">
            <a:xfrm flipV="1">
              <a:off x="2234" y="3186"/>
              <a:ext cx="64" cy="50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62827" name="Group 130">
            <a:extLst>
              <a:ext uri="{FF2B5EF4-FFF2-40B4-BE49-F238E27FC236}">
                <a16:creationId xmlns:a16="http://schemas.microsoft.com/office/drawing/2014/main" id="{F143288F-2767-4FF6-A2EC-A1871D27FB11}"/>
              </a:ext>
            </a:extLst>
          </p:cNvPr>
          <p:cNvGrpSpPr>
            <a:grpSpLocks/>
          </p:cNvGrpSpPr>
          <p:nvPr/>
        </p:nvGrpSpPr>
        <p:grpSpPr bwMode="auto">
          <a:xfrm>
            <a:off x="6640513" y="4740275"/>
            <a:ext cx="1509712" cy="1481138"/>
            <a:chOff x="3461" y="2857"/>
            <a:chExt cx="951" cy="933"/>
          </a:xfrm>
        </p:grpSpPr>
        <p:sp>
          <p:nvSpPr>
            <p:cNvPr id="162831" name="Oval 113">
              <a:extLst>
                <a:ext uri="{FF2B5EF4-FFF2-40B4-BE49-F238E27FC236}">
                  <a16:creationId xmlns:a16="http://schemas.microsoft.com/office/drawing/2014/main" id="{F5847160-4BFA-4253-A09D-4A36E95B6B1E}"/>
                </a:ext>
              </a:extLst>
            </p:cNvPr>
            <p:cNvSpPr>
              <a:spLocks noChangeArrowheads="1"/>
            </p:cNvSpPr>
            <p:nvPr/>
          </p:nvSpPr>
          <p:spPr bwMode="auto">
            <a:xfrm>
              <a:off x="3544" y="3324"/>
              <a:ext cx="83" cy="91"/>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62832" name="Oval 114">
              <a:extLst>
                <a:ext uri="{FF2B5EF4-FFF2-40B4-BE49-F238E27FC236}">
                  <a16:creationId xmlns:a16="http://schemas.microsoft.com/office/drawing/2014/main" id="{2615EDF4-E377-42B8-A116-B508278FE33C}"/>
                </a:ext>
              </a:extLst>
            </p:cNvPr>
            <p:cNvSpPr>
              <a:spLocks noChangeArrowheads="1"/>
            </p:cNvSpPr>
            <p:nvPr/>
          </p:nvSpPr>
          <p:spPr bwMode="auto">
            <a:xfrm>
              <a:off x="3904" y="3127"/>
              <a:ext cx="83" cy="9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62833" name="Oval 115">
              <a:extLst>
                <a:ext uri="{FF2B5EF4-FFF2-40B4-BE49-F238E27FC236}">
                  <a16:creationId xmlns:a16="http://schemas.microsoft.com/office/drawing/2014/main" id="{747CBBC1-2D69-4516-B969-B64791A6C2AE}"/>
                </a:ext>
              </a:extLst>
            </p:cNvPr>
            <p:cNvSpPr>
              <a:spLocks noChangeArrowheads="1"/>
            </p:cNvSpPr>
            <p:nvPr/>
          </p:nvSpPr>
          <p:spPr bwMode="auto">
            <a:xfrm>
              <a:off x="3781" y="3699"/>
              <a:ext cx="83" cy="91"/>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62834" name="Oval 116">
              <a:extLst>
                <a:ext uri="{FF2B5EF4-FFF2-40B4-BE49-F238E27FC236}">
                  <a16:creationId xmlns:a16="http://schemas.microsoft.com/office/drawing/2014/main" id="{46D18F4B-857B-43B5-A727-EAA4410B6FA7}"/>
                </a:ext>
              </a:extLst>
            </p:cNvPr>
            <p:cNvSpPr>
              <a:spLocks noChangeArrowheads="1"/>
            </p:cNvSpPr>
            <p:nvPr/>
          </p:nvSpPr>
          <p:spPr bwMode="auto">
            <a:xfrm>
              <a:off x="4111" y="3452"/>
              <a:ext cx="83" cy="91"/>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cxnSp>
          <p:nvCxnSpPr>
            <p:cNvPr id="162835" name="AutoShape 117">
              <a:extLst>
                <a:ext uri="{FF2B5EF4-FFF2-40B4-BE49-F238E27FC236}">
                  <a16:creationId xmlns:a16="http://schemas.microsoft.com/office/drawing/2014/main" id="{188CE7EB-7542-47C2-8B5E-1190DB6841E7}"/>
                </a:ext>
              </a:extLst>
            </p:cNvPr>
            <p:cNvCxnSpPr>
              <a:cxnSpLocks noChangeShapeType="1"/>
              <a:stCxn id="162831" idx="7"/>
              <a:endCxn id="162832" idx="3"/>
            </p:cNvCxnSpPr>
            <p:nvPr/>
          </p:nvCxnSpPr>
          <p:spPr bwMode="auto">
            <a:xfrm flipV="1">
              <a:off x="3615" y="3205"/>
              <a:ext cx="301" cy="13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36" name="AutoShape 118">
              <a:extLst>
                <a:ext uri="{FF2B5EF4-FFF2-40B4-BE49-F238E27FC236}">
                  <a16:creationId xmlns:a16="http://schemas.microsoft.com/office/drawing/2014/main" id="{31F657D1-3D15-483C-AA20-51813816C616}"/>
                </a:ext>
              </a:extLst>
            </p:cNvPr>
            <p:cNvCxnSpPr>
              <a:cxnSpLocks noChangeShapeType="1"/>
              <a:endCxn id="162847" idx="3"/>
            </p:cNvCxnSpPr>
            <p:nvPr/>
          </p:nvCxnSpPr>
          <p:spPr bwMode="auto">
            <a:xfrm flipV="1">
              <a:off x="3615" y="2935"/>
              <a:ext cx="233" cy="12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37" name="AutoShape 119">
              <a:extLst>
                <a:ext uri="{FF2B5EF4-FFF2-40B4-BE49-F238E27FC236}">
                  <a16:creationId xmlns:a16="http://schemas.microsoft.com/office/drawing/2014/main" id="{28100C70-C217-483F-906C-1F039B9EE288}"/>
                </a:ext>
              </a:extLst>
            </p:cNvPr>
            <p:cNvCxnSpPr>
              <a:cxnSpLocks noChangeShapeType="1"/>
              <a:stCxn id="162834" idx="1"/>
              <a:endCxn id="162832" idx="5"/>
            </p:cNvCxnSpPr>
            <p:nvPr/>
          </p:nvCxnSpPr>
          <p:spPr bwMode="auto">
            <a:xfrm flipH="1" flipV="1">
              <a:off x="3975" y="3205"/>
              <a:ext cx="148" cy="26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38" name="AutoShape 120">
              <a:extLst>
                <a:ext uri="{FF2B5EF4-FFF2-40B4-BE49-F238E27FC236}">
                  <a16:creationId xmlns:a16="http://schemas.microsoft.com/office/drawing/2014/main" id="{E82D0B4B-3D5E-4FB9-A9FD-E5E1814A9B14}"/>
                </a:ext>
              </a:extLst>
            </p:cNvPr>
            <p:cNvCxnSpPr>
              <a:cxnSpLocks noChangeShapeType="1"/>
              <a:stCxn id="162833" idx="7"/>
              <a:endCxn id="162834" idx="2"/>
            </p:cNvCxnSpPr>
            <p:nvPr/>
          </p:nvCxnSpPr>
          <p:spPr bwMode="auto">
            <a:xfrm flipV="1">
              <a:off x="3852" y="3498"/>
              <a:ext cx="259" cy="21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2839" name="Oval 121">
              <a:extLst>
                <a:ext uri="{FF2B5EF4-FFF2-40B4-BE49-F238E27FC236}">
                  <a16:creationId xmlns:a16="http://schemas.microsoft.com/office/drawing/2014/main" id="{D62092CE-12C6-41FF-9AA8-76E9AA6C01B5}"/>
                </a:ext>
              </a:extLst>
            </p:cNvPr>
            <p:cNvSpPr>
              <a:spLocks noChangeArrowheads="1"/>
            </p:cNvSpPr>
            <p:nvPr/>
          </p:nvSpPr>
          <p:spPr bwMode="auto">
            <a:xfrm>
              <a:off x="3461" y="3579"/>
              <a:ext cx="83" cy="9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cxnSp>
          <p:nvCxnSpPr>
            <p:cNvPr id="162840" name="AutoShape 122">
              <a:extLst>
                <a:ext uri="{FF2B5EF4-FFF2-40B4-BE49-F238E27FC236}">
                  <a16:creationId xmlns:a16="http://schemas.microsoft.com/office/drawing/2014/main" id="{0BDB3ADF-6938-4A5C-A49C-43F0FEC10A81}"/>
                </a:ext>
              </a:extLst>
            </p:cNvPr>
            <p:cNvCxnSpPr>
              <a:cxnSpLocks noChangeShapeType="1"/>
              <a:stCxn id="162831" idx="4"/>
              <a:endCxn id="162839" idx="0"/>
            </p:cNvCxnSpPr>
            <p:nvPr/>
          </p:nvCxnSpPr>
          <p:spPr bwMode="auto">
            <a:xfrm flipH="1">
              <a:off x="3503" y="3415"/>
              <a:ext cx="83" cy="16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2841" name="Oval 123">
              <a:extLst>
                <a:ext uri="{FF2B5EF4-FFF2-40B4-BE49-F238E27FC236}">
                  <a16:creationId xmlns:a16="http://schemas.microsoft.com/office/drawing/2014/main" id="{D95FC319-46ED-476F-85DA-E57B5A127143}"/>
                </a:ext>
              </a:extLst>
            </p:cNvPr>
            <p:cNvSpPr>
              <a:spLocks noChangeArrowheads="1"/>
            </p:cNvSpPr>
            <p:nvPr/>
          </p:nvSpPr>
          <p:spPr bwMode="auto">
            <a:xfrm>
              <a:off x="3538" y="3036"/>
              <a:ext cx="83" cy="91"/>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cxnSp>
          <p:nvCxnSpPr>
            <p:cNvPr id="162842" name="AutoShape 124">
              <a:extLst>
                <a:ext uri="{FF2B5EF4-FFF2-40B4-BE49-F238E27FC236}">
                  <a16:creationId xmlns:a16="http://schemas.microsoft.com/office/drawing/2014/main" id="{20DDF213-CAAD-401B-A3A2-B9460B3AAA3C}"/>
                </a:ext>
              </a:extLst>
            </p:cNvPr>
            <p:cNvCxnSpPr>
              <a:cxnSpLocks noChangeShapeType="1"/>
              <a:stCxn id="162833" idx="1"/>
              <a:endCxn id="162839" idx="4"/>
            </p:cNvCxnSpPr>
            <p:nvPr/>
          </p:nvCxnSpPr>
          <p:spPr bwMode="auto">
            <a:xfrm flipH="1" flipV="1">
              <a:off x="3503" y="3670"/>
              <a:ext cx="290" cy="4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2843" name="Oval 125">
              <a:extLst>
                <a:ext uri="{FF2B5EF4-FFF2-40B4-BE49-F238E27FC236}">
                  <a16:creationId xmlns:a16="http://schemas.microsoft.com/office/drawing/2014/main" id="{7E60C296-5557-4482-81BC-148120F6A2F2}"/>
                </a:ext>
              </a:extLst>
            </p:cNvPr>
            <p:cNvSpPr>
              <a:spLocks noChangeArrowheads="1"/>
            </p:cNvSpPr>
            <p:nvPr/>
          </p:nvSpPr>
          <p:spPr bwMode="auto">
            <a:xfrm>
              <a:off x="4329" y="3187"/>
              <a:ext cx="83" cy="91"/>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cxnSp>
          <p:nvCxnSpPr>
            <p:cNvPr id="162844" name="AutoShape 126">
              <a:extLst>
                <a:ext uri="{FF2B5EF4-FFF2-40B4-BE49-F238E27FC236}">
                  <a16:creationId xmlns:a16="http://schemas.microsoft.com/office/drawing/2014/main" id="{B3BF1648-89FB-457F-9B5A-6E150CB07087}"/>
                </a:ext>
              </a:extLst>
            </p:cNvPr>
            <p:cNvCxnSpPr>
              <a:cxnSpLocks noChangeShapeType="1"/>
              <a:stCxn id="162834" idx="7"/>
              <a:endCxn id="162843" idx="5"/>
            </p:cNvCxnSpPr>
            <p:nvPr/>
          </p:nvCxnSpPr>
          <p:spPr bwMode="auto">
            <a:xfrm flipV="1">
              <a:off x="4182" y="3265"/>
              <a:ext cx="218" cy="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45" name="AutoShape 127">
              <a:extLst>
                <a:ext uri="{FF2B5EF4-FFF2-40B4-BE49-F238E27FC236}">
                  <a16:creationId xmlns:a16="http://schemas.microsoft.com/office/drawing/2014/main" id="{039AF023-C807-4790-8354-C1858D0C7BE0}"/>
                </a:ext>
              </a:extLst>
            </p:cNvPr>
            <p:cNvCxnSpPr>
              <a:cxnSpLocks noChangeShapeType="1"/>
              <a:stCxn id="162843" idx="2"/>
              <a:endCxn id="162847" idx="6"/>
            </p:cNvCxnSpPr>
            <p:nvPr/>
          </p:nvCxnSpPr>
          <p:spPr bwMode="auto">
            <a:xfrm flipH="1" flipV="1">
              <a:off x="3919" y="2903"/>
              <a:ext cx="410" cy="33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46" name="AutoShape 128">
              <a:extLst>
                <a:ext uri="{FF2B5EF4-FFF2-40B4-BE49-F238E27FC236}">
                  <a16:creationId xmlns:a16="http://schemas.microsoft.com/office/drawing/2014/main" id="{B64FC04D-D85A-4520-8935-C9952C82EFCD}"/>
                </a:ext>
              </a:extLst>
            </p:cNvPr>
            <p:cNvCxnSpPr>
              <a:cxnSpLocks noChangeShapeType="1"/>
              <a:stCxn id="162832" idx="2"/>
              <a:endCxn id="162841" idx="6"/>
            </p:cNvCxnSpPr>
            <p:nvPr/>
          </p:nvCxnSpPr>
          <p:spPr bwMode="auto">
            <a:xfrm flipH="1" flipV="1">
              <a:off x="3621" y="3082"/>
              <a:ext cx="283" cy="9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2847" name="Oval 129">
              <a:extLst>
                <a:ext uri="{FF2B5EF4-FFF2-40B4-BE49-F238E27FC236}">
                  <a16:creationId xmlns:a16="http://schemas.microsoft.com/office/drawing/2014/main" id="{A2336A36-25CA-407E-A8BC-5E1BE6895043}"/>
                </a:ext>
              </a:extLst>
            </p:cNvPr>
            <p:cNvSpPr>
              <a:spLocks noChangeArrowheads="1"/>
            </p:cNvSpPr>
            <p:nvPr/>
          </p:nvSpPr>
          <p:spPr bwMode="auto">
            <a:xfrm>
              <a:off x="3836" y="2857"/>
              <a:ext cx="83" cy="9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grpSp>
      <mc:AlternateContent xmlns:mc="http://schemas.openxmlformats.org/markup-compatibility/2006" xmlns:a14="http://schemas.microsoft.com/office/drawing/2010/main">
        <mc:Choice Requires="a14">
          <p:sp>
            <p:nvSpPr>
              <p:cNvPr id="162828" name="Object 142">
                <a:extLst>
                  <a:ext uri="{FF2B5EF4-FFF2-40B4-BE49-F238E27FC236}">
                    <a16:creationId xmlns:a16="http://schemas.microsoft.com/office/drawing/2014/main" id="{78521B47-D735-4E2E-AA07-A9F3993381D6}"/>
                  </a:ext>
                </a:extLst>
              </p:cNvPr>
              <p:cNvSpPr txBox="1"/>
              <p:nvPr/>
            </p:nvSpPr>
            <p:spPr bwMode="auto">
              <a:xfrm>
                <a:off x="2484438" y="5783263"/>
                <a:ext cx="533400" cy="266700"/>
              </a:xfrm>
              <a:prstGeom prst="rect">
                <a:avLst/>
              </a:prstGeom>
              <a:noFill/>
              <a:ln>
                <a:noFill/>
              </a:ln>
              <a:effectLst/>
              <a:extLst/>
            </p:spPr>
            <p:txBody>
              <a:bodyPr>
                <a:normAutofit fontScale="77500" lnSpcReduction="20000"/>
              </a:bodyPr>
              <a:lstStyle/>
              <a:p>
                <a:pPr/>
                <a14:m>
                  <m:oMathPara xmlns:m="http://schemas.openxmlformats.org/officeDocument/2006/math">
                    <m:oMathParaPr>
                      <m:jc m:val="centerGroup"/>
                    </m:oMathParaPr>
                    <m:oMath xmlns:m="http://schemas.openxmlformats.org/officeDocument/2006/math">
                      <m:r>
                        <a:rPr lang="zh-TW" altLang="en-US" i="1">
                          <a:solidFill>
                            <a:srgbClr val="000000"/>
                          </a:solidFill>
                          <a:latin typeface="Cambria Math" panose="02040503050406030204" pitchFamily="18" charset="0"/>
                        </a:rPr>
                        <m:t>𝜒</m:t>
                      </m:r>
                      <m:r>
                        <a:rPr lang="zh-TW" altLang="en-US" i="1">
                          <a:solidFill>
                            <a:srgbClr val="000000"/>
                          </a:solidFill>
                          <a:latin typeface="Cambria Math" panose="02040503050406030204" pitchFamily="18" charset="0"/>
                        </a:rPr>
                        <m:t>=2</m:t>
                      </m:r>
                    </m:oMath>
                  </m:oMathPara>
                </a14:m>
                <a:endParaRPr lang="zh-TW" altLang="en-US"/>
              </a:p>
            </p:txBody>
          </p:sp>
        </mc:Choice>
        <mc:Fallback xmlns="">
          <p:sp>
            <p:nvSpPr>
              <p:cNvPr id="162828" name="Object 142">
                <a:extLst>
                  <a:ext uri="{FF2B5EF4-FFF2-40B4-BE49-F238E27FC236}">
                    <a16:creationId xmlns:a16="http://schemas.microsoft.com/office/drawing/2014/main" id="{78521B47-D735-4E2E-AA07-A9F3993381D6}"/>
                  </a:ext>
                </a:extLst>
              </p:cNvPr>
              <p:cNvSpPr txBox="1">
                <a:spLocks noRot="1" noChangeAspect="1" noMove="1" noResize="1" noEditPoints="1" noAdjustHandles="1" noChangeArrowheads="1" noChangeShapeType="1" noTextEdit="1"/>
              </p:cNvSpPr>
              <p:nvPr/>
            </p:nvSpPr>
            <p:spPr bwMode="auto">
              <a:xfrm>
                <a:off x="2484438" y="5783263"/>
                <a:ext cx="533400" cy="266700"/>
              </a:xfrm>
              <a:prstGeom prst="rect">
                <a:avLst/>
              </a:prstGeom>
              <a:blipFill>
                <a:blip r:embed="rId4"/>
                <a:stretch>
                  <a:fillRect/>
                </a:stretch>
              </a:blipFill>
              <a:ln>
                <a:noFill/>
              </a:ln>
              <a:effectLst/>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2829" name="Object 143">
                <a:extLst>
                  <a:ext uri="{FF2B5EF4-FFF2-40B4-BE49-F238E27FC236}">
                    <a16:creationId xmlns:a16="http://schemas.microsoft.com/office/drawing/2014/main" id="{B83B6C2F-56BB-49F4-8CE7-F37C2B75A639}"/>
                  </a:ext>
                </a:extLst>
              </p:cNvPr>
              <p:cNvSpPr txBox="1"/>
              <p:nvPr/>
            </p:nvSpPr>
            <p:spPr bwMode="auto">
              <a:xfrm>
                <a:off x="5059363" y="5797550"/>
                <a:ext cx="520700" cy="266700"/>
              </a:xfrm>
              <a:prstGeom prst="rect">
                <a:avLst/>
              </a:prstGeom>
              <a:noFill/>
              <a:ln>
                <a:noFill/>
              </a:ln>
              <a:effectLst/>
              <a:extLst/>
            </p:spPr>
            <p:txBody>
              <a:bodyPr>
                <a:normAutofit fontScale="70000" lnSpcReduction="20000"/>
              </a:bodyPr>
              <a:lstStyle/>
              <a:p>
                <a:pPr/>
                <a14:m>
                  <m:oMathPara xmlns:m="http://schemas.openxmlformats.org/officeDocument/2006/math">
                    <m:oMathParaPr>
                      <m:jc m:val="centerGroup"/>
                    </m:oMathParaPr>
                    <m:oMath xmlns:m="http://schemas.openxmlformats.org/officeDocument/2006/math">
                      <m:r>
                        <a:rPr lang="zh-TW" altLang="en-US" i="1">
                          <a:solidFill>
                            <a:srgbClr val="000000"/>
                          </a:solidFill>
                          <a:latin typeface="Cambria Math" panose="02040503050406030204" pitchFamily="18" charset="0"/>
                        </a:rPr>
                        <m:t>𝜒</m:t>
                      </m:r>
                      <m:r>
                        <a:rPr lang="zh-TW" altLang="en-US" i="1">
                          <a:solidFill>
                            <a:srgbClr val="000000"/>
                          </a:solidFill>
                          <a:latin typeface="Cambria Math" panose="02040503050406030204" pitchFamily="18" charset="0"/>
                        </a:rPr>
                        <m:t>=3</m:t>
                      </m:r>
                    </m:oMath>
                  </m:oMathPara>
                </a14:m>
                <a:endParaRPr lang="zh-TW" altLang="en-US"/>
              </a:p>
            </p:txBody>
          </p:sp>
        </mc:Choice>
        <mc:Fallback xmlns="">
          <p:sp>
            <p:nvSpPr>
              <p:cNvPr id="162829" name="Object 143">
                <a:extLst>
                  <a:ext uri="{FF2B5EF4-FFF2-40B4-BE49-F238E27FC236}">
                    <a16:creationId xmlns:a16="http://schemas.microsoft.com/office/drawing/2014/main" id="{B83B6C2F-56BB-49F4-8CE7-F37C2B75A639}"/>
                  </a:ext>
                </a:extLst>
              </p:cNvPr>
              <p:cNvSpPr txBox="1">
                <a:spLocks noRot="1" noChangeAspect="1" noMove="1" noResize="1" noEditPoints="1" noAdjustHandles="1" noChangeArrowheads="1" noChangeShapeType="1" noTextEdit="1"/>
              </p:cNvSpPr>
              <p:nvPr/>
            </p:nvSpPr>
            <p:spPr bwMode="auto">
              <a:xfrm>
                <a:off x="5059363" y="5797550"/>
                <a:ext cx="520700" cy="266700"/>
              </a:xfrm>
              <a:prstGeom prst="rect">
                <a:avLst/>
              </a:prstGeom>
              <a:blipFill>
                <a:blip r:embed="rId5"/>
                <a:stretch>
                  <a:fillRect/>
                </a:stretch>
              </a:blipFill>
              <a:ln>
                <a:noFill/>
              </a:ln>
              <a:effectLst/>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2830" name="Object 144">
                <a:extLst>
                  <a:ext uri="{FF2B5EF4-FFF2-40B4-BE49-F238E27FC236}">
                    <a16:creationId xmlns:a16="http://schemas.microsoft.com/office/drawing/2014/main" id="{CBCE1ECC-D41C-435F-A7E4-7E7E600149E4}"/>
                  </a:ext>
                </a:extLst>
              </p:cNvPr>
              <p:cNvSpPr txBox="1"/>
              <p:nvPr/>
            </p:nvSpPr>
            <p:spPr bwMode="auto">
              <a:xfrm>
                <a:off x="8223250" y="5811838"/>
                <a:ext cx="520700" cy="266700"/>
              </a:xfrm>
              <a:prstGeom prst="rect">
                <a:avLst/>
              </a:prstGeom>
              <a:noFill/>
              <a:ln>
                <a:noFill/>
              </a:ln>
              <a:effectLst/>
              <a:extLst/>
            </p:spPr>
            <p:txBody>
              <a:bodyPr>
                <a:normAutofit fontScale="70000" lnSpcReduction="20000"/>
              </a:bodyPr>
              <a:lstStyle/>
              <a:p>
                <a:pPr/>
                <a14:m>
                  <m:oMathPara xmlns:m="http://schemas.openxmlformats.org/officeDocument/2006/math">
                    <m:oMathParaPr>
                      <m:jc m:val="centerGroup"/>
                    </m:oMathParaPr>
                    <m:oMath xmlns:m="http://schemas.openxmlformats.org/officeDocument/2006/math">
                      <m:r>
                        <a:rPr lang="zh-TW" altLang="en-US" i="1">
                          <a:solidFill>
                            <a:srgbClr val="000000"/>
                          </a:solidFill>
                          <a:latin typeface="Cambria Math" panose="02040503050406030204" pitchFamily="18" charset="0"/>
                        </a:rPr>
                        <m:t>𝜒</m:t>
                      </m:r>
                      <m:r>
                        <a:rPr lang="zh-TW" altLang="en-US" i="1">
                          <a:solidFill>
                            <a:srgbClr val="000000"/>
                          </a:solidFill>
                          <a:latin typeface="Cambria Math" panose="02040503050406030204" pitchFamily="18" charset="0"/>
                        </a:rPr>
                        <m:t>=3</m:t>
                      </m:r>
                    </m:oMath>
                  </m:oMathPara>
                </a14:m>
                <a:endParaRPr lang="zh-TW" altLang="en-US"/>
              </a:p>
            </p:txBody>
          </p:sp>
        </mc:Choice>
        <mc:Fallback xmlns="">
          <p:sp>
            <p:nvSpPr>
              <p:cNvPr id="162830" name="Object 144">
                <a:extLst>
                  <a:ext uri="{FF2B5EF4-FFF2-40B4-BE49-F238E27FC236}">
                    <a16:creationId xmlns:a16="http://schemas.microsoft.com/office/drawing/2014/main" id="{CBCE1ECC-D41C-435F-A7E4-7E7E600149E4}"/>
                  </a:ext>
                </a:extLst>
              </p:cNvPr>
              <p:cNvSpPr txBox="1">
                <a:spLocks noRot="1" noChangeAspect="1" noMove="1" noResize="1" noEditPoints="1" noAdjustHandles="1" noChangeArrowheads="1" noChangeShapeType="1" noTextEdit="1"/>
              </p:cNvSpPr>
              <p:nvPr/>
            </p:nvSpPr>
            <p:spPr bwMode="auto">
              <a:xfrm>
                <a:off x="8223250" y="5811838"/>
                <a:ext cx="520700" cy="266700"/>
              </a:xfrm>
              <a:prstGeom prst="rect">
                <a:avLst/>
              </a:prstGeom>
              <a:blipFill>
                <a:blip r:embed="rId5"/>
                <a:stretch>
                  <a:fillRect/>
                </a:stretch>
              </a:blipFill>
              <a:ln>
                <a:noFill/>
              </a:ln>
              <a:effectLst/>
              <a:extLst/>
            </p:spPr>
            <p:txBody>
              <a:bodyPr/>
              <a:lstStyle/>
              <a:p>
                <a:r>
                  <a:rPr lang="zh-TW" altLang="en-US">
                    <a:noFill/>
                  </a:rPr>
                  <a:t> </a:t>
                </a:r>
              </a:p>
            </p:txBody>
          </p:sp>
        </mc:Fallback>
      </mc:AlternateContent>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投影片編號版面配置區 3">
            <a:extLst>
              <a:ext uri="{FF2B5EF4-FFF2-40B4-BE49-F238E27FC236}">
                <a16:creationId xmlns:a16="http://schemas.microsoft.com/office/drawing/2014/main" id="{5EED1A28-C333-40F3-BD44-86726E2A5D0E}"/>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87D2E8F7-F7F4-4674-B256-BA9BF62BA6B2}" type="slidenum">
              <a:rPr lang="zh-TW" altLang="en-US" sz="1400" smtClean="0">
                <a:latin typeface="Times New Roman" panose="02020603050405020304" pitchFamily="18" charset="0"/>
              </a:rPr>
              <a:pPr/>
              <a:t>81</a:t>
            </a:fld>
            <a:endParaRPr lang="en-US" altLang="zh-TW" sz="1400">
              <a:latin typeface="Times New Roman" panose="02020603050405020304" pitchFamily="18" charset="0"/>
            </a:endParaRPr>
          </a:p>
        </p:txBody>
      </p:sp>
      <p:sp>
        <p:nvSpPr>
          <p:cNvPr id="164867" name="Rectangle 2">
            <a:extLst>
              <a:ext uri="{FF2B5EF4-FFF2-40B4-BE49-F238E27FC236}">
                <a16:creationId xmlns:a16="http://schemas.microsoft.com/office/drawing/2014/main" id="{86748FB0-0024-4CC9-8DD0-583344475162}"/>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Colors on Even cycle, Odd cycle</a:t>
            </a:r>
          </a:p>
        </p:txBody>
      </p:sp>
      <p:sp>
        <p:nvSpPr>
          <p:cNvPr id="164868" name="Rectangle 3">
            <a:extLst>
              <a:ext uri="{FF2B5EF4-FFF2-40B4-BE49-F238E27FC236}">
                <a16:creationId xmlns:a16="http://schemas.microsoft.com/office/drawing/2014/main" id="{2D9F89EB-6CBA-4A00-BFC8-521080A3F5DF}"/>
              </a:ext>
            </a:extLst>
          </p:cNvPr>
          <p:cNvSpPr>
            <a:spLocks noGrp="1" noChangeArrowheads="1"/>
          </p:cNvSpPr>
          <p:nvPr>
            <p:ph type="body" idx="1"/>
          </p:nvPr>
        </p:nvSpPr>
        <p:spPr>
          <a:xfrm>
            <a:off x="495300" y="990600"/>
            <a:ext cx="9224963" cy="5410200"/>
          </a:xfrm>
        </p:spPr>
        <p:txBody>
          <a:bodyPr/>
          <a:lstStyle/>
          <a:p>
            <a:pPr>
              <a:lnSpc>
                <a:spcPct val="80000"/>
              </a:lnSpc>
            </a:pPr>
            <a:r>
              <a:rPr lang="en-US" altLang="zh-TW" sz="2000">
                <a:ea typeface="新細明體" panose="02020500000000000000" pitchFamily="18" charset="-120"/>
              </a:rPr>
              <a:t>Ex: Jim has 6 children: {A,B,C,D,E,F}. Among these 6 kids,</a:t>
            </a:r>
            <a:br>
              <a:rPr lang="en-US" altLang="zh-TW" sz="2000">
                <a:ea typeface="新細明體" panose="02020500000000000000" pitchFamily="18" charset="-120"/>
              </a:rPr>
            </a:br>
            <a:r>
              <a:rPr lang="en-US" altLang="zh-TW" sz="2000">
                <a:ea typeface="新細明體" panose="02020500000000000000" pitchFamily="18" charset="-120"/>
              </a:rPr>
              <a:t>C fights with B,F,E; E fights (besides C) with A,D; A fights with B</a:t>
            </a:r>
            <a:br>
              <a:rPr lang="en-US" altLang="zh-TW" sz="2000">
                <a:ea typeface="新細明體" panose="02020500000000000000" pitchFamily="18" charset="-120"/>
              </a:rPr>
            </a:br>
            <a:r>
              <a:rPr lang="en-US" altLang="zh-TW" sz="2000">
                <a:ea typeface="新細明體" panose="02020500000000000000" pitchFamily="18" charset="-120"/>
              </a:rPr>
              <a:t>How many rooms do Jim at least need to put all 6 kids so that there will be no fights inside each room?</a:t>
            </a:r>
          </a:p>
          <a:p>
            <a:pPr>
              <a:lnSpc>
                <a:spcPct val="80000"/>
              </a:lnSpc>
            </a:pPr>
            <a:endParaRPr lang="en-US" altLang="zh-TW" sz="2000">
              <a:ea typeface="新細明體" panose="02020500000000000000" pitchFamily="18" charset="-120"/>
            </a:endParaRPr>
          </a:p>
          <a:p>
            <a:pPr>
              <a:lnSpc>
                <a:spcPct val="80000"/>
              </a:lnSpc>
            </a:pPr>
            <a:endParaRPr lang="en-US" altLang="zh-TW" sz="2400">
              <a:ea typeface="新細明體" panose="02020500000000000000" pitchFamily="18" charset="-120"/>
            </a:endParaRPr>
          </a:p>
          <a:p>
            <a:pPr>
              <a:lnSpc>
                <a:spcPct val="80000"/>
              </a:lnSpc>
            </a:pPr>
            <a:endParaRPr lang="en-US" altLang="zh-TW" sz="2400">
              <a:ea typeface="新細明體" panose="02020500000000000000" pitchFamily="18" charset="-120"/>
            </a:endParaRPr>
          </a:p>
          <a:p>
            <a:pPr>
              <a:lnSpc>
                <a:spcPct val="80000"/>
              </a:lnSpc>
            </a:pPr>
            <a:endParaRPr lang="en-US" altLang="zh-TW" sz="800">
              <a:ea typeface="新細明體" panose="02020500000000000000" pitchFamily="18" charset="-120"/>
            </a:endParaRPr>
          </a:p>
          <a:p>
            <a:pPr eaLnBrk="1" hangingPunct="1">
              <a:lnSpc>
                <a:spcPct val="80000"/>
              </a:lnSpc>
            </a:pPr>
            <a:endParaRPr lang="en-US" altLang="zh-TW" sz="1600">
              <a:ea typeface="新細明體" panose="02020500000000000000" pitchFamily="18" charset="-120"/>
            </a:endParaRPr>
          </a:p>
          <a:p>
            <a:pPr eaLnBrk="1" hangingPunct="1">
              <a:lnSpc>
                <a:spcPct val="80000"/>
              </a:lnSpc>
            </a:pPr>
            <a:endParaRPr lang="en-US" altLang="zh-TW" sz="1800">
              <a:ea typeface="新細明體" panose="02020500000000000000" pitchFamily="18" charset="-120"/>
            </a:endParaRPr>
          </a:p>
          <a:p>
            <a:pPr eaLnBrk="1" hangingPunct="1">
              <a:lnSpc>
                <a:spcPct val="80000"/>
              </a:lnSpc>
            </a:pPr>
            <a:endParaRPr lang="en-US" altLang="zh-TW" sz="1800">
              <a:ea typeface="新細明體" panose="02020500000000000000" pitchFamily="18" charset="-120"/>
            </a:endParaRPr>
          </a:p>
          <a:p>
            <a:pPr eaLnBrk="1" hangingPunct="1">
              <a:lnSpc>
                <a:spcPct val="80000"/>
              </a:lnSpc>
            </a:pPr>
            <a:r>
              <a:rPr lang="en-US" altLang="zh-TW" sz="2400">
                <a:ea typeface="新細明體" panose="02020500000000000000" pitchFamily="18" charset="-120"/>
              </a:rPr>
              <a:t>Observation:  </a:t>
            </a:r>
          </a:p>
          <a:p>
            <a:pPr eaLnBrk="1" hangingPunct="1">
              <a:lnSpc>
                <a:spcPct val="80000"/>
              </a:lnSpc>
              <a:buFontTx/>
              <a:buChar char="•"/>
            </a:pPr>
            <a:r>
              <a:rPr lang="en-US" altLang="zh-TW" sz="2400">
                <a:solidFill>
                  <a:schemeClr val="accent2"/>
                </a:solidFill>
                <a:ea typeface="新細明體" panose="02020500000000000000" pitchFamily="18" charset="-120"/>
              </a:rPr>
              <a:t>If G is k-colorable, then G is (k+1)-colorable</a:t>
            </a:r>
          </a:p>
          <a:p>
            <a:pPr eaLnBrk="1" hangingPunct="1">
              <a:lnSpc>
                <a:spcPct val="80000"/>
              </a:lnSpc>
              <a:buFontTx/>
              <a:buChar char="•"/>
            </a:pPr>
            <a:r>
              <a:rPr lang="en-US" altLang="zh-TW" sz="2400">
                <a:solidFill>
                  <a:schemeClr val="accent2"/>
                </a:solidFill>
                <a:ea typeface="新細明體" panose="02020500000000000000" pitchFamily="18" charset="-120"/>
              </a:rPr>
              <a:t>Isolated vertices are 1-colorable </a:t>
            </a:r>
          </a:p>
          <a:p>
            <a:pPr eaLnBrk="1" hangingPunct="1">
              <a:lnSpc>
                <a:spcPct val="80000"/>
              </a:lnSpc>
              <a:buFontTx/>
              <a:buChar char="•"/>
            </a:pPr>
            <a:r>
              <a:rPr lang="en-US" altLang="zh-TW" sz="2400">
                <a:solidFill>
                  <a:schemeClr val="accent2"/>
                </a:solidFill>
                <a:ea typeface="新細明體" panose="02020500000000000000" pitchFamily="18" charset="-120"/>
              </a:rPr>
              <a:t>Bipartite graphs are 2-colorable</a:t>
            </a:r>
          </a:p>
          <a:p>
            <a:pPr eaLnBrk="1" hangingPunct="1">
              <a:lnSpc>
                <a:spcPct val="80000"/>
              </a:lnSpc>
              <a:buFontTx/>
              <a:buChar char="•"/>
            </a:pPr>
            <a:r>
              <a:rPr lang="en-US" altLang="zh-TW" sz="2400">
                <a:solidFill>
                  <a:schemeClr val="accent2"/>
                </a:solidFill>
                <a:ea typeface="新細明體" panose="02020500000000000000" pitchFamily="18" charset="-120"/>
              </a:rPr>
              <a:t>A complete graph K</a:t>
            </a:r>
            <a:r>
              <a:rPr lang="en-US" altLang="zh-TW" sz="2400" baseline="-25000">
                <a:solidFill>
                  <a:schemeClr val="accent2"/>
                </a:solidFill>
                <a:ea typeface="新細明體" panose="02020500000000000000" pitchFamily="18" charset="-120"/>
              </a:rPr>
              <a:t>n</a:t>
            </a:r>
            <a:r>
              <a:rPr lang="en-US" altLang="zh-TW" sz="2400">
                <a:solidFill>
                  <a:schemeClr val="accent2"/>
                </a:solidFill>
                <a:ea typeface="新細明體" panose="02020500000000000000" pitchFamily="18" charset="-120"/>
              </a:rPr>
              <a:t> has chromatic number n</a:t>
            </a:r>
          </a:p>
          <a:p>
            <a:pPr eaLnBrk="1" hangingPunct="1">
              <a:lnSpc>
                <a:spcPct val="80000"/>
              </a:lnSpc>
              <a:buFontTx/>
              <a:buChar char="•"/>
            </a:pPr>
            <a:r>
              <a:rPr lang="en-US" altLang="zh-TW" sz="2400">
                <a:solidFill>
                  <a:schemeClr val="accent2"/>
                </a:solidFill>
                <a:ea typeface="新細明體" panose="02020500000000000000" pitchFamily="18" charset="-120"/>
              </a:rPr>
              <a:t>A cycle of even # of vertices (even cycle) can be colored with 2 colors</a:t>
            </a:r>
          </a:p>
          <a:p>
            <a:pPr eaLnBrk="1" hangingPunct="1">
              <a:lnSpc>
                <a:spcPct val="80000"/>
              </a:lnSpc>
              <a:buFontTx/>
              <a:buChar char="•"/>
            </a:pPr>
            <a:r>
              <a:rPr lang="en-US" altLang="zh-TW" sz="2400">
                <a:solidFill>
                  <a:schemeClr val="accent2"/>
                </a:solidFill>
                <a:ea typeface="新細明體" panose="02020500000000000000" pitchFamily="18" charset="-120"/>
              </a:rPr>
              <a:t>An odd cycle can be colored with 3 colors</a:t>
            </a:r>
            <a:br>
              <a:rPr lang="en-US" altLang="zh-TW" sz="2400">
                <a:solidFill>
                  <a:schemeClr val="accent2"/>
                </a:solidFill>
                <a:ea typeface="新細明體" panose="02020500000000000000" pitchFamily="18" charset="-120"/>
              </a:rPr>
            </a:br>
            <a:r>
              <a:rPr lang="en-US" altLang="zh-TW" sz="2400">
                <a:solidFill>
                  <a:schemeClr val="accent2"/>
                </a:solidFill>
                <a:ea typeface="新細明體" panose="02020500000000000000" pitchFamily="18" charset="-120"/>
                <a:sym typeface="Wingdings" panose="05000000000000000000" pitchFamily="2" charset="2"/>
              </a:rPr>
              <a:t> </a:t>
            </a:r>
            <a:r>
              <a:rPr lang="en-US" altLang="zh-TW" sz="2400">
                <a:solidFill>
                  <a:srgbClr val="FF0000"/>
                </a:solidFill>
                <a:ea typeface="新細明體" panose="02020500000000000000" pitchFamily="18" charset="-120"/>
                <a:sym typeface="Wingdings" panose="05000000000000000000" pitchFamily="2" charset="2"/>
              </a:rPr>
              <a:t>if a graph contains odd cycles, then it can not be 2-colorable</a:t>
            </a:r>
            <a:endParaRPr lang="en-US" altLang="zh-TW" sz="2400">
              <a:solidFill>
                <a:srgbClr val="FF0000"/>
              </a:solidFill>
              <a:ea typeface="新細明體" panose="02020500000000000000" pitchFamily="18" charset="-120"/>
            </a:endParaRPr>
          </a:p>
        </p:txBody>
      </p:sp>
      <p:grpSp>
        <p:nvGrpSpPr>
          <p:cNvPr id="164869" name="Group 4">
            <a:extLst>
              <a:ext uri="{FF2B5EF4-FFF2-40B4-BE49-F238E27FC236}">
                <a16:creationId xmlns:a16="http://schemas.microsoft.com/office/drawing/2014/main" id="{F745347E-52BF-4854-9AB5-65DEE5050206}"/>
              </a:ext>
            </a:extLst>
          </p:cNvPr>
          <p:cNvGrpSpPr>
            <a:grpSpLocks/>
          </p:cNvGrpSpPr>
          <p:nvPr/>
        </p:nvGrpSpPr>
        <p:grpSpPr bwMode="auto">
          <a:xfrm>
            <a:off x="1031875" y="2298700"/>
            <a:ext cx="2019300" cy="1228725"/>
            <a:chOff x="394" y="1769"/>
            <a:chExt cx="1272" cy="774"/>
          </a:xfrm>
        </p:grpSpPr>
        <p:sp>
          <p:nvSpPr>
            <p:cNvPr id="164872" name="Text Box 5">
              <a:extLst>
                <a:ext uri="{FF2B5EF4-FFF2-40B4-BE49-F238E27FC236}">
                  <a16:creationId xmlns:a16="http://schemas.microsoft.com/office/drawing/2014/main" id="{4CCC14ED-B32C-4B5D-ACA0-58B67C5CCCF4}"/>
                </a:ext>
              </a:extLst>
            </p:cNvPr>
            <p:cNvSpPr txBox="1">
              <a:spLocks noChangeArrowheads="1"/>
            </p:cNvSpPr>
            <p:nvPr/>
          </p:nvSpPr>
          <p:spPr bwMode="auto">
            <a:xfrm>
              <a:off x="774" y="1847"/>
              <a:ext cx="203" cy="19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a:t>
              </a:r>
            </a:p>
          </p:txBody>
        </p:sp>
        <p:sp>
          <p:nvSpPr>
            <p:cNvPr id="164873" name="Text Box 6">
              <a:extLst>
                <a:ext uri="{FF2B5EF4-FFF2-40B4-BE49-F238E27FC236}">
                  <a16:creationId xmlns:a16="http://schemas.microsoft.com/office/drawing/2014/main" id="{4EEBF002-A496-442F-ABB0-106E18121AA2}"/>
                </a:ext>
              </a:extLst>
            </p:cNvPr>
            <p:cNvSpPr txBox="1">
              <a:spLocks noChangeArrowheads="1"/>
            </p:cNvSpPr>
            <p:nvPr/>
          </p:nvSpPr>
          <p:spPr bwMode="auto">
            <a:xfrm>
              <a:off x="1244" y="1769"/>
              <a:ext cx="197" cy="19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B</a:t>
              </a:r>
            </a:p>
          </p:txBody>
        </p:sp>
        <p:sp>
          <p:nvSpPr>
            <p:cNvPr id="164874" name="Text Box 7">
              <a:extLst>
                <a:ext uri="{FF2B5EF4-FFF2-40B4-BE49-F238E27FC236}">
                  <a16:creationId xmlns:a16="http://schemas.microsoft.com/office/drawing/2014/main" id="{87974C92-9F6A-4F30-B826-F4D7D28BFB1E}"/>
                </a:ext>
              </a:extLst>
            </p:cNvPr>
            <p:cNvSpPr txBox="1">
              <a:spLocks noChangeArrowheads="1"/>
            </p:cNvSpPr>
            <p:nvPr/>
          </p:nvSpPr>
          <p:spPr bwMode="auto">
            <a:xfrm>
              <a:off x="1469" y="1975"/>
              <a:ext cx="197" cy="19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a:t>
              </a:r>
            </a:p>
          </p:txBody>
        </p:sp>
        <p:sp>
          <p:nvSpPr>
            <p:cNvPr id="164875" name="Text Box 8">
              <a:extLst>
                <a:ext uri="{FF2B5EF4-FFF2-40B4-BE49-F238E27FC236}">
                  <a16:creationId xmlns:a16="http://schemas.microsoft.com/office/drawing/2014/main" id="{BFCBF28D-C359-4DA8-B81A-C5FB9BDD9E13}"/>
                </a:ext>
              </a:extLst>
            </p:cNvPr>
            <p:cNvSpPr txBox="1">
              <a:spLocks noChangeArrowheads="1"/>
            </p:cNvSpPr>
            <p:nvPr/>
          </p:nvSpPr>
          <p:spPr bwMode="auto">
            <a:xfrm>
              <a:off x="394" y="2345"/>
              <a:ext cx="203" cy="19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D</a:t>
              </a:r>
            </a:p>
          </p:txBody>
        </p:sp>
        <p:sp>
          <p:nvSpPr>
            <p:cNvPr id="164876" name="Text Box 9">
              <a:extLst>
                <a:ext uri="{FF2B5EF4-FFF2-40B4-BE49-F238E27FC236}">
                  <a16:creationId xmlns:a16="http://schemas.microsoft.com/office/drawing/2014/main" id="{F13AE185-08E4-4F23-8AE3-E28E72D273C4}"/>
                </a:ext>
              </a:extLst>
            </p:cNvPr>
            <p:cNvSpPr txBox="1">
              <a:spLocks noChangeArrowheads="1"/>
            </p:cNvSpPr>
            <p:nvPr/>
          </p:nvSpPr>
          <p:spPr bwMode="auto">
            <a:xfrm>
              <a:off x="710" y="2195"/>
              <a:ext cx="190" cy="19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E</a:t>
              </a:r>
            </a:p>
          </p:txBody>
        </p:sp>
        <p:sp>
          <p:nvSpPr>
            <p:cNvPr id="164877" name="Text Box 10">
              <a:extLst>
                <a:ext uri="{FF2B5EF4-FFF2-40B4-BE49-F238E27FC236}">
                  <a16:creationId xmlns:a16="http://schemas.microsoft.com/office/drawing/2014/main" id="{56CF28EA-44C4-4086-A10A-2B96E154D585}"/>
                </a:ext>
              </a:extLst>
            </p:cNvPr>
            <p:cNvSpPr txBox="1">
              <a:spLocks noChangeArrowheads="1"/>
            </p:cNvSpPr>
            <p:nvPr/>
          </p:nvSpPr>
          <p:spPr bwMode="auto">
            <a:xfrm>
              <a:off x="1254" y="2327"/>
              <a:ext cx="184" cy="19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F</a:t>
              </a:r>
            </a:p>
          </p:txBody>
        </p:sp>
        <p:cxnSp>
          <p:nvCxnSpPr>
            <p:cNvPr id="164878" name="AutoShape 11">
              <a:extLst>
                <a:ext uri="{FF2B5EF4-FFF2-40B4-BE49-F238E27FC236}">
                  <a16:creationId xmlns:a16="http://schemas.microsoft.com/office/drawing/2014/main" id="{3B6703A2-08BD-41C6-ADDE-9533772DC5D3}"/>
                </a:ext>
              </a:extLst>
            </p:cNvPr>
            <p:cNvCxnSpPr>
              <a:cxnSpLocks noChangeShapeType="1"/>
              <a:stCxn id="164873" idx="2"/>
              <a:endCxn id="164874" idx="1"/>
            </p:cNvCxnSpPr>
            <p:nvPr/>
          </p:nvCxnSpPr>
          <p:spPr bwMode="auto">
            <a:xfrm>
              <a:off x="1343" y="1967"/>
              <a:ext cx="126" cy="10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879" name="AutoShape 12">
              <a:extLst>
                <a:ext uri="{FF2B5EF4-FFF2-40B4-BE49-F238E27FC236}">
                  <a16:creationId xmlns:a16="http://schemas.microsoft.com/office/drawing/2014/main" id="{033317A4-F664-4681-A3B9-88D8C7987FCD}"/>
                </a:ext>
              </a:extLst>
            </p:cNvPr>
            <p:cNvCxnSpPr>
              <a:cxnSpLocks noChangeShapeType="1"/>
              <a:stCxn id="164874" idx="2"/>
              <a:endCxn id="164877" idx="0"/>
            </p:cNvCxnSpPr>
            <p:nvPr/>
          </p:nvCxnSpPr>
          <p:spPr bwMode="auto">
            <a:xfrm flipH="1">
              <a:off x="1346" y="2173"/>
              <a:ext cx="222" cy="15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880" name="AutoShape 13">
              <a:extLst>
                <a:ext uri="{FF2B5EF4-FFF2-40B4-BE49-F238E27FC236}">
                  <a16:creationId xmlns:a16="http://schemas.microsoft.com/office/drawing/2014/main" id="{8E42D938-F052-4F6D-BACE-71AF433CE287}"/>
                </a:ext>
              </a:extLst>
            </p:cNvPr>
            <p:cNvCxnSpPr>
              <a:cxnSpLocks noChangeShapeType="1"/>
              <a:stCxn id="164872" idx="2"/>
              <a:endCxn id="164876" idx="0"/>
            </p:cNvCxnSpPr>
            <p:nvPr/>
          </p:nvCxnSpPr>
          <p:spPr bwMode="auto">
            <a:xfrm flipH="1">
              <a:off x="805" y="2045"/>
              <a:ext cx="71" cy="1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881" name="AutoShape 14">
              <a:extLst>
                <a:ext uri="{FF2B5EF4-FFF2-40B4-BE49-F238E27FC236}">
                  <a16:creationId xmlns:a16="http://schemas.microsoft.com/office/drawing/2014/main" id="{1DF0FB04-0A0F-45D3-A87B-53EDAC6F714D}"/>
                </a:ext>
              </a:extLst>
            </p:cNvPr>
            <p:cNvCxnSpPr>
              <a:cxnSpLocks noChangeShapeType="1"/>
              <a:stCxn id="164874" idx="1"/>
              <a:endCxn id="164876" idx="3"/>
            </p:cNvCxnSpPr>
            <p:nvPr/>
          </p:nvCxnSpPr>
          <p:spPr bwMode="auto">
            <a:xfrm flipH="1">
              <a:off x="900" y="2074"/>
              <a:ext cx="569" cy="22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882" name="AutoShape 15">
              <a:extLst>
                <a:ext uri="{FF2B5EF4-FFF2-40B4-BE49-F238E27FC236}">
                  <a16:creationId xmlns:a16="http://schemas.microsoft.com/office/drawing/2014/main" id="{0B9193BC-5FEA-4B12-9390-713F50CB2035}"/>
                </a:ext>
              </a:extLst>
            </p:cNvPr>
            <p:cNvCxnSpPr>
              <a:cxnSpLocks noChangeShapeType="1"/>
              <a:stCxn id="164875" idx="3"/>
              <a:endCxn id="164876" idx="1"/>
            </p:cNvCxnSpPr>
            <p:nvPr/>
          </p:nvCxnSpPr>
          <p:spPr bwMode="auto">
            <a:xfrm flipV="1">
              <a:off x="597" y="2294"/>
              <a:ext cx="113" cy="1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883" name="AutoShape 16">
              <a:extLst>
                <a:ext uri="{FF2B5EF4-FFF2-40B4-BE49-F238E27FC236}">
                  <a16:creationId xmlns:a16="http://schemas.microsoft.com/office/drawing/2014/main" id="{74EA5D39-F2B4-4CD9-80DE-90E3D69BEF3A}"/>
                </a:ext>
              </a:extLst>
            </p:cNvPr>
            <p:cNvCxnSpPr>
              <a:cxnSpLocks noChangeShapeType="1"/>
              <a:stCxn id="164873" idx="1"/>
              <a:endCxn id="164872" idx="3"/>
            </p:cNvCxnSpPr>
            <p:nvPr/>
          </p:nvCxnSpPr>
          <p:spPr bwMode="auto">
            <a:xfrm flipH="1">
              <a:off x="977" y="1868"/>
              <a:ext cx="267" cy="7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64870" name="Text Box 17">
            <a:extLst>
              <a:ext uri="{FF2B5EF4-FFF2-40B4-BE49-F238E27FC236}">
                <a16:creationId xmlns:a16="http://schemas.microsoft.com/office/drawing/2014/main" id="{69AE0FF8-BB65-47AC-97A5-AB1D8F72A814}"/>
              </a:ext>
            </a:extLst>
          </p:cNvPr>
          <p:cNvSpPr txBox="1">
            <a:spLocks noChangeArrowheads="1"/>
          </p:cNvSpPr>
          <p:nvPr/>
        </p:nvSpPr>
        <p:spPr bwMode="auto">
          <a:xfrm>
            <a:off x="3624263" y="2554288"/>
            <a:ext cx="335121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At least 2 colors</a:t>
            </a:r>
          </a:p>
          <a:p>
            <a:pPr eaLnBrk="1" hangingPunct="1"/>
            <a:r>
              <a:rPr lang="en-US" altLang="zh-TW" sz="2000">
                <a:latin typeface="Times New Roman" panose="02020603050405020304" pitchFamily="18" charset="0"/>
                <a:ea typeface="新細明體" panose="02020500000000000000" pitchFamily="18" charset="-120"/>
                <a:sym typeface="Wingdings" panose="05000000000000000000" pitchFamily="2" charset="2"/>
              </a:rPr>
              <a:t> </a:t>
            </a:r>
            <a:r>
              <a:rPr lang="en-US" altLang="zh-TW" sz="2000">
                <a:latin typeface="Times New Roman" panose="02020603050405020304" pitchFamily="18" charset="0"/>
                <a:ea typeface="新細明體" panose="02020500000000000000" pitchFamily="18" charset="-120"/>
              </a:rPr>
              <a:t>2 rooms: {A,C,D}, {B,E,F}</a:t>
            </a:r>
          </a:p>
        </p:txBody>
      </p:sp>
      <p:sp>
        <p:nvSpPr>
          <p:cNvPr id="164871" name="Text Box 20">
            <a:extLst>
              <a:ext uri="{FF2B5EF4-FFF2-40B4-BE49-F238E27FC236}">
                <a16:creationId xmlns:a16="http://schemas.microsoft.com/office/drawing/2014/main" id="{06550FD2-5B33-4640-8B48-3863F17074E3}"/>
              </a:ext>
            </a:extLst>
          </p:cNvPr>
          <p:cNvSpPr txBox="1">
            <a:spLocks noChangeArrowheads="1"/>
          </p:cNvSpPr>
          <p:nvPr/>
        </p:nvSpPr>
        <p:spPr bwMode="auto">
          <a:xfrm>
            <a:off x="457200" y="6408738"/>
            <a:ext cx="19859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4.4: Coloring a Graph</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投影片編號版面配置區 3">
            <a:extLst>
              <a:ext uri="{FF2B5EF4-FFF2-40B4-BE49-F238E27FC236}">
                <a16:creationId xmlns:a16="http://schemas.microsoft.com/office/drawing/2014/main" id="{8CD873B8-6BAC-4773-99A5-CF23532941F6}"/>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FF32ABB9-E69E-4391-B47B-859BDE0E6812}" type="slidenum">
              <a:rPr lang="zh-TW" altLang="en-US" sz="1400" smtClean="0">
                <a:latin typeface="Times New Roman" panose="02020603050405020304" pitchFamily="18" charset="0"/>
              </a:rPr>
              <a:pPr/>
              <a:t>82</a:t>
            </a:fld>
            <a:endParaRPr lang="en-US" altLang="zh-TW" sz="1400">
              <a:latin typeface="Times New Roman" panose="02020603050405020304" pitchFamily="18" charset="0"/>
            </a:endParaRPr>
          </a:p>
        </p:txBody>
      </p:sp>
      <p:sp>
        <p:nvSpPr>
          <p:cNvPr id="166915" name="Rectangle 2">
            <a:extLst>
              <a:ext uri="{FF2B5EF4-FFF2-40B4-BE49-F238E27FC236}">
                <a16:creationId xmlns:a16="http://schemas.microsoft.com/office/drawing/2014/main" id="{164FACE1-9EA6-4361-B131-4B61BF37A8B0}"/>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2-colorable Graphs</a:t>
            </a:r>
          </a:p>
        </p:txBody>
      </p:sp>
      <p:sp>
        <p:nvSpPr>
          <p:cNvPr id="166916" name="Rectangle 3">
            <a:extLst>
              <a:ext uri="{FF2B5EF4-FFF2-40B4-BE49-F238E27FC236}">
                <a16:creationId xmlns:a16="http://schemas.microsoft.com/office/drawing/2014/main" id="{B924E351-AE0B-42AC-A9CD-16F9130FF654}"/>
              </a:ext>
            </a:extLst>
          </p:cNvPr>
          <p:cNvSpPr>
            <a:spLocks noGrp="1" noChangeArrowheads="1"/>
          </p:cNvSpPr>
          <p:nvPr>
            <p:ph type="body" idx="1"/>
          </p:nvPr>
        </p:nvSpPr>
        <p:spPr>
          <a:xfrm>
            <a:off x="306388" y="947738"/>
            <a:ext cx="9599612" cy="5640387"/>
          </a:xfrm>
        </p:spPr>
        <p:txBody>
          <a:bodyPr/>
          <a:lstStyle/>
          <a:p>
            <a:pPr>
              <a:lnSpc>
                <a:spcPct val="90000"/>
              </a:lnSpc>
            </a:pPr>
            <a:r>
              <a:rPr lang="en-US" altLang="zh-TW" sz="2400">
                <a:solidFill>
                  <a:srgbClr val="008000"/>
                </a:solidFill>
                <a:ea typeface="新細明體" panose="02020500000000000000" pitchFamily="18" charset="-120"/>
              </a:rPr>
              <a:t>Thm 4.8</a:t>
            </a:r>
            <a:br>
              <a:rPr lang="en-US" altLang="zh-TW" sz="2400">
                <a:solidFill>
                  <a:srgbClr val="008000"/>
                </a:solidFill>
                <a:ea typeface="新細明體" panose="02020500000000000000" pitchFamily="18" charset="-120"/>
              </a:rPr>
            </a:br>
            <a:r>
              <a:rPr lang="en-US" altLang="zh-TW" sz="2400">
                <a:solidFill>
                  <a:srgbClr val="008000"/>
                </a:solidFill>
                <a:ea typeface="新細明體" panose="02020500000000000000" pitchFamily="18" charset="-120"/>
              </a:rPr>
              <a:t>A graph G is 2-colorable   iff  it contains no odd cycle</a:t>
            </a:r>
          </a:p>
          <a:p>
            <a:pPr>
              <a:lnSpc>
                <a:spcPct val="90000"/>
              </a:lnSpc>
            </a:pPr>
            <a:r>
              <a:rPr lang="en-US" altLang="zh-TW" sz="2000">
                <a:ea typeface="新細明體" panose="02020500000000000000" pitchFamily="18" charset="-120"/>
              </a:rPr>
              <a:t>Pf:</a:t>
            </a:r>
            <a:r>
              <a:rPr lang="en-US" altLang="zh-TW" sz="2000">
                <a:ea typeface="新細明體" panose="02020500000000000000" pitchFamily="18" charset="-120"/>
                <a:sym typeface="Wingdings" panose="05000000000000000000" pitchFamily="2" charset="2"/>
              </a:rPr>
              <a:t>: if a graph contains odd cycles, then it can not be 2-colorable (known already)</a:t>
            </a:r>
          </a:p>
          <a:p>
            <a:pPr>
              <a:lnSpc>
                <a:spcPct val="90000"/>
              </a:lnSpc>
            </a:pPr>
            <a:r>
              <a:rPr lang="en-US" altLang="zh-TW" sz="2000">
                <a:ea typeface="新細明體" panose="02020500000000000000" pitchFamily="18" charset="-120"/>
                <a:sym typeface="Wingdings" panose="05000000000000000000" pitchFamily="2" charset="2"/>
              </a:rPr>
              <a:t>: without loss of generality (w.l.o.g.), we assume G is connected (i.e. the discussion can be applied to any </a:t>
            </a:r>
            <a:r>
              <a:rPr lang="en-US" altLang="zh-TW" sz="2000">
                <a:solidFill>
                  <a:srgbClr val="008000"/>
                </a:solidFill>
                <a:ea typeface="新細明體" panose="02020500000000000000" pitchFamily="18" charset="-120"/>
                <a:sym typeface="Wingdings" panose="05000000000000000000" pitchFamily="2" charset="2"/>
              </a:rPr>
              <a:t>component</a:t>
            </a:r>
            <a:r>
              <a:rPr lang="en-US" altLang="zh-TW" sz="2000">
                <a:ea typeface="新細明體" panose="02020500000000000000" pitchFamily="18" charset="-120"/>
                <a:sym typeface="Wingdings" panose="05000000000000000000" pitchFamily="2" charset="2"/>
              </a:rPr>
              <a:t> of G).</a:t>
            </a:r>
            <a:br>
              <a:rPr lang="en-US" altLang="zh-TW" sz="2000">
                <a:ea typeface="新細明體" panose="02020500000000000000" pitchFamily="18" charset="-120"/>
                <a:sym typeface="Wingdings" panose="05000000000000000000" pitchFamily="2" charset="2"/>
              </a:rPr>
            </a:br>
            <a:r>
              <a:rPr lang="en-US" altLang="zh-TW" sz="2000">
                <a:ea typeface="新細明體" panose="02020500000000000000" pitchFamily="18" charset="-120"/>
                <a:sym typeface="Wingdings" panose="05000000000000000000" pitchFamily="2" charset="2"/>
              </a:rPr>
              <a:t>Suppose G has no odd cycle. Choose any vertex s, apply BFS algorithm starting from s. Each vertex j will have a distance label d[j]. Let’s color all vertices with even distance label by red color, and blue color, otherwise. Now we want to show any adjacent vertices have different color by contradiction. </a:t>
            </a:r>
            <a:br>
              <a:rPr lang="en-US" altLang="zh-TW" sz="2000">
                <a:ea typeface="新細明體" panose="02020500000000000000" pitchFamily="18" charset="-120"/>
                <a:sym typeface="Wingdings" panose="05000000000000000000" pitchFamily="2" charset="2"/>
              </a:rPr>
            </a:br>
            <a:r>
              <a:rPr lang="en-US" altLang="zh-TW" sz="2000">
                <a:ea typeface="新細明體" panose="02020500000000000000" pitchFamily="18" charset="-120"/>
                <a:sym typeface="Wingdings" panose="05000000000000000000" pitchFamily="2" charset="2"/>
              </a:rPr>
              <a:t>By the BFS algorithm, we know that </a:t>
            </a:r>
            <a:r>
              <a:rPr lang="en-US" altLang="zh-TW" sz="2000">
                <a:solidFill>
                  <a:schemeClr val="accent2"/>
                </a:solidFill>
                <a:ea typeface="新細明體" panose="02020500000000000000" pitchFamily="18" charset="-120"/>
                <a:sym typeface="Wingdings" panose="05000000000000000000" pitchFamily="2" charset="2"/>
              </a:rPr>
              <a:t>for any adjacent vertices i and j,   </a:t>
            </a:r>
            <a:br>
              <a:rPr lang="en-US" altLang="zh-TW" sz="2000">
                <a:solidFill>
                  <a:schemeClr val="accent2"/>
                </a:solidFill>
                <a:ea typeface="新細明體" panose="02020500000000000000" pitchFamily="18" charset="-120"/>
                <a:sym typeface="Wingdings" panose="05000000000000000000" pitchFamily="2" charset="2"/>
              </a:rPr>
            </a:br>
            <a:r>
              <a:rPr lang="en-US" altLang="zh-TW" sz="2000">
                <a:solidFill>
                  <a:schemeClr val="accent2"/>
                </a:solidFill>
                <a:ea typeface="新細明體" panose="02020500000000000000" pitchFamily="18" charset="-120"/>
                <a:sym typeface="Wingdings" panose="05000000000000000000" pitchFamily="2" charset="2"/>
              </a:rPr>
              <a:t>|d[i]-d[j]| = 0 or 1</a:t>
            </a:r>
            <a:r>
              <a:rPr lang="en-US" altLang="zh-TW" sz="2000">
                <a:ea typeface="新細明體" panose="02020500000000000000" pitchFamily="18" charset="-120"/>
                <a:sym typeface="Wingdings" panose="05000000000000000000" pitchFamily="2" charset="2"/>
              </a:rPr>
              <a:t>. Suppose there exists an edge between 2 vertices, say, i &amp; j, of the same color, which means i &amp; j are adjacent and d[i]=d[j]. Using the predecessor info by the BFS algorithm, we can trace both the path backwards from i to s, and from j to s to identify the first common “ancestor” vertex W. Thus we identify a cycle from i to W to j with edges= (</a:t>
            </a:r>
            <a:r>
              <a:rPr lang="en-US" altLang="zh-TW" sz="2000">
                <a:solidFill>
                  <a:schemeClr val="accent2"/>
                </a:solidFill>
                <a:ea typeface="新細明體" panose="02020500000000000000" pitchFamily="18" charset="-120"/>
                <a:sym typeface="Wingdings" panose="05000000000000000000" pitchFamily="2" charset="2"/>
              </a:rPr>
              <a:t>d[j]-d[W])+(d[i]-d[W])+1=2(d[j]-d[W])+1</a:t>
            </a:r>
            <a:r>
              <a:rPr lang="en-US" altLang="zh-TW" sz="2000">
                <a:ea typeface="新細明體" panose="02020500000000000000" pitchFamily="18" charset="-120"/>
                <a:sym typeface="Wingdings" panose="05000000000000000000" pitchFamily="2" charset="2"/>
              </a:rPr>
              <a:t>, which is odd. </a:t>
            </a:r>
            <a:br>
              <a:rPr lang="en-US" altLang="zh-TW" sz="2000">
                <a:ea typeface="新細明體" panose="02020500000000000000" pitchFamily="18" charset="-120"/>
                <a:sym typeface="Wingdings" panose="05000000000000000000" pitchFamily="2" charset="2"/>
              </a:rPr>
            </a:br>
            <a:r>
              <a:rPr lang="en-US" altLang="zh-TW" sz="2000">
                <a:ea typeface="新細明體" panose="02020500000000000000" pitchFamily="18" charset="-120"/>
                <a:sym typeface="Wingdings" panose="05000000000000000000" pitchFamily="2" charset="2"/>
              </a:rPr>
              <a:t>This means, </a:t>
            </a:r>
            <a:r>
              <a:rPr lang="en-US" altLang="zh-TW" sz="2000">
                <a:solidFill>
                  <a:schemeClr val="accent2"/>
                </a:solidFill>
                <a:ea typeface="新細明體" panose="02020500000000000000" pitchFamily="18" charset="-120"/>
                <a:sym typeface="Wingdings" panose="05000000000000000000" pitchFamily="2" charset="2"/>
              </a:rPr>
              <a:t>if color[i]=color[j], we will have an odd cycle</a:t>
            </a:r>
            <a:r>
              <a:rPr lang="en-US" altLang="zh-TW" sz="2000">
                <a:ea typeface="新細明體" panose="02020500000000000000" pitchFamily="18" charset="-120"/>
                <a:sym typeface="Wingdings" panose="05000000000000000000" pitchFamily="2" charset="2"/>
              </a:rPr>
              <a:t> </a:t>
            </a:r>
            <a:br>
              <a:rPr lang="en-US" altLang="zh-TW" sz="2000">
                <a:ea typeface="新細明體" panose="02020500000000000000" pitchFamily="18" charset="-120"/>
                <a:sym typeface="Wingdings" panose="05000000000000000000" pitchFamily="2" charset="2"/>
              </a:rPr>
            </a:br>
            <a:r>
              <a:rPr lang="en-US" altLang="zh-TW" sz="2000">
                <a:ea typeface="新細明體" panose="02020500000000000000" pitchFamily="18" charset="-120"/>
                <a:sym typeface="Wingdings" panose="05000000000000000000" pitchFamily="2" charset="2"/>
              </a:rPr>
              <a:t>Therefore, using BFS algorithm to do the 2-coloring on a graph G that has no odd cycle, any adjacent vertices will have different color.</a:t>
            </a:r>
            <a:endParaRPr lang="en-US" altLang="zh-TW" sz="2000">
              <a:ea typeface="新細明體" panose="02020500000000000000" pitchFamily="18" charset="-120"/>
            </a:endParaRPr>
          </a:p>
        </p:txBody>
      </p:sp>
      <p:sp>
        <p:nvSpPr>
          <p:cNvPr id="166917" name="Text Box 25">
            <a:extLst>
              <a:ext uri="{FF2B5EF4-FFF2-40B4-BE49-F238E27FC236}">
                <a16:creationId xmlns:a16="http://schemas.microsoft.com/office/drawing/2014/main" id="{C62384A1-BD1E-44D9-B168-87BC018D07C5}"/>
              </a:ext>
            </a:extLst>
          </p:cNvPr>
          <p:cNvSpPr txBox="1">
            <a:spLocks noChangeArrowheads="1"/>
          </p:cNvSpPr>
          <p:nvPr/>
        </p:nvSpPr>
        <p:spPr bwMode="auto">
          <a:xfrm>
            <a:off x="457200" y="6408738"/>
            <a:ext cx="19859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4.4: Coloring a Graph</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投影片編號版面配置區 3">
            <a:extLst>
              <a:ext uri="{FF2B5EF4-FFF2-40B4-BE49-F238E27FC236}">
                <a16:creationId xmlns:a16="http://schemas.microsoft.com/office/drawing/2014/main" id="{0C65EC35-1E18-4EFF-B231-79DCDE9A9D46}"/>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6FEFCBF-B0A4-478C-9281-795C85CC36C4}" type="slidenum">
              <a:rPr lang="zh-TW" altLang="en-US" sz="1400" smtClean="0">
                <a:latin typeface="Times New Roman" panose="02020603050405020304" pitchFamily="18" charset="0"/>
              </a:rPr>
              <a:pPr/>
              <a:t>83</a:t>
            </a:fld>
            <a:endParaRPr lang="en-US" altLang="zh-TW" sz="1400">
              <a:latin typeface="Times New Roman" panose="02020603050405020304" pitchFamily="18" charset="0"/>
            </a:endParaRPr>
          </a:p>
        </p:txBody>
      </p:sp>
      <p:sp>
        <p:nvSpPr>
          <p:cNvPr id="168963" name="Rectangle 2">
            <a:extLst>
              <a:ext uri="{FF2B5EF4-FFF2-40B4-BE49-F238E27FC236}">
                <a16:creationId xmlns:a16="http://schemas.microsoft.com/office/drawing/2014/main" id="{F8206FB0-B33B-421B-AA7A-ADF8AD7CE7B2}"/>
              </a:ext>
            </a:extLst>
          </p:cNvPr>
          <p:cNvSpPr>
            <a:spLocks noGrp="1" noChangeArrowheads="1"/>
          </p:cNvSpPr>
          <p:nvPr>
            <p:ph type="title"/>
          </p:nvPr>
        </p:nvSpPr>
        <p:spPr/>
        <p:txBody>
          <a:bodyPr/>
          <a:lstStyle/>
          <a:p>
            <a:pPr eaLnBrk="1" hangingPunct="1"/>
            <a:r>
              <a:rPr lang="en-US" altLang="zh-TW" sz="3600">
                <a:ea typeface="新細明體" panose="02020500000000000000" pitchFamily="18" charset="-120"/>
              </a:rPr>
              <a:t>Algorithms to find Chromatic number</a:t>
            </a:r>
          </a:p>
        </p:txBody>
      </p:sp>
      <p:sp>
        <p:nvSpPr>
          <p:cNvPr id="168964" name="Rectangle 3">
            <a:extLst>
              <a:ext uri="{FF2B5EF4-FFF2-40B4-BE49-F238E27FC236}">
                <a16:creationId xmlns:a16="http://schemas.microsoft.com/office/drawing/2014/main" id="{DB06AE55-EC11-4E69-9FAA-2392A78E8527}"/>
              </a:ext>
            </a:extLst>
          </p:cNvPr>
          <p:cNvSpPr>
            <a:spLocks noGrp="1" noChangeArrowheads="1"/>
          </p:cNvSpPr>
          <p:nvPr>
            <p:ph type="body" idx="1"/>
          </p:nvPr>
        </p:nvSpPr>
        <p:spPr>
          <a:xfrm>
            <a:off x="495300" y="990600"/>
            <a:ext cx="9224963" cy="5410200"/>
          </a:xfrm>
        </p:spPr>
        <p:txBody>
          <a:bodyPr/>
          <a:lstStyle/>
          <a:p>
            <a:pPr>
              <a:lnSpc>
                <a:spcPct val="80000"/>
              </a:lnSpc>
            </a:pPr>
            <a:r>
              <a:rPr lang="en-US" altLang="zh-TW" sz="2400">
                <a:ea typeface="新細明體" panose="02020500000000000000" pitchFamily="18" charset="-120"/>
              </a:rPr>
              <a:t>There exists </a:t>
            </a:r>
            <a:r>
              <a:rPr lang="en-US" altLang="zh-TW" sz="2400">
                <a:solidFill>
                  <a:srgbClr val="FF0000"/>
                </a:solidFill>
                <a:ea typeface="新細明體" panose="02020500000000000000" pitchFamily="18" charset="-120"/>
              </a:rPr>
              <a:t>NO</a:t>
            </a:r>
            <a:r>
              <a:rPr lang="en-US" altLang="zh-TW" sz="2400">
                <a:ea typeface="新細明體" panose="02020500000000000000" pitchFamily="18" charset="-120"/>
              </a:rPr>
              <a:t> efficient algorithm to find the chromatic number for general graphs, except for the 2-colorable graphs.</a:t>
            </a:r>
          </a:p>
          <a:p>
            <a:pPr>
              <a:lnSpc>
                <a:spcPct val="80000"/>
              </a:lnSpc>
            </a:pPr>
            <a:endParaRPr lang="en-US" altLang="zh-TW" sz="800">
              <a:ea typeface="新細明體" panose="02020500000000000000" pitchFamily="18" charset="-120"/>
            </a:endParaRPr>
          </a:p>
          <a:p>
            <a:pPr>
              <a:lnSpc>
                <a:spcPct val="80000"/>
              </a:lnSpc>
            </a:pPr>
            <a:r>
              <a:rPr lang="en-US" altLang="zh-TW" sz="2200">
                <a:ea typeface="新細明體" panose="02020500000000000000" pitchFamily="18" charset="-120"/>
              </a:rPr>
              <a:t>The proof of Thm 4.8 gives a polynomial-time algorithm (i.e. BFS) to </a:t>
            </a:r>
          </a:p>
          <a:p>
            <a:pPr>
              <a:lnSpc>
                <a:spcPct val="80000"/>
              </a:lnSpc>
              <a:buFontTx/>
              <a:buChar char="•"/>
            </a:pPr>
            <a:r>
              <a:rPr lang="en-US" altLang="zh-TW" sz="2200">
                <a:ea typeface="新細明體" panose="02020500000000000000" pitchFamily="18" charset="-120"/>
              </a:rPr>
              <a:t>Find a 2-coloring, if it exists</a:t>
            </a:r>
          </a:p>
          <a:p>
            <a:pPr>
              <a:lnSpc>
                <a:spcPct val="80000"/>
              </a:lnSpc>
              <a:buFontTx/>
              <a:buChar char="•"/>
            </a:pPr>
            <a:r>
              <a:rPr lang="en-US" altLang="zh-TW" sz="2200">
                <a:ea typeface="新細明體" panose="02020500000000000000" pitchFamily="18" charset="-120"/>
              </a:rPr>
              <a:t>Find an odd cycle, if the 2-coloring does not exist</a:t>
            </a:r>
          </a:p>
          <a:p>
            <a:pPr>
              <a:lnSpc>
                <a:spcPct val="80000"/>
              </a:lnSpc>
            </a:pPr>
            <a:endParaRPr lang="en-US" altLang="zh-TW" sz="1600">
              <a:ea typeface="新細明體" panose="02020500000000000000" pitchFamily="18" charset="-120"/>
            </a:endParaRPr>
          </a:p>
          <a:p>
            <a:pPr>
              <a:lnSpc>
                <a:spcPct val="80000"/>
              </a:lnSpc>
            </a:pPr>
            <a:r>
              <a:rPr lang="en-US" altLang="zh-TW" sz="2200">
                <a:ea typeface="新細明體" panose="02020500000000000000" pitchFamily="18" charset="-120"/>
              </a:rPr>
              <a:t>For general graphs, there are theorems to give upper bounds on</a:t>
            </a:r>
            <a:r>
              <a:rPr lang="en-US" altLang="zh-TW" sz="2400">
                <a:ea typeface="新細明體" panose="02020500000000000000" pitchFamily="18" charset="-120"/>
              </a:rPr>
              <a:t> </a:t>
            </a:r>
          </a:p>
          <a:p>
            <a:pPr>
              <a:lnSpc>
                <a:spcPct val="80000"/>
              </a:lnSpc>
            </a:pPr>
            <a:endParaRPr lang="en-US" altLang="zh-TW" sz="800">
              <a:ea typeface="新細明體" panose="02020500000000000000" pitchFamily="18" charset="-120"/>
            </a:endParaRPr>
          </a:p>
          <a:p>
            <a:pPr>
              <a:lnSpc>
                <a:spcPct val="80000"/>
              </a:lnSpc>
            </a:pPr>
            <a:r>
              <a:rPr lang="en-US" altLang="zh-TW" sz="2400">
                <a:solidFill>
                  <a:srgbClr val="008000"/>
                </a:solidFill>
                <a:ea typeface="新細明體" panose="02020500000000000000" pitchFamily="18" charset="-120"/>
              </a:rPr>
              <a:t>Thm 4.9 </a:t>
            </a:r>
            <a:r>
              <a:rPr lang="en-US" altLang="zh-TW" sz="1600">
                <a:solidFill>
                  <a:srgbClr val="008000"/>
                </a:solidFill>
                <a:ea typeface="新細明體" panose="02020500000000000000" pitchFamily="18" charset="-120"/>
              </a:rPr>
              <a:t>(by Brooks)</a:t>
            </a:r>
            <a:r>
              <a:rPr lang="en-US" altLang="zh-TW" sz="2400">
                <a:solidFill>
                  <a:srgbClr val="008000"/>
                </a:solidFill>
                <a:ea typeface="新細明體" panose="02020500000000000000" pitchFamily="18" charset="-120"/>
              </a:rPr>
              <a:t> </a:t>
            </a:r>
            <a:br>
              <a:rPr lang="en-US" altLang="zh-TW" sz="2400">
                <a:solidFill>
                  <a:srgbClr val="008000"/>
                </a:solidFill>
                <a:ea typeface="新細明體" panose="02020500000000000000" pitchFamily="18" charset="-120"/>
              </a:rPr>
            </a:br>
            <a:r>
              <a:rPr lang="en-US" altLang="zh-TW" sz="2400">
                <a:solidFill>
                  <a:srgbClr val="008000"/>
                </a:solidFill>
                <a:ea typeface="新細明體" panose="02020500000000000000" pitchFamily="18" charset="-120"/>
              </a:rPr>
              <a:t>if every vertex of G has degree at most d, then G is (d+1)-colorable</a:t>
            </a:r>
          </a:p>
          <a:p>
            <a:pPr>
              <a:lnSpc>
                <a:spcPct val="80000"/>
              </a:lnSpc>
            </a:pPr>
            <a:r>
              <a:rPr lang="en-US" altLang="zh-TW" sz="2400">
                <a:ea typeface="新細明體" panose="02020500000000000000" pitchFamily="18" charset="-120"/>
              </a:rPr>
              <a:t>Pf: </a:t>
            </a:r>
            <a:r>
              <a:rPr lang="en-US" altLang="zh-TW" sz="2000">
                <a:ea typeface="新細明體" panose="02020500000000000000" pitchFamily="18" charset="-120"/>
              </a:rPr>
              <a:t>Trivial if G has fewer than or equal to (d+1) vertices.</a:t>
            </a:r>
            <a:br>
              <a:rPr lang="en-US" altLang="zh-TW" sz="2000">
                <a:ea typeface="新細明體" panose="02020500000000000000" pitchFamily="18" charset="-120"/>
              </a:rPr>
            </a:br>
            <a:r>
              <a:rPr lang="en-US" altLang="zh-TW" sz="2000">
                <a:ea typeface="新細明體" panose="02020500000000000000" pitchFamily="18" charset="-120"/>
              </a:rPr>
              <a:t>Suppose the thm holds for a graph G of k (&gt;d+1) vertices. In a graph G with k+1 vertices, we can pick any vertex v, and construct a new graph G’ by deleting v and all its adjacent edges (at most d such edges) from G. By induction hypothesis, G’ is (d+1)-colorable. Thus we can use d+1 colors to color all of v’s neighbors. Since v has at most d neighbors, we can use d colors to color all of v’s neighbors, and color v by the remaining color. Therefore, G is still (d+1)-colorable. This completes the induction.</a:t>
            </a:r>
          </a:p>
        </p:txBody>
      </p:sp>
      <mc:AlternateContent xmlns:mc="http://schemas.openxmlformats.org/markup-compatibility/2006" xmlns:a14="http://schemas.microsoft.com/office/drawing/2010/main">
        <mc:Choice Requires="a14">
          <p:sp>
            <p:nvSpPr>
              <p:cNvPr id="168965" name="Object 5">
                <a:extLst>
                  <a:ext uri="{FF2B5EF4-FFF2-40B4-BE49-F238E27FC236}">
                    <a16:creationId xmlns:a16="http://schemas.microsoft.com/office/drawing/2014/main" id="{0A4BE485-ED76-4782-AEE0-078F8882D093}"/>
                  </a:ext>
                </a:extLst>
              </p:cNvPr>
              <p:cNvSpPr txBox="1"/>
              <p:nvPr/>
            </p:nvSpPr>
            <p:spPr bwMode="auto">
              <a:xfrm>
                <a:off x="8593138" y="2681288"/>
                <a:ext cx="619125" cy="309562"/>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r>
                        <a:rPr lang="zh-TW" altLang="en-US" i="1">
                          <a:solidFill>
                            <a:srgbClr val="000000"/>
                          </a:solidFill>
                          <a:latin typeface="Cambria Math" panose="02040503050406030204" pitchFamily="18" charset="0"/>
                        </a:rPr>
                        <m:t>𝜒</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𝐺</m:t>
                      </m:r>
                      <m:r>
                        <a:rPr lang="zh-TW" altLang="en-US" i="1">
                          <a:solidFill>
                            <a:srgbClr val="000000"/>
                          </a:solidFill>
                          <a:latin typeface="Cambria Math" panose="02040503050406030204" pitchFamily="18" charset="0"/>
                        </a:rPr>
                        <m:t>)</m:t>
                      </m:r>
                    </m:oMath>
                  </m:oMathPara>
                </a14:m>
                <a:endParaRPr lang="zh-TW" altLang="en-US"/>
              </a:p>
            </p:txBody>
          </p:sp>
        </mc:Choice>
        <mc:Fallback xmlns="">
          <p:sp>
            <p:nvSpPr>
              <p:cNvPr id="168965" name="Object 5">
                <a:extLst>
                  <a:ext uri="{FF2B5EF4-FFF2-40B4-BE49-F238E27FC236}">
                    <a16:creationId xmlns:a16="http://schemas.microsoft.com/office/drawing/2014/main" id="{0A4BE485-ED76-4782-AEE0-078F8882D093}"/>
                  </a:ext>
                </a:extLst>
              </p:cNvPr>
              <p:cNvSpPr txBox="1">
                <a:spLocks noRot="1" noChangeAspect="1" noMove="1" noResize="1" noEditPoints="1" noAdjustHandles="1" noChangeArrowheads="1" noChangeShapeType="1" noTextEdit="1"/>
              </p:cNvSpPr>
              <p:nvPr/>
            </p:nvSpPr>
            <p:spPr bwMode="auto">
              <a:xfrm>
                <a:off x="8593138" y="2681288"/>
                <a:ext cx="619125" cy="309562"/>
              </a:xfrm>
              <a:prstGeom prst="rect">
                <a:avLst/>
              </a:prstGeom>
              <a:blipFill>
                <a:blip r:embed="rId3"/>
                <a:stretch>
                  <a:fillRect b="-7843"/>
                </a:stretch>
              </a:blipFill>
              <a:ln>
                <a:noFill/>
              </a:ln>
              <a:effectLst/>
              <a:extLst/>
            </p:spPr>
            <p:txBody>
              <a:bodyPr/>
              <a:lstStyle/>
              <a:p>
                <a:r>
                  <a:rPr lang="zh-TW" altLang="en-US">
                    <a:noFill/>
                  </a:rPr>
                  <a:t> </a:t>
                </a:r>
              </a:p>
            </p:txBody>
          </p:sp>
        </mc:Fallback>
      </mc:AlternateContent>
      <p:sp>
        <p:nvSpPr>
          <p:cNvPr id="168966" name="Text Box 7">
            <a:extLst>
              <a:ext uri="{FF2B5EF4-FFF2-40B4-BE49-F238E27FC236}">
                <a16:creationId xmlns:a16="http://schemas.microsoft.com/office/drawing/2014/main" id="{EA8832C8-35FC-4728-99FB-1D17BAC046DB}"/>
              </a:ext>
            </a:extLst>
          </p:cNvPr>
          <p:cNvSpPr txBox="1">
            <a:spLocks noChangeArrowheads="1"/>
          </p:cNvSpPr>
          <p:nvPr/>
        </p:nvSpPr>
        <p:spPr bwMode="auto">
          <a:xfrm>
            <a:off x="457200" y="6408738"/>
            <a:ext cx="19859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4.4: Coloring a Graph</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投影片編號版面配置區 3">
            <a:extLst>
              <a:ext uri="{FF2B5EF4-FFF2-40B4-BE49-F238E27FC236}">
                <a16:creationId xmlns:a16="http://schemas.microsoft.com/office/drawing/2014/main" id="{994B15FC-D868-4F5A-85C8-1B24C6092D91}"/>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7CEA72FA-A39D-41A5-88AF-AC9229C4ABAA}" type="slidenum">
              <a:rPr lang="zh-TW" altLang="en-US" sz="1400" smtClean="0">
                <a:latin typeface="Times New Roman" panose="02020603050405020304" pitchFamily="18" charset="0"/>
              </a:rPr>
              <a:pPr/>
              <a:t>84</a:t>
            </a:fld>
            <a:endParaRPr lang="en-US" altLang="zh-TW" sz="1400">
              <a:latin typeface="Times New Roman" panose="02020603050405020304" pitchFamily="18" charset="0"/>
            </a:endParaRPr>
          </a:p>
        </p:txBody>
      </p:sp>
      <p:sp>
        <p:nvSpPr>
          <p:cNvPr id="171011" name="Rectangle 2">
            <a:extLst>
              <a:ext uri="{FF2B5EF4-FFF2-40B4-BE49-F238E27FC236}">
                <a16:creationId xmlns:a16="http://schemas.microsoft.com/office/drawing/2014/main" id="{78455C1F-F458-4850-82DA-B233AF14A80D}"/>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More about Coloring</a:t>
            </a:r>
          </a:p>
        </p:txBody>
      </p:sp>
      <p:sp>
        <p:nvSpPr>
          <p:cNvPr id="171012" name="Rectangle 3">
            <a:extLst>
              <a:ext uri="{FF2B5EF4-FFF2-40B4-BE49-F238E27FC236}">
                <a16:creationId xmlns:a16="http://schemas.microsoft.com/office/drawing/2014/main" id="{48DB3EE4-59F4-4275-893C-603E28D4D6E1}"/>
              </a:ext>
            </a:extLst>
          </p:cNvPr>
          <p:cNvSpPr>
            <a:spLocks noGrp="1" noChangeArrowheads="1"/>
          </p:cNvSpPr>
          <p:nvPr>
            <p:ph type="body" idx="1"/>
          </p:nvPr>
        </p:nvSpPr>
        <p:spPr>
          <a:xfrm>
            <a:off x="481013" y="917575"/>
            <a:ext cx="9224962" cy="5410200"/>
          </a:xfrm>
        </p:spPr>
        <p:txBody>
          <a:bodyPr/>
          <a:lstStyle/>
          <a:p>
            <a:pPr>
              <a:lnSpc>
                <a:spcPct val="90000"/>
              </a:lnSpc>
            </a:pPr>
            <a:r>
              <a:rPr lang="en-US" altLang="zh-TW" sz="2400">
                <a:ea typeface="新細明體" panose="02020500000000000000" pitchFamily="18" charset="-120"/>
              </a:rPr>
              <a:t>Observation:</a:t>
            </a:r>
            <a:br>
              <a:rPr lang="en-US" altLang="zh-TW" sz="2400">
                <a:latin typeface="Times New Roman" panose="02020603050405020304" pitchFamily="18" charset="0"/>
                <a:ea typeface="新細明體" panose="02020500000000000000" pitchFamily="18" charset="-120"/>
              </a:rPr>
            </a:br>
            <a:r>
              <a:rPr lang="en-US" altLang="zh-TW" sz="2400">
                <a:ea typeface="新細明體" panose="02020500000000000000" pitchFamily="18" charset="-120"/>
              </a:rPr>
              <a:t>if G contains a K</a:t>
            </a:r>
            <a:r>
              <a:rPr lang="en-US" altLang="zh-TW" sz="2400" baseline="-25000">
                <a:ea typeface="新細明體" panose="02020500000000000000" pitchFamily="18" charset="-120"/>
              </a:rPr>
              <a:t>p</a:t>
            </a:r>
            <a:r>
              <a:rPr lang="en-US" altLang="zh-TW" sz="2400">
                <a:ea typeface="新細明體" panose="02020500000000000000" pitchFamily="18" charset="-120"/>
              </a:rPr>
              <a:t> subgraph, then G is </a:t>
            </a:r>
            <a:r>
              <a:rPr lang="en-US" altLang="zh-TW" sz="2400">
                <a:solidFill>
                  <a:srgbClr val="008000"/>
                </a:solidFill>
                <a:ea typeface="新細明體" panose="02020500000000000000" pitchFamily="18" charset="-120"/>
              </a:rPr>
              <a:t>not</a:t>
            </a:r>
            <a:r>
              <a:rPr lang="en-US" altLang="zh-TW" sz="2400">
                <a:ea typeface="新細明體" panose="02020500000000000000" pitchFamily="18" charset="-120"/>
              </a:rPr>
              <a:t> (p-1)-colorable</a:t>
            </a:r>
          </a:p>
          <a:p>
            <a:pPr>
              <a:lnSpc>
                <a:spcPct val="90000"/>
              </a:lnSpc>
            </a:pPr>
            <a:endParaRPr lang="en-US" altLang="zh-TW" sz="800">
              <a:latin typeface="Times New Roman" panose="02020603050405020304" pitchFamily="18" charset="0"/>
              <a:ea typeface="新細明體" panose="02020500000000000000" pitchFamily="18" charset="-120"/>
            </a:endParaRPr>
          </a:p>
          <a:p>
            <a:pPr>
              <a:lnSpc>
                <a:spcPct val="90000"/>
              </a:lnSpc>
            </a:pPr>
            <a:r>
              <a:rPr lang="en-US" altLang="zh-TW" sz="2400">
                <a:ea typeface="新細明體" panose="02020500000000000000" pitchFamily="18" charset="-120"/>
              </a:rPr>
              <a:t>Q: if G does not contain a K</a:t>
            </a:r>
            <a:r>
              <a:rPr lang="en-US" altLang="zh-TW" sz="2400" baseline="-25000">
                <a:ea typeface="新細明體" panose="02020500000000000000" pitchFamily="18" charset="-120"/>
              </a:rPr>
              <a:t>p</a:t>
            </a:r>
            <a:r>
              <a:rPr lang="en-US" altLang="zh-TW" sz="2400">
                <a:ea typeface="新細明體" panose="02020500000000000000" pitchFamily="18" charset="-120"/>
              </a:rPr>
              <a:t> subgraph, then G is (p-1)-colorable?</a:t>
            </a:r>
          </a:p>
          <a:p>
            <a:pPr>
              <a:lnSpc>
                <a:spcPct val="90000"/>
              </a:lnSpc>
            </a:pPr>
            <a:endParaRPr lang="en-US" altLang="zh-TW" sz="2400">
              <a:latin typeface="Times New Roman" panose="02020603050405020304" pitchFamily="18" charset="0"/>
              <a:ea typeface="新細明體" panose="02020500000000000000" pitchFamily="18" charset="-120"/>
            </a:endParaRPr>
          </a:p>
          <a:p>
            <a:pPr>
              <a:lnSpc>
                <a:spcPct val="90000"/>
              </a:lnSpc>
            </a:pPr>
            <a:endParaRPr lang="en-US" altLang="zh-TW" sz="2400">
              <a:latin typeface="Times New Roman" panose="02020603050405020304" pitchFamily="18" charset="0"/>
              <a:ea typeface="新細明體" panose="02020500000000000000" pitchFamily="18" charset="-120"/>
            </a:endParaRPr>
          </a:p>
          <a:p>
            <a:pPr>
              <a:lnSpc>
                <a:spcPct val="90000"/>
              </a:lnSpc>
            </a:pPr>
            <a:endParaRPr lang="en-US" altLang="zh-TW" sz="2400">
              <a:latin typeface="Times New Roman" panose="02020603050405020304" pitchFamily="18" charset="0"/>
              <a:ea typeface="新細明體" panose="02020500000000000000" pitchFamily="18" charset="-120"/>
            </a:endParaRPr>
          </a:p>
          <a:p>
            <a:pPr>
              <a:lnSpc>
                <a:spcPct val="90000"/>
              </a:lnSpc>
              <a:buFontTx/>
              <a:buChar char="•"/>
            </a:pPr>
            <a:r>
              <a:rPr lang="en-US" altLang="zh-TW" sz="2400">
                <a:ea typeface="新細明體" panose="02020500000000000000" pitchFamily="18" charset="-120"/>
                <a:sym typeface="Wingdings" panose="05000000000000000000" pitchFamily="2" charset="2"/>
              </a:rPr>
              <a:t>Chromatic number is </a:t>
            </a:r>
            <a:r>
              <a:rPr lang="en-US" altLang="zh-TW" sz="2400">
                <a:solidFill>
                  <a:schemeClr val="accent2"/>
                </a:solidFill>
                <a:ea typeface="新細明體" panose="02020500000000000000" pitchFamily="18" charset="-120"/>
                <a:sym typeface="Wingdings" panose="05000000000000000000" pitchFamily="2" charset="2"/>
              </a:rPr>
              <a:t>graph isomorphism invariant</a:t>
            </a:r>
          </a:p>
          <a:p>
            <a:pPr>
              <a:lnSpc>
                <a:spcPct val="90000"/>
              </a:lnSpc>
              <a:buFontTx/>
              <a:buChar char="•"/>
            </a:pPr>
            <a:endParaRPr lang="en-US" altLang="zh-TW" sz="800">
              <a:latin typeface="Times New Roman" panose="02020603050405020304" pitchFamily="18" charset="0"/>
              <a:ea typeface="新細明體" panose="02020500000000000000" pitchFamily="18" charset="-120"/>
            </a:endParaRPr>
          </a:p>
          <a:p>
            <a:pPr>
              <a:lnSpc>
                <a:spcPct val="90000"/>
              </a:lnSpc>
            </a:pPr>
            <a:r>
              <a:rPr lang="en-US" altLang="zh-TW" sz="2200">
                <a:ea typeface="新細明體" panose="02020500000000000000" pitchFamily="18" charset="-120"/>
              </a:rPr>
              <a:t>Coloring maps: there are countries on a </a:t>
            </a:r>
            <a:r>
              <a:rPr lang="en-US" altLang="zh-TW" sz="2200">
                <a:solidFill>
                  <a:srgbClr val="008000"/>
                </a:solidFill>
                <a:ea typeface="新細明體" panose="02020500000000000000" pitchFamily="18" charset="-120"/>
              </a:rPr>
              <a:t>planar</a:t>
            </a:r>
            <a:r>
              <a:rPr lang="en-US" altLang="zh-TW" sz="2200">
                <a:ea typeface="新細明體" panose="02020500000000000000" pitchFamily="18" charset="-120"/>
              </a:rPr>
              <a:t> map, adjacent countries must be colored by different colors. How many colors are enough?</a:t>
            </a:r>
          </a:p>
          <a:p>
            <a:pPr>
              <a:lnSpc>
                <a:spcPct val="90000"/>
              </a:lnSpc>
            </a:pPr>
            <a:endParaRPr lang="en-US" altLang="zh-TW" sz="2200">
              <a:ea typeface="新細明體" panose="02020500000000000000" pitchFamily="18" charset="-120"/>
            </a:endParaRPr>
          </a:p>
          <a:p>
            <a:pPr>
              <a:lnSpc>
                <a:spcPct val="90000"/>
              </a:lnSpc>
            </a:pPr>
            <a:r>
              <a:rPr lang="en-US" altLang="zh-TW" sz="2000">
                <a:latin typeface="Times New Roman" panose="02020603050405020304" pitchFamily="18" charset="0"/>
                <a:ea typeface="新細明體" panose="02020500000000000000" pitchFamily="18" charset="-120"/>
              </a:rPr>
              <a:t>	</a:t>
            </a:r>
            <a:r>
              <a:rPr lang="en-US" altLang="zh-TW" sz="2000">
                <a:ea typeface="新細明體" panose="02020500000000000000" pitchFamily="18" charset="-120"/>
              </a:rPr>
              <a:t>country </a:t>
            </a:r>
            <a:r>
              <a:rPr lang="en-US" altLang="zh-TW" sz="2000">
                <a:ea typeface="新細明體" panose="02020500000000000000" pitchFamily="18" charset="-120"/>
                <a:sym typeface="Wingdings" panose="05000000000000000000" pitchFamily="2" charset="2"/>
              </a:rPr>
              <a:t> vertex, </a:t>
            </a:r>
          </a:p>
          <a:p>
            <a:pPr>
              <a:lnSpc>
                <a:spcPct val="90000"/>
              </a:lnSpc>
            </a:pPr>
            <a:r>
              <a:rPr lang="en-US" altLang="zh-TW" sz="2000">
                <a:ea typeface="新細明體" panose="02020500000000000000" pitchFamily="18" charset="-120"/>
                <a:sym typeface="Wingdings" panose="05000000000000000000" pitchFamily="2" charset="2"/>
              </a:rPr>
              <a:t>	country i is adjacent to country j  draw an edge (i,j)</a:t>
            </a:r>
          </a:p>
          <a:p>
            <a:pPr>
              <a:lnSpc>
                <a:spcPct val="90000"/>
              </a:lnSpc>
            </a:pPr>
            <a:endParaRPr lang="en-US" altLang="zh-TW" sz="2000">
              <a:ea typeface="新細明體" panose="02020500000000000000" pitchFamily="18" charset="-120"/>
              <a:sym typeface="Wingdings" panose="05000000000000000000" pitchFamily="2" charset="2"/>
            </a:endParaRPr>
          </a:p>
          <a:p>
            <a:pPr>
              <a:lnSpc>
                <a:spcPct val="90000"/>
              </a:lnSpc>
            </a:pPr>
            <a:r>
              <a:rPr lang="en-US" altLang="zh-TW" sz="2200">
                <a:solidFill>
                  <a:srgbClr val="008000"/>
                </a:solidFill>
                <a:ea typeface="新細明體" panose="02020500000000000000" pitchFamily="18" charset="-120"/>
                <a:sym typeface="Wingdings" panose="05000000000000000000" pitchFamily="2" charset="2"/>
              </a:rPr>
              <a:t>Four-Color Thm:</a:t>
            </a:r>
            <a:br>
              <a:rPr lang="en-US" altLang="zh-TW" sz="2400">
                <a:solidFill>
                  <a:srgbClr val="008000"/>
                </a:solidFill>
                <a:ea typeface="新細明體" panose="02020500000000000000" pitchFamily="18" charset="-120"/>
                <a:sym typeface="Wingdings" panose="05000000000000000000" pitchFamily="2" charset="2"/>
              </a:rPr>
            </a:br>
            <a:r>
              <a:rPr lang="en-US" altLang="zh-TW" sz="2400">
                <a:solidFill>
                  <a:srgbClr val="008000"/>
                </a:solidFill>
                <a:ea typeface="新細明體" panose="02020500000000000000" pitchFamily="18" charset="-120"/>
                <a:sym typeface="Wingdings" panose="05000000000000000000" pitchFamily="2" charset="2"/>
              </a:rPr>
              <a:t>	</a:t>
            </a:r>
            <a:r>
              <a:rPr lang="en-US" altLang="zh-TW" sz="2200">
                <a:solidFill>
                  <a:srgbClr val="008000"/>
                </a:solidFill>
                <a:ea typeface="新細明體" panose="02020500000000000000" pitchFamily="18" charset="-120"/>
                <a:sym typeface="Wingdings" panose="05000000000000000000" pitchFamily="2" charset="2"/>
              </a:rPr>
              <a:t>if G is a planar graph, then</a:t>
            </a:r>
            <a:r>
              <a:rPr lang="en-US" altLang="zh-TW" sz="2400">
                <a:solidFill>
                  <a:srgbClr val="008000"/>
                </a:solidFill>
                <a:ea typeface="新細明體" panose="02020500000000000000" pitchFamily="18" charset="-120"/>
                <a:sym typeface="Wingdings" panose="05000000000000000000" pitchFamily="2" charset="2"/>
              </a:rPr>
              <a:t>                </a:t>
            </a:r>
            <a:r>
              <a:rPr lang="en-US" altLang="zh-TW" sz="2200">
                <a:solidFill>
                  <a:srgbClr val="008000"/>
                </a:solidFill>
                <a:ea typeface="新細明體" panose="02020500000000000000" pitchFamily="18" charset="-120"/>
                <a:sym typeface="Wingdings" panose="05000000000000000000" pitchFamily="2" charset="2"/>
              </a:rPr>
              <a:t>(i.e. at most 4)</a:t>
            </a:r>
          </a:p>
          <a:p>
            <a:pPr>
              <a:lnSpc>
                <a:spcPct val="90000"/>
              </a:lnSpc>
            </a:pPr>
            <a:endParaRPr lang="en-US" altLang="zh-TW" sz="800">
              <a:ea typeface="新細明體" panose="02020500000000000000" pitchFamily="18" charset="-120"/>
              <a:sym typeface="Wingdings" panose="05000000000000000000" pitchFamily="2" charset="2"/>
            </a:endParaRPr>
          </a:p>
          <a:p>
            <a:pPr>
              <a:lnSpc>
                <a:spcPct val="90000"/>
              </a:lnSpc>
            </a:pPr>
            <a:r>
              <a:rPr lang="en-US" altLang="zh-TW" sz="1600">
                <a:ea typeface="新細明體" panose="02020500000000000000" pitchFamily="18" charset="-120"/>
                <a:sym typeface="Wingdings" panose="05000000000000000000" pitchFamily="2" charset="2"/>
              </a:rPr>
              <a:t>Conjectured by Francis Guthrie in 1852, but verified by Kenneth Appel &amp; Wolfgang Haken in 1976</a:t>
            </a:r>
          </a:p>
        </p:txBody>
      </p:sp>
      <p:grpSp>
        <p:nvGrpSpPr>
          <p:cNvPr id="171013" name="Group 34">
            <a:extLst>
              <a:ext uri="{FF2B5EF4-FFF2-40B4-BE49-F238E27FC236}">
                <a16:creationId xmlns:a16="http://schemas.microsoft.com/office/drawing/2014/main" id="{D8A12EEF-5BEB-4D6E-84F6-4DFEEE39836B}"/>
              </a:ext>
            </a:extLst>
          </p:cNvPr>
          <p:cNvGrpSpPr>
            <a:grpSpLocks/>
          </p:cNvGrpSpPr>
          <p:nvPr/>
        </p:nvGrpSpPr>
        <p:grpSpPr bwMode="auto">
          <a:xfrm>
            <a:off x="596900" y="2298700"/>
            <a:ext cx="1150938" cy="762000"/>
            <a:chOff x="722" y="1933"/>
            <a:chExt cx="1245" cy="663"/>
          </a:xfrm>
        </p:grpSpPr>
        <p:sp>
          <p:nvSpPr>
            <p:cNvPr id="171019" name="Oval 15">
              <a:extLst>
                <a:ext uri="{FF2B5EF4-FFF2-40B4-BE49-F238E27FC236}">
                  <a16:creationId xmlns:a16="http://schemas.microsoft.com/office/drawing/2014/main" id="{5523FE9E-C9F3-48AF-B39F-81737CF1933D}"/>
                </a:ext>
              </a:extLst>
            </p:cNvPr>
            <p:cNvSpPr>
              <a:spLocks noChangeArrowheads="1"/>
            </p:cNvSpPr>
            <p:nvPr/>
          </p:nvSpPr>
          <p:spPr bwMode="auto">
            <a:xfrm>
              <a:off x="722" y="2495"/>
              <a:ext cx="56" cy="5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71020" name="Oval 16">
              <a:extLst>
                <a:ext uri="{FF2B5EF4-FFF2-40B4-BE49-F238E27FC236}">
                  <a16:creationId xmlns:a16="http://schemas.microsoft.com/office/drawing/2014/main" id="{841FF6E4-06CF-4403-AF9A-A30647EDA243}"/>
                </a:ext>
              </a:extLst>
            </p:cNvPr>
            <p:cNvSpPr>
              <a:spLocks noChangeArrowheads="1"/>
            </p:cNvSpPr>
            <p:nvPr/>
          </p:nvSpPr>
          <p:spPr bwMode="auto">
            <a:xfrm>
              <a:off x="900" y="2134"/>
              <a:ext cx="56" cy="5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71021" name="Oval 17">
              <a:extLst>
                <a:ext uri="{FF2B5EF4-FFF2-40B4-BE49-F238E27FC236}">
                  <a16:creationId xmlns:a16="http://schemas.microsoft.com/office/drawing/2014/main" id="{0D5436F8-86F6-4A0B-8D00-EF0FD4D25EF7}"/>
                </a:ext>
              </a:extLst>
            </p:cNvPr>
            <p:cNvSpPr>
              <a:spLocks noChangeArrowheads="1"/>
            </p:cNvSpPr>
            <p:nvPr/>
          </p:nvSpPr>
          <p:spPr bwMode="auto">
            <a:xfrm>
              <a:off x="1106" y="2449"/>
              <a:ext cx="56" cy="56"/>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71022" name="Oval 18">
              <a:extLst>
                <a:ext uri="{FF2B5EF4-FFF2-40B4-BE49-F238E27FC236}">
                  <a16:creationId xmlns:a16="http://schemas.microsoft.com/office/drawing/2014/main" id="{84DDE531-8CDA-4ABF-A675-AD88E1CED3B4}"/>
                </a:ext>
              </a:extLst>
            </p:cNvPr>
            <p:cNvSpPr>
              <a:spLocks noChangeArrowheads="1"/>
            </p:cNvSpPr>
            <p:nvPr/>
          </p:nvSpPr>
          <p:spPr bwMode="auto">
            <a:xfrm>
              <a:off x="1367" y="1933"/>
              <a:ext cx="56" cy="5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71023" name="Oval 19">
              <a:extLst>
                <a:ext uri="{FF2B5EF4-FFF2-40B4-BE49-F238E27FC236}">
                  <a16:creationId xmlns:a16="http://schemas.microsoft.com/office/drawing/2014/main" id="{19912E6C-BA2A-42F9-BDC9-CC8D75F39F7C}"/>
                </a:ext>
              </a:extLst>
            </p:cNvPr>
            <p:cNvSpPr>
              <a:spLocks noChangeArrowheads="1"/>
            </p:cNvSpPr>
            <p:nvPr/>
          </p:nvSpPr>
          <p:spPr bwMode="auto">
            <a:xfrm>
              <a:off x="1755" y="2120"/>
              <a:ext cx="56" cy="56"/>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71024" name="Oval 20">
              <a:extLst>
                <a:ext uri="{FF2B5EF4-FFF2-40B4-BE49-F238E27FC236}">
                  <a16:creationId xmlns:a16="http://schemas.microsoft.com/office/drawing/2014/main" id="{5EB8D4B8-B9C0-4570-B18B-893AEC3E781D}"/>
                </a:ext>
              </a:extLst>
            </p:cNvPr>
            <p:cNvSpPr>
              <a:spLocks noChangeArrowheads="1"/>
            </p:cNvSpPr>
            <p:nvPr/>
          </p:nvSpPr>
          <p:spPr bwMode="auto">
            <a:xfrm>
              <a:off x="1504" y="2436"/>
              <a:ext cx="56" cy="56"/>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71025" name="Oval 21">
              <a:extLst>
                <a:ext uri="{FF2B5EF4-FFF2-40B4-BE49-F238E27FC236}">
                  <a16:creationId xmlns:a16="http://schemas.microsoft.com/office/drawing/2014/main" id="{0B078476-DB04-49A1-80CB-29A3FE5428D7}"/>
                </a:ext>
              </a:extLst>
            </p:cNvPr>
            <p:cNvSpPr>
              <a:spLocks noChangeArrowheads="1"/>
            </p:cNvSpPr>
            <p:nvPr/>
          </p:nvSpPr>
          <p:spPr bwMode="auto">
            <a:xfrm>
              <a:off x="1911" y="2540"/>
              <a:ext cx="56" cy="5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cxnSp>
          <p:nvCxnSpPr>
            <p:cNvPr id="171026" name="AutoShape 22">
              <a:extLst>
                <a:ext uri="{FF2B5EF4-FFF2-40B4-BE49-F238E27FC236}">
                  <a16:creationId xmlns:a16="http://schemas.microsoft.com/office/drawing/2014/main" id="{FC61BCD4-DD35-4B80-B65C-EB92AD146086}"/>
                </a:ext>
              </a:extLst>
            </p:cNvPr>
            <p:cNvCxnSpPr>
              <a:cxnSpLocks noChangeShapeType="1"/>
              <a:stCxn id="171019" idx="7"/>
              <a:endCxn id="171020" idx="3"/>
            </p:cNvCxnSpPr>
            <p:nvPr/>
          </p:nvCxnSpPr>
          <p:spPr bwMode="auto">
            <a:xfrm flipV="1">
              <a:off x="770" y="2182"/>
              <a:ext cx="138" cy="32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027" name="AutoShape 23">
              <a:extLst>
                <a:ext uri="{FF2B5EF4-FFF2-40B4-BE49-F238E27FC236}">
                  <a16:creationId xmlns:a16="http://schemas.microsoft.com/office/drawing/2014/main" id="{B84631E1-A02A-4F0A-9499-E2DFC10A8E49}"/>
                </a:ext>
              </a:extLst>
            </p:cNvPr>
            <p:cNvCxnSpPr>
              <a:cxnSpLocks noChangeShapeType="1"/>
              <a:stCxn id="171022" idx="3"/>
              <a:endCxn id="171020" idx="6"/>
            </p:cNvCxnSpPr>
            <p:nvPr/>
          </p:nvCxnSpPr>
          <p:spPr bwMode="auto">
            <a:xfrm flipH="1">
              <a:off x="956" y="1981"/>
              <a:ext cx="419" cy="18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028" name="AutoShape 24">
              <a:extLst>
                <a:ext uri="{FF2B5EF4-FFF2-40B4-BE49-F238E27FC236}">
                  <a16:creationId xmlns:a16="http://schemas.microsoft.com/office/drawing/2014/main" id="{67038085-61FD-4637-8BBD-6ABE1EB0A7CC}"/>
                </a:ext>
              </a:extLst>
            </p:cNvPr>
            <p:cNvCxnSpPr>
              <a:cxnSpLocks noChangeShapeType="1"/>
              <a:stCxn id="171021" idx="0"/>
              <a:endCxn id="171020" idx="5"/>
            </p:cNvCxnSpPr>
            <p:nvPr/>
          </p:nvCxnSpPr>
          <p:spPr bwMode="auto">
            <a:xfrm flipH="1" flipV="1">
              <a:off x="948" y="2182"/>
              <a:ext cx="186" cy="26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029" name="AutoShape 25">
              <a:extLst>
                <a:ext uri="{FF2B5EF4-FFF2-40B4-BE49-F238E27FC236}">
                  <a16:creationId xmlns:a16="http://schemas.microsoft.com/office/drawing/2014/main" id="{12548DF8-37F9-4E8B-B6F2-E1E25DDAC683}"/>
                </a:ext>
              </a:extLst>
            </p:cNvPr>
            <p:cNvCxnSpPr>
              <a:cxnSpLocks noChangeShapeType="1"/>
              <a:stCxn id="171021" idx="7"/>
              <a:endCxn id="171022" idx="4"/>
            </p:cNvCxnSpPr>
            <p:nvPr/>
          </p:nvCxnSpPr>
          <p:spPr bwMode="auto">
            <a:xfrm flipV="1">
              <a:off x="1154" y="1989"/>
              <a:ext cx="241" cy="46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030" name="AutoShape 26">
              <a:extLst>
                <a:ext uri="{FF2B5EF4-FFF2-40B4-BE49-F238E27FC236}">
                  <a16:creationId xmlns:a16="http://schemas.microsoft.com/office/drawing/2014/main" id="{3386B308-E074-4B51-8BA9-D4126242DCE5}"/>
                </a:ext>
              </a:extLst>
            </p:cNvPr>
            <p:cNvCxnSpPr>
              <a:cxnSpLocks noChangeShapeType="1"/>
              <a:stCxn id="171021" idx="3"/>
              <a:endCxn id="171019" idx="6"/>
            </p:cNvCxnSpPr>
            <p:nvPr/>
          </p:nvCxnSpPr>
          <p:spPr bwMode="auto">
            <a:xfrm flipH="1">
              <a:off x="778" y="2497"/>
              <a:ext cx="336" cy="2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031" name="AutoShape 27">
              <a:extLst>
                <a:ext uri="{FF2B5EF4-FFF2-40B4-BE49-F238E27FC236}">
                  <a16:creationId xmlns:a16="http://schemas.microsoft.com/office/drawing/2014/main" id="{C6E15AAC-019E-4039-8EC0-51D631FFCEFB}"/>
                </a:ext>
              </a:extLst>
            </p:cNvPr>
            <p:cNvCxnSpPr>
              <a:cxnSpLocks noChangeShapeType="1"/>
              <a:stCxn id="171024" idx="1"/>
              <a:endCxn id="171022" idx="4"/>
            </p:cNvCxnSpPr>
            <p:nvPr/>
          </p:nvCxnSpPr>
          <p:spPr bwMode="auto">
            <a:xfrm flipH="1" flipV="1">
              <a:off x="1395" y="1989"/>
              <a:ext cx="117" cy="45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032" name="AutoShape 28">
              <a:extLst>
                <a:ext uri="{FF2B5EF4-FFF2-40B4-BE49-F238E27FC236}">
                  <a16:creationId xmlns:a16="http://schemas.microsoft.com/office/drawing/2014/main" id="{771794F0-AE2A-4483-8D2E-79365145789D}"/>
                </a:ext>
              </a:extLst>
            </p:cNvPr>
            <p:cNvCxnSpPr>
              <a:cxnSpLocks noChangeShapeType="1"/>
              <a:stCxn id="171023" idx="2"/>
              <a:endCxn id="171022" idx="5"/>
            </p:cNvCxnSpPr>
            <p:nvPr/>
          </p:nvCxnSpPr>
          <p:spPr bwMode="auto">
            <a:xfrm flipH="1" flipV="1">
              <a:off x="1415" y="1981"/>
              <a:ext cx="340" cy="16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033" name="AutoShape 29">
              <a:extLst>
                <a:ext uri="{FF2B5EF4-FFF2-40B4-BE49-F238E27FC236}">
                  <a16:creationId xmlns:a16="http://schemas.microsoft.com/office/drawing/2014/main" id="{61B0666F-BD72-4F40-9461-A6BF49ED0473}"/>
                </a:ext>
              </a:extLst>
            </p:cNvPr>
            <p:cNvCxnSpPr>
              <a:cxnSpLocks noChangeShapeType="1"/>
              <a:stCxn id="171024" idx="7"/>
              <a:endCxn id="171023" idx="3"/>
            </p:cNvCxnSpPr>
            <p:nvPr/>
          </p:nvCxnSpPr>
          <p:spPr bwMode="auto">
            <a:xfrm flipV="1">
              <a:off x="1552" y="2168"/>
              <a:ext cx="211" cy="27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034" name="AutoShape 30">
              <a:extLst>
                <a:ext uri="{FF2B5EF4-FFF2-40B4-BE49-F238E27FC236}">
                  <a16:creationId xmlns:a16="http://schemas.microsoft.com/office/drawing/2014/main" id="{1FA9B991-63C5-46B9-AB07-1A6CA20176FD}"/>
                </a:ext>
              </a:extLst>
            </p:cNvPr>
            <p:cNvCxnSpPr>
              <a:cxnSpLocks noChangeShapeType="1"/>
              <a:stCxn id="171025" idx="0"/>
              <a:endCxn id="171023" idx="4"/>
            </p:cNvCxnSpPr>
            <p:nvPr/>
          </p:nvCxnSpPr>
          <p:spPr bwMode="auto">
            <a:xfrm flipH="1" flipV="1">
              <a:off x="1783" y="2176"/>
              <a:ext cx="156" cy="36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035" name="AutoShape 31">
              <a:extLst>
                <a:ext uri="{FF2B5EF4-FFF2-40B4-BE49-F238E27FC236}">
                  <a16:creationId xmlns:a16="http://schemas.microsoft.com/office/drawing/2014/main" id="{6E099A26-4FAA-4FAC-90FD-74EACBC3A3D7}"/>
                </a:ext>
              </a:extLst>
            </p:cNvPr>
            <p:cNvCxnSpPr>
              <a:cxnSpLocks noChangeShapeType="1"/>
              <a:stCxn id="171025" idx="2"/>
              <a:endCxn id="171024" idx="5"/>
            </p:cNvCxnSpPr>
            <p:nvPr/>
          </p:nvCxnSpPr>
          <p:spPr bwMode="auto">
            <a:xfrm flipH="1" flipV="1">
              <a:off x="1552" y="2484"/>
              <a:ext cx="359" cy="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036" name="AutoShape 32">
              <a:extLst>
                <a:ext uri="{FF2B5EF4-FFF2-40B4-BE49-F238E27FC236}">
                  <a16:creationId xmlns:a16="http://schemas.microsoft.com/office/drawing/2014/main" id="{7BDEE679-1E93-4CBE-AC8D-5B212010F270}"/>
                </a:ext>
              </a:extLst>
            </p:cNvPr>
            <p:cNvCxnSpPr>
              <a:cxnSpLocks noChangeShapeType="1"/>
              <a:stCxn id="171025" idx="4"/>
              <a:endCxn id="171019" idx="5"/>
            </p:cNvCxnSpPr>
            <p:nvPr/>
          </p:nvCxnSpPr>
          <p:spPr bwMode="auto">
            <a:xfrm flipH="1" flipV="1">
              <a:off x="770" y="2543"/>
              <a:ext cx="1169" cy="5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71014" name="Text Box 35">
            <a:extLst>
              <a:ext uri="{FF2B5EF4-FFF2-40B4-BE49-F238E27FC236}">
                <a16:creationId xmlns:a16="http://schemas.microsoft.com/office/drawing/2014/main" id="{B06337C4-8B67-4736-BCE9-F13EB8512E0D}"/>
              </a:ext>
            </a:extLst>
          </p:cNvPr>
          <p:cNvSpPr txBox="1">
            <a:spLocks noChangeArrowheads="1"/>
          </p:cNvSpPr>
          <p:nvPr/>
        </p:nvSpPr>
        <p:spPr bwMode="auto">
          <a:xfrm>
            <a:off x="1924050" y="2351088"/>
            <a:ext cx="71770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solidFill>
                  <a:srgbClr val="FF0000"/>
                </a:solidFill>
                <a:latin typeface="Times New Roman" panose="02020603050405020304" pitchFamily="18" charset="0"/>
                <a:ea typeface="新細明體" panose="02020500000000000000" pitchFamily="18" charset="-120"/>
              </a:rPr>
              <a:t>False!</a:t>
            </a:r>
            <a:br>
              <a:rPr lang="en-US" altLang="zh-TW" sz="2000">
                <a:solidFill>
                  <a:srgbClr val="FF0000"/>
                </a:solidFill>
                <a:latin typeface="Times New Roman" panose="02020603050405020304" pitchFamily="18" charset="0"/>
                <a:ea typeface="新細明體" panose="02020500000000000000" pitchFamily="18" charset="-120"/>
              </a:rPr>
            </a:br>
            <a:r>
              <a:rPr lang="en-US" altLang="zh-TW" sz="2000">
                <a:latin typeface="Times New Roman" panose="02020603050405020304" pitchFamily="18" charset="0"/>
                <a:ea typeface="新細明體" panose="02020500000000000000" pitchFamily="18" charset="-120"/>
              </a:rPr>
              <a:t>The graph in the left does not contain a K</a:t>
            </a:r>
            <a:r>
              <a:rPr lang="en-US" altLang="zh-TW" sz="2000" baseline="-25000">
                <a:latin typeface="Times New Roman" panose="02020603050405020304" pitchFamily="18" charset="0"/>
                <a:ea typeface="新細明體" panose="02020500000000000000" pitchFamily="18" charset="-120"/>
              </a:rPr>
              <a:t>4</a:t>
            </a:r>
            <a:r>
              <a:rPr lang="en-US" altLang="zh-TW" sz="2000">
                <a:latin typeface="Times New Roman" panose="02020603050405020304" pitchFamily="18" charset="0"/>
                <a:ea typeface="新細明體" panose="02020500000000000000" pitchFamily="18" charset="-120"/>
              </a:rPr>
              <a:t>, but it is NOT 3-colorable</a:t>
            </a:r>
          </a:p>
        </p:txBody>
      </p:sp>
      <mc:AlternateContent xmlns:mc="http://schemas.openxmlformats.org/markup-compatibility/2006" xmlns:a14="http://schemas.microsoft.com/office/drawing/2010/main">
        <mc:Choice Requires="a14">
          <p:sp>
            <p:nvSpPr>
              <p:cNvPr id="171015" name="Object 36">
                <a:extLst>
                  <a:ext uri="{FF2B5EF4-FFF2-40B4-BE49-F238E27FC236}">
                    <a16:creationId xmlns:a16="http://schemas.microsoft.com/office/drawing/2014/main" id="{210C76FB-14FF-4943-9528-BF8D2FBB2763}"/>
                  </a:ext>
                </a:extLst>
              </p:cNvPr>
              <p:cNvSpPr txBox="1"/>
              <p:nvPr/>
            </p:nvSpPr>
            <p:spPr bwMode="auto">
              <a:xfrm>
                <a:off x="4943475" y="5549900"/>
                <a:ext cx="1008063" cy="311150"/>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r>
                        <a:rPr lang="zh-TW" altLang="en-US" i="1">
                          <a:solidFill>
                            <a:srgbClr val="008000"/>
                          </a:solidFill>
                          <a:latin typeface="Cambria Math" panose="02040503050406030204" pitchFamily="18" charset="0"/>
                        </a:rPr>
                        <m:t>𝜒</m:t>
                      </m:r>
                      <m:r>
                        <a:rPr lang="zh-TW" altLang="en-US" i="1">
                          <a:solidFill>
                            <a:srgbClr val="008000"/>
                          </a:solidFill>
                          <a:latin typeface="Cambria Math" panose="02040503050406030204" pitchFamily="18" charset="0"/>
                        </a:rPr>
                        <m:t>(</m:t>
                      </m:r>
                      <m:r>
                        <a:rPr lang="zh-TW" altLang="en-US" i="1">
                          <a:solidFill>
                            <a:srgbClr val="008000"/>
                          </a:solidFill>
                          <a:latin typeface="Cambria Math" panose="02040503050406030204" pitchFamily="18" charset="0"/>
                        </a:rPr>
                        <m:t>𝐺</m:t>
                      </m:r>
                      <m:r>
                        <a:rPr lang="zh-TW" altLang="en-US" i="1">
                          <a:solidFill>
                            <a:srgbClr val="008000"/>
                          </a:solidFill>
                          <a:latin typeface="Cambria Math" panose="02040503050406030204" pitchFamily="18" charset="0"/>
                        </a:rPr>
                        <m:t>)≤4</m:t>
                      </m:r>
                    </m:oMath>
                  </m:oMathPara>
                </a14:m>
                <a:endParaRPr lang="zh-TW" altLang="en-US"/>
              </a:p>
            </p:txBody>
          </p:sp>
        </mc:Choice>
        <mc:Fallback xmlns="">
          <p:sp>
            <p:nvSpPr>
              <p:cNvPr id="171015" name="Object 36">
                <a:extLst>
                  <a:ext uri="{FF2B5EF4-FFF2-40B4-BE49-F238E27FC236}">
                    <a16:creationId xmlns:a16="http://schemas.microsoft.com/office/drawing/2014/main" id="{210C76FB-14FF-4943-9528-BF8D2FBB2763}"/>
                  </a:ext>
                </a:extLst>
              </p:cNvPr>
              <p:cNvSpPr txBox="1">
                <a:spLocks noRot="1" noChangeAspect="1" noMove="1" noResize="1" noEditPoints="1" noAdjustHandles="1" noChangeArrowheads="1" noChangeShapeType="1" noTextEdit="1"/>
              </p:cNvSpPr>
              <p:nvPr/>
            </p:nvSpPr>
            <p:spPr bwMode="auto">
              <a:xfrm>
                <a:off x="4943475" y="5549900"/>
                <a:ext cx="1008063" cy="311150"/>
              </a:xfrm>
              <a:prstGeom prst="rect">
                <a:avLst/>
              </a:prstGeom>
              <a:blipFill>
                <a:blip r:embed="rId3"/>
                <a:stretch>
                  <a:fillRect b="-7843"/>
                </a:stretch>
              </a:blipFill>
              <a:ln>
                <a:noFill/>
              </a:ln>
              <a:effectLst/>
              <a:extLst/>
            </p:spPr>
            <p:txBody>
              <a:bodyPr/>
              <a:lstStyle/>
              <a:p>
                <a:r>
                  <a:rPr lang="zh-TW" altLang="en-US">
                    <a:noFill/>
                  </a:rPr>
                  <a:t> </a:t>
                </a:r>
              </a:p>
            </p:txBody>
          </p:sp>
        </mc:Fallback>
      </mc:AlternateContent>
      <p:sp>
        <p:nvSpPr>
          <p:cNvPr id="171016" name="Text Box 37">
            <a:extLst>
              <a:ext uri="{FF2B5EF4-FFF2-40B4-BE49-F238E27FC236}">
                <a16:creationId xmlns:a16="http://schemas.microsoft.com/office/drawing/2014/main" id="{7A668D03-59CA-4877-ACC0-6F0857FCB442}"/>
              </a:ext>
            </a:extLst>
          </p:cNvPr>
          <p:cNvSpPr txBox="1">
            <a:spLocks noChangeArrowheads="1"/>
          </p:cNvSpPr>
          <p:nvPr/>
        </p:nvSpPr>
        <p:spPr bwMode="auto">
          <a:xfrm>
            <a:off x="4205288" y="5087938"/>
            <a:ext cx="31940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800">
                <a:solidFill>
                  <a:schemeClr val="accent2"/>
                </a:solidFill>
                <a:latin typeface="Times New Roman" panose="02020603050405020304" pitchFamily="18" charset="0"/>
                <a:ea typeface="新細明體" panose="02020500000000000000" pitchFamily="18" charset="-120"/>
              </a:rPr>
              <a:t>A graph without crossover edges</a:t>
            </a:r>
          </a:p>
        </p:txBody>
      </p:sp>
      <p:sp>
        <p:nvSpPr>
          <p:cNvPr id="171017" name="Line 38">
            <a:extLst>
              <a:ext uri="{FF2B5EF4-FFF2-40B4-BE49-F238E27FC236}">
                <a16:creationId xmlns:a16="http://schemas.microsoft.com/office/drawing/2014/main" id="{EFB74E3A-E817-44E0-84D2-A40A057906FB}"/>
              </a:ext>
            </a:extLst>
          </p:cNvPr>
          <p:cNvSpPr>
            <a:spLocks noChangeShapeType="1"/>
          </p:cNvSpPr>
          <p:nvPr/>
        </p:nvSpPr>
        <p:spPr bwMode="auto">
          <a:xfrm flipH="1">
            <a:off x="3411538" y="5268913"/>
            <a:ext cx="841375" cy="276225"/>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71018" name="Text Box 40">
            <a:extLst>
              <a:ext uri="{FF2B5EF4-FFF2-40B4-BE49-F238E27FC236}">
                <a16:creationId xmlns:a16="http://schemas.microsoft.com/office/drawing/2014/main" id="{22CBC671-C63A-4AA9-B3E2-ADA73D767EDC}"/>
              </a:ext>
            </a:extLst>
          </p:cNvPr>
          <p:cNvSpPr txBox="1">
            <a:spLocks noChangeArrowheads="1"/>
          </p:cNvSpPr>
          <p:nvPr/>
        </p:nvSpPr>
        <p:spPr bwMode="auto">
          <a:xfrm>
            <a:off x="457200" y="6408738"/>
            <a:ext cx="19859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4.4: Coloring a Graph</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3058" name="投影片編號版面配置區 3">
            <a:extLst>
              <a:ext uri="{FF2B5EF4-FFF2-40B4-BE49-F238E27FC236}">
                <a16:creationId xmlns:a16="http://schemas.microsoft.com/office/drawing/2014/main" id="{406E4C77-33FC-4211-96B1-0D894DDADBB9}"/>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8D34196-8537-486B-9DAC-6C7294CEB35C}" type="slidenum">
              <a:rPr lang="zh-TW" altLang="en-US" sz="1400" smtClean="0">
                <a:latin typeface="Times New Roman" panose="02020603050405020304" pitchFamily="18" charset="0"/>
              </a:rPr>
              <a:pPr/>
              <a:t>85</a:t>
            </a:fld>
            <a:endParaRPr lang="en-US" altLang="zh-TW" sz="1400">
              <a:latin typeface="Times New Roman" panose="02020603050405020304" pitchFamily="18" charset="0"/>
            </a:endParaRPr>
          </a:p>
        </p:txBody>
      </p:sp>
      <p:sp>
        <p:nvSpPr>
          <p:cNvPr id="173059" name="Rectangle 2">
            <a:extLst>
              <a:ext uri="{FF2B5EF4-FFF2-40B4-BE49-F238E27FC236}">
                <a16:creationId xmlns:a16="http://schemas.microsoft.com/office/drawing/2014/main" id="{2334A88B-AE49-4FF8-8352-0D5FDED6CE9E}"/>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Exercise on Graph Coloring</a:t>
            </a:r>
          </a:p>
        </p:txBody>
      </p:sp>
      <p:sp>
        <p:nvSpPr>
          <p:cNvPr id="534531" name="Rectangle 3">
            <a:extLst>
              <a:ext uri="{FF2B5EF4-FFF2-40B4-BE49-F238E27FC236}">
                <a16:creationId xmlns:a16="http://schemas.microsoft.com/office/drawing/2014/main" id="{EFE2FD4B-8CD9-4D39-BA57-530D14D9A9F1}"/>
              </a:ext>
            </a:extLst>
          </p:cNvPr>
          <p:cNvSpPr>
            <a:spLocks noGrp="1" noChangeArrowheads="1"/>
          </p:cNvSpPr>
          <p:nvPr>
            <p:ph type="body" idx="1"/>
          </p:nvPr>
        </p:nvSpPr>
        <p:spPr>
          <a:xfrm>
            <a:off x="481013" y="917575"/>
            <a:ext cx="9224962" cy="5410200"/>
          </a:xfrm>
        </p:spPr>
        <p:txBody>
          <a:bodyPr/>
          <a:lstStyle/>
          <a:p>
            <a:r>
              <a:rPr lang="en-US" altLang="zh-TW" sz="2400">
                <a:ea typeface="新細明體" panose="02020500000000000000" pitchFamily="18" charset="-120"/>
              </a:rPr>
              <a:t>Ex1: suppose G is a graph with 3 vertices. How many ways are there to assign 3 colors to the vertices?</a:t>
            </a:r>
          </a:p>
          <a:p>
            <a:endParaRPr lang="en-US" altLang="zh-TW" sz="2400">
              <a:ea typeface="新細明體" panose="02020500000000000000" pitchFamily="18" charset="-120"/>
            </a:endParaRPr>
          </a:p>
          <a:p>
            <a:r>
              <a:rPr lang="en-US" altLang="zh-TW" sz="2400">
                <a:ea typeface="新細明體" panose="02020500000000000000" pitchFamily="18" charset="-120"/>
              </a:rPr>
              <a:t>Ex2: show that if a graph with n vertices has chromatic number n, then the graph has n(n-1)/2 edges</a:t>
            </a:r>
          </a:p>
          <a:p>
            <a:endParaRPr lang="en-US" altLang="zh-TW" sz="2400">
              <a:ea typeface="新細明體" panose="02020500000000000000" pitchFamily="18" charset="-120"/>
            </a:endParaRPr>
          </a:p>
        </p:txBody>
      </p:sp>
      <p:sp>
        <p:nvSpPr>
          <p:cNvPr id="534554" name="Text Box 26">
            <a:extLst>
              <a:ext uri="{FF2B5EF4-FFF2-40B4-BE49-F238E27FC236}">
                <a16:creationId xmlns:a16="http://schemas.microsoft.com/office/drawing/2014/main" id="{00FC1FC9-8E4D-4A23-9EB9-C100DA8A3CEF}"/>
              </a:ext>
            </a:extLst>
          </p:cNvPr>
          <p:cNvSpPr txBox="1">
            <a:spLocks noChangeArrowheads="1"/>
          </p:cNvSpPr>
          <p:nvPr/>
        </p:nvSpPr>
        <p:spPr bwMode="auto">
          <a:xfrm>
            <a:off x="6411913" y="1343025"/>
            <a:ext cx="374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800">
                <a:solidFill>
                  <a:srgbClr val="FF0000"/>
                </a:solidFill>
                <a:latin typeface="Times New Roman" panose="02020603050405020304" pitchFamily="18" charset="0"/>
                <a:ea typeface="新細明體" panose="02020500000000000000" pitchFamily="18" charset="-120"/>
              </a:rPr>
              <a:t>3</a:t>
            </a:r>
            <a:r>
              <a:rPr lang="en-US" altLang="zh-TW" sz="1800" baseline="30000">
                <a:solidFill>
                  <a:srgbClr val="FF0000"/>
                </a:solidFill>
                <a:latin typeface="Times New Roman" panose="02020603050405020304" pitchFamily="18" charset="0"/>
                <a:ea typeface="新細明體" panose="02020500000000000000" pitchFamily="18" charset="-120"/>
              </a:rPr>
              <a:t>3</a:t>
            </a:r>
          </a:p>
        </p:txBody>
      </p:sp>
      <p:sp>
        <p:nvSpPr>
          <p:cNvPr id="173062" name="Text Box 28">
            <a:extLst>
              <a:ext uri="{FF2B5EF4-FFF2-40B4-BE49-F238E27FC236}">
                <a16:creationId xmlns:a16="http://schemas.microsoft.com/office/drawing/2014/main" id="{2A3AFBAF-DD53-42DE-B68C-E9AC1D46FC78}"/>
              </a:ext>
            </a:extLst>
          </p:cNvPr>
          <p:cNvSpPr txBox="1">
            <a:spLocks noChangeArrowheads="1"/>
          </p:cNvSpPr>
          <p:nvPr/>
        </p:nvSpPr>
        <p:spPr bwMode="auto">
          <a:xfrm>
            <a:off x="457200" y="6408738"/>
            <a:ext cx="19859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4.4: Coloring a Graph</a:t>
            </a:r>
          </a:p>
        </p:txBody>
      </p:sp>
      <p:sp>
        <p:nvSpPr>
          <p:cNvPr id="534557" name="Text Box 29">
            <a:extLst>
              <a:ext uri="{FF2B5EF4-FFF2-40B4-BE49-F238E27FC236}">
                <a16:creationId xmlns:a16="http://schemas.microsoft.com/office/drawing/2014/main" id="{793AEAE0-CD22-42A5-A4AD-B7784F8C34D3}"/>
              </a:ext>
            </a:extLst>
          </p:cNvPr>
          <p:cNvSpPr txBox="1">
            <a:spLocks noChangeArrowheads="1"/>
          </p:cNvSpPr>
          <p:nvPr/>
        </p:nvSpPr>
        <p:spPr bwMode="auto">
          <a:xfrm>
            <a:off x="1809750" y="2932113"/>
            <a:ext cx="748665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FF0000"/>
                </a:solidFill>
                <a:ea typeface="新細明體" panose="02020500000000000000" pitchFamily="18" charset="-120"/>
              </a:rPr>
              <a:t>If not a K</a:t>
            </a:r>
            <a:r>
              <a:rPr lang="en-US" altLang="zh-TW" sz="1400" baseline="-25000">
                <a:solidFill>
                  <a:srgbClr val="FF0000"/>
                </a:solidFill>
                <a:ea typeface="新細明體" panose="02020500000000000000" pitchFamily="18" charset="-120"/>
              </a:rPr>
              <a:t>n</a:t>
            </a:r>
            <a:r>
              <a:rPr lang="en-US" altLang="zh-TW" sz="1400">
                <a:solidFill>
                  <a:srgbClr val="FF0000"/>
                </a:solidFill>
                <a:ea typeface="新細明體" panose="02020500000000000000" pitchFamily="18" charset="-120"/>
              </a:rPr>
              <a:t>, remove any 2 nonadjacent vertices, the remaining graph is n-2 colorable </a:t>
            </a:r>
            <a:br>
              <a:rPr lang="en-US" altLang="zh-TW" sz="1400">
                <a:solidFill>
                  <a:srgbClr val="FF0000"/>
                </a:solidFill>
                <a:ea typeface="新細明體" panose="02020500000000000000" pitchFamily="18" charset="-120"/>
              </a:rPr>
            </a:br>
            <a:r>
              <a:rPr lang="en-US" altLang="zh-TW" sz="1400">
                <a:solidFill>
                  <a:srgbClr val="FF0000"/>
                </a:solidFill>
                <a:ea typeface="新細明體" panose="02020500000000000000" pitchFamily="18" charset="-120"/>
              </a:rPr>
              <a:t>               (since a graph of k nodes should be k-colorable);</a:t>
            </a:r>
            <a:br>
              <a:rPr lang="en-US" altLang="zh-TW" sz="1400">
                <a:solidFill>
                  <a:srgbClr val="FF0000"/>
                </a:solidFill>
                <a:ea typeface="新細明體" panose="02020500000000000000" pitchFamily="18" charset="-120"/>
              </a:rPr>
            </a:br>
            <a:r>
              <a:rPr lang="en-US" altLang="zh-TW" sz="1400">
                <a:solidFill>
                  <a:srgbClr val="FF0000"/>
                </a:solidFill>
                <a:ea typeface="新細明體" panose="02020500000000000000" pitchFamily="18" charset="-120"/>
              </a:rPr>
              <a:t>then add these 2 vertices back with a new color, which make the chromatic number=n-1, -&gt;&lt;-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45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453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455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45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4531" grpId="0" build="p"/>
      <p:bldP spid="534554" grpId="0"/>
      <p:bldP spid="534557"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投影片編號版面配置區 3">
            <a:extLst>
              <a:ext uri="{FF2B5EF4-FFF2-40B4-BE49-F238E27FC236}">
                <a16:creationId xmlns:a16="http://schemas.microsoft.com/office/drawing/2014/main" id="{FFBA0AF9-212A-4629-9181-4E7EFADD942B}"/>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FFDCCEE7-D982-4BE4-A5E7-A2DC8471A84B}" type="slidenum">
              <a:rPr lang="zh-TW" altLang="en-US" sz="1400" smtClean="0">
                <a:latin typeface="Times New Roman" panose="02020603050405020304" pitchFamily="18" charset="0"/>
              </a:rPr>
              <a:pPr/>
              <a:t>86</a:t>
            </a:fld>
            <a:endParaRPr lang="en-US" altLang="zh-TW" sz="1400">
              <a:latin typeface="Times New Roman" panose="02020603050405020304" pitchFamily="18" charset="0"/>
            </a:endParaRPr>
          </a:p>
        </p:txBody>
      </p:sp>
      <p:sp>
        <p:nvSpPr>
          <p:cNvPr id="175107" name="Rectangle 2">
            <a:extLst>
              <a:ext uri="{FF2B5EF4-FFF2-40B4-BE49-F238E27FC236}">
                <a16:creationId xmlns:a16="http://schemas.microsoft.com/office/drawing/2014/main" id="{D4950D4F-1F3F-4A57-91FA-7BDDB5324809}"/>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Directed Graphs</a:t>
            </a:r>
          </a:p>
        </p:txBody>
      </p:sp>
      <p:sp>
        <p:nvSpPr>
          <p:cNvPr id="175108" name="Rectangle 3">
            <a:extLst>
              <a:ext uri="{FF2B5EF4-FFF2-40B4-BE49-F238E27FC236}">
                <a16:creationId xmlns:a16="http://schemas.microsoft.com/office/drawing/2014/main" id="{BA2ED141-4C6F-4AE4-A586-D07E55073994}"/>
              </a:ext>
            </a:extLst>
          </p:cNvPr>
          <p:cNvSpPr>
            <a:spLocks noGrp="1" noChangeArrowheads="1"/>
          </p:cNvSpPr>
          <p:nvPr>
            <p:ph type="body" idx="1"/>
          </p:nvPr>
        </p:nvSpPr>
        <p:spPr>
          <a:xfrm>
            <a:off x="481013" y="917575"/>
            <a:ext cx="9224962" cy="5410200"/>
          </a:xfrm>
        </p:spPr>
        <p:txBody>
          <a:bodyPr/>
          <a:lstStyle/>
          <a:p>
            <a:r>
              <a:rPr lang="en-US" altLang="zh-TW" sz="2200">
                <a:solidFill>
                  <a:srgbClr val="008000"/>
                </a:solidFill>
                <a:ea typeface="新細明體" panose="02020500000000000000" pitchFamily="18" charset="-120"/>
              </a:rPr>
              <a:t>Directed graph (digraph):</a:t>
            </a:r>
            <a:r>
              <a:rPr lang="en-US" altLang="zh-TW" sz="2200">
                <a:ea typeface="新細明體" panose="02020500000000000000" pitchFamily="18" charset="-120"/>
              </a:rPr>
              <a:t> contains     a finite nonempty set V      and</a:t>
            </a:r>
            <a:br>
              <a:rPr lang="en-US" altLang="zh-TW" sz="2200">
                <a:ea typeface="新細明體" panose="02020500000000000000" pitchFamily="18" charset="-120"/>
              </a:rPr>
            </a:br>
            <a:r>
              <a:rPr lang="en-US" altLang="zh-TW" sz="2200">
                <a:ea typeface="新細明體" panose="02020500000000000000" pitchFamily="18" charset="-120"/>
              </a:rPr>
              <a:t>a set E of </a:t>
            </a:r>
            <a:r>
              <a:rPr lang="en-US" altLang="zh-TW" sz="2200">
                <a:solidFill>
                  <a:schemeClr val="accent2"/>
                </a:solidFill>
                <a:ea typeface="新細明體" panose="02020500000000000000" pitchFamily="18" charset="-120"/>
              </a:rPr>
              <a:t>ordered pairs</a:t>
            </a:r>
            <a:r>
              <a:rPr lang="en-US" altLang="zh-TW" sz="2200">
                <a:ea typeface="新細明體" panose="02020500000000000000" pitchFamily="18" charset="-120"/>
              </a:rPr>
              <a:t> of distinct elements of V.</a:t>
            </a:r>
            <a:r>
              <a:rPr lang="en-US" altLang="zh-TW" sz="2400">
                <a:latin typeface="Times New Roman" panose="02020603050405020304" pitchFamily="18" charset="0"/>
                <a:ea typeface="新細明體" panose="02020500000000000000" pitchFamily="18" charset="-120"/>
              </a:rPr>
              <a:t> </a:t>
            </a:r>
          </a:p>
          <a:p>
            <a:r>
              <a:rPr lang="en-US" altLang="zh-TW" sz="2200">
                <a:solidFill>
                  <a:srgbClr val="008000"/>
                </a:solidFill>
                <a:ea typeface="新細明體" panose="02020500000000000000" pitchFamily="18" charset="-120"/>
              </a:rPr>
              <a:t>Directed edge (i,j):</a:t>
            </a:r>
            <a:r>
              <a:rPr lang="en-US" altLang="zh-TW" sz="2200">
                <a:ea typeface="新細明體" panose="02020500000000000000" pitchFamily="18" charset="-120"/>
              </a:rPr>
              <a:t> an edge from vertex i to vertex j (not the other way)</a:t>
            </a:r>
          </a:p>
          <a:p>
            <a:endParaRPr lang="en-US" altLang="zh-TW" sz="800">
              <a:latin typeface="Times New Roman" panose="02020603050405020304" pitchFamily="18" charset="0"/>
              <a:ea typeface="新細明體" panose="02020500000000000000" pitchFamily="18" charset="-120"/>
            </a:endParaRPr>
          </a:p>
          <a:p>
            <a:r>
              <a:rPr lang="en-US" altLang="zh-TW" sz="2200">
                <a:solidFill>
                  <a:srgbClr val="008000"/>
                </a:solidFill>
                <a:ea typeface="新細明體" panose="02020500000000000000" pitchFamily="18" charset="-120"/>
              </a:rPr>
              <a:t>Outdegree of vertex v:</a:t>
            </a:r>
            <a:r>
              <a:rPr lang="en-US" altLang="zh-TW" sz="2200">
                <a:ea typeface="新細明體" panose="02020500000000000000" pitchFamily="18" charset="-120"/>
              </a:rPr>
              <a:t> outdeg(v), # directed edges outgoing from v</a:t>
            </a:r>
          </a:p>
          <a:p>
            <a:endParaRPr lang="en-US" altLang="zh-TW" sz="800">
              <a:latin typeface="Times New Roman" panose="02020603050405020304" pitchFamily="18" charset="0"/>
              <a:ea typeface="新細明體" panose="02020500000000000000" pitchFamily="18" charset="-120"/>
            </a:endParaRPr>
          </a:p>
          <a:p>
            <a:r>
              <a:rPr lang="en-US" altLang="zh-TW" sz="2200">
                <a:solidFill>
                  <a:srgbClr val="008000"/>
                </a:solidFill>
                <a:ea typeface="新細明體" panose="02020500000000000000" pitchFamily="18" charset="-120"/>
              </a:rPr>
              <a:t>Indegree of vertex v:</a:t>
            </a:r>
            <a:r>
              <a:rPr lang="en-US" altLang="zh-TW" sz="2200">
                <a:ea typeface="新細明體" panose="02020500000000000000" pitchFamily="18" charset="-120"/>
              </a:rPr>
              <a:t> indeg(v), # directed edges incoming to v</a:t>
            </a:r>
          </a:p>
          <a:p>
            <a:endParaRPr lang="en-US" altLang="zh-TW" sz="800">
              <a:latin typeface="Times New Roman" panose="02020603050405020304" pitchFamily="18" charset="0"/>
              <a:ea typeface="新細明體" panose="02020500000000000000" pitchFamily="18" charset="-120"/>
            </a:endParaRPr>
          </a:p>
          <a:p>
            <a:r>
              <a:rPr lang="en-US" altLang="zh-TW" sz="2200">
                <a:solidFill>
                  <a:srgbClr val="008000"/>
                </a:solidFill>
                <a:ea typeface="新細明體" panose="02020500000000000000" pitchFamily="18" charset="-120"/>
              </a:rPr>
              <a:t>Thm 4.10     in a directed graph </a:t>
            </a:r>
            <a:r>
              <a:rPr lang="en-US" altLang="zh-TW" sz="2200">
                <a:ea typeface="新細明體" panose="02020500000000000000" pitchFamily="18" charset="-120"/>
              </a:rPr>
              <a:t> </a:t>
            </a:r>
            <a:r>
              <a:rPr lang="en-US" altLang="zh-TW" sz="2200">
                <a:solidFill>
                  <a:srgbClr val="008000"/>
                </a:solidFill>
                <a:ea typeface="新細明體" panose="02020500000000000000" pitchFamily="18" charset="-120"/>
              </a:rPr>
              <a:t>G=(V,E)</a:t>
            </a:r>
          </a:p>
          <a:p>
            <a:endParaRPr lang="en-US" altLang="zh-TW" sz="2400">
              <a:latin typeface="Times New Roman" panose="02020603050405020304" pitchFamily="18" charset="0"/>
              <a:ea typeface="新細明體" panose="02020500000000000000" pitchFamily="18" charset="-120"/>
            </a:endParaRPr>
          </a:p>
          <a:p>
            <a:endParaRPr lang="en-US" altLang="zh-TW" sz="2400">
              <a:latin typeface="Times New Roman" panose="02020603050405020304" pitchFamily="18" charset="0"/>
              <a:ea typeface="新細明體" panose="02020500000000000000" pitchFamily="18" charset="-120"/>
            </a:endParaRPr>
          </a:p>
          <a:p>
            <a:endParaRPr lang="en-US" altLang="zh-TW" sz="800">
              <a:latin typeface="Times New Roman" panose="02020603050405020304" pitchFamily="18" charset="0"/>
              <a:ea typeface="新細明體" panose="02020500000000000000" pitchFamily="18" charset="-120"/>
            </a:endParaRPr>
          </a:p>
          <a:p>
            <a:r>
              <a:rPr lang="en-US" altLang="zh-TW" sz="2200">
                <a:ea typeface="新細明體" panose="02020500000000000000" pitchFamily="18" charset="-120"/>
              </a:rPr>
              <a:t>Adjacency matrix  A(G) &amp; Adjacency lists are defined as before</a:t>
            </a:r>
          </a:p>
          <a:p>
            <a:endParaRPr lang="en-US" altLang="zh-TW" sz="800">
              <a:latin typeface="Times New Roman" panose="02020603050405020304" pitchFamily="18" charset="0"/>
              <a:ea typeface="新細明體" panose="02020500000000000000" pitchFamily="18" charset="-120"/>
            </a:endParaRPr>
          </a:p>
          <a:p>
            <a:r>
              <a:rPr lang="en-US" altLang="zh-TW" sz="2200">
                <a:solidFill>
                  <a:srgbClr val="008000"/>
                </a:solidFill>
                <a:ea typeface="新細明體" panose="02020500000000000000" pitchFamily="18" charset="-120"/>
              </a:rPr>
              <a:t>Thm 4.11  Let A(G)</a:t>
            </a:r>
            <a:r>
              <a:rPr lang="en-US" altLang="zh-TW" sz="2200" baseline="-25000">
                <a:solidFill>
                  <a:srgbClr val="008000"/>
                </a:solidFill>
                <a:ea typeface="新細明體" panose="02020500000000000000" pitchFamily="18" charset="-120"/>
              </a:rPr>
              <a:t>ij</a:t>
            </a:r>
            <a:r>
              <a:rPr lang="en-US" altLang="zh-TW" sz="2200">
                <a:solidFill>
                  <a:srgbClr val="008000"/>
                </a:solidFill>
                <a:ea typeface="新細明體" panose="02020500000000000000" pitchFamily="18" charset="-120"/>
              </a:rPr>
              <a:t> denotes the (i,j)</a:t>
            </a:r>
            <a:r>
              <a:rPr lang="en-US" altLang="zh-TW" sz="2200" baseline="30000">
                <a:solidFill>
                  <a:srgbClr val="008000"/>
                </a:solidFill>
                <a:ea typeface="新細明體" panose="02020500000000000000" pitchFamily="18" charset="-120"/>
              </a:rPr>
              <a:t>th</a:t>
            </a:r>
            <a:r>
              <a:rPr lang="en-US" altLang="zh-TW" sz="2200">
                <a:solidFill>
                  <a:srgbClr val="008000"/>
                </a:solidFill>
                <a:ea typeface="新細明體" panose="02020500000000000000" pitchFamily="18" charset="-120"/>
              </a:rPr>
              <a:t> entry of A(G)</a:t>
            </a:r>
            <a:br>
              <a:rPr lang="en-US" altLang="zh-TW" sz="2400">
                <a:latin typeface="Times New Roman" panose="02020603050405020304" pitchFamily="18" charset="0"/>
                <a:ea typeface="新細明體" panose="02020500000000000000" pitchFamily="18" charset="-120"/>
              </a:rPr>
            </a:br>
            <a:endParaRPr lang="en-US" altLang="zh-TW">
              <a:ea typeface="新細明體" panose="02020500000000000000" pitchFamily="18" charset="-120"/>
            </a:endParaRPr>
          </a:p>
        </p:txBody>
      </p:sp>
      <p:sp>
        <p:nvSpPr>
          <p:cNvPr id="175109" name="Text Box 4">
            <a:extLst>
              <a:ext uri="{FF2B5EF4-FFF2-40B4-BE49-F238E27FC236}">
                <a16:creationId xmlns:a16="http://schemas.microsoft.com/office/drawing/2014/main" id="{2C5C02B8-4B14-4540-A2C2-37A2EAACF5EE}"/>
              </a:ext>
            </a:extLst>
          </p:cNvPr>
          <p:cNvSpPr txBox="1">
            <a:spLocks noChangeArrowheads="1"/>
          </p:cNvSpPr>
          <p:nvPr/>
        </p:nvSpPr>
        <p:spPr bwMode="auto">
          <a:xfrm>
            <a:off x="457200" y="6408738"/>
            <a:ext cx="33337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4.5: Directed Graphs and Multigraphs</a:t>
            </a:r>
          </a:p>
        </p:txBody>
      </p:sp>
      <mc:AlternateContent xmlns:mc="http://schemas.openxmlformats.org/markup-compatibility/2006" xmlns:a14="http://schemas.microsoft.com/office/drawing/2010/main">
        <mc:Choice Requires="a14">
          <p:sp>
            <p:nvSpPr>
              <p:cNvPr id="175110" name="Object 6">
                <a:extLst>
                  <a:ext uri="{FF2B5EF4-FFF2-40B4-BE49-F238E27FC236}">
                    <a16:creationId xmlns:a16="http://schemas.microsoft.com/office/drawing/2014/main" id="{15F0D971-9A7A-48AD-9D4C-D3DD32EE5B33}"/>
                  </a:ext>
                </a:extLst>
              </p:cNvPr>
              <p:cNvSpPr txBox="1"/>
              <p:nvPr/>
            </p:nvSpPr>
            <p:spPr bwMode="auto">
              <a:xfrm>
                <a:off x="1674813" y="3609975"/>
                <a:ext cx="3998912" cy="658813"/>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nary>
                        <m:naryPr>
                          <m:chr m:val="∑"/>
                          <m:supHide m:val="on"/>
                          <m:ctrlPr>
                            <a:rPr lang="zh-TW" altLang="en-US" i="1">
                              <a:solidFill>
                                <a:srgbClr val="008000"/>
                              </a:solidFill>
                              <a:latin typeface="Cambria Math" panose="02040503050406030204" pitchFamily="18" charset="0"/>
                            </a:rPr>
                          </m:ctrlPr>
                        </m:naryPr>
                        <m:sub>
                          <m:r>
                            <a:rPr lang="zh-TW" altLang="en-US" i="1">
                              <a:solidFill>
                                <a:srgbClr val="008000"/>
                              </a:solidFill>
                              <a:latin typeface="Cambria Math" panose="02040503050406030204" pitchFamily="18" charset="0"/>
                            </a:rPr>
                            <m:t>𝑣</m:t>
                          </m:r>
                          <m:r>
                            <a:rPr lang="zh-TW" altLang="en-US" i="1">
                              <a:solidFill>
                                <a:srgbClr val="008000"/>
                              </a:solidFill>
                              <a:latin typeface="Cambria Math" panose="02040503050406030204" pitchFamily="18" charset="0"/>
                            </a:rPr>
                            <m:t>∈</m:t>
                          </m:r>
                          <m:r>
                            <a:rPr lang="zh-TW" altLang="en-US" i="1">
                              <a:solidFill>
                                <a:srgbClr val="008000"/>
                              </a:solidFill>
                              <a:latin typeface="Cambria Math" panose="02040503050406030204" pitchFamily="18" charset="0"/>
                            </a:rPr>
                            <m:t>𝑉</m:t>
                          </m:r>
                        </m:sub>
                        <m:sup/>
                        <m:e>
                          <m:r>
                            <a:rPr lang="zh-TW" altLang="en-US" i="1">
                              <a:solidFill>
                                <a:srgbClr val="008000"/>
                              </a:solidFill>
                              <a:latin typeface="Cambria Math" panose="02040503050406030204" pitchFamily="18" charset="0"/>
                            </a:rPr>
                            <m:t>𝑖𝑛𝑑𝑒𝑔</m:t>
                          </m:r>
                          <m:r>
                            <a:rPr lang="zh-TW" altLang="en-US" i="1">
                              <a:solidFill>
                                <a:srgbClr val="008000"/>
                              </a:solidFill>
                              <a:latin typeface="Cambria Math" panose="02040503050406030204" pitchFamily="18" charset="0"/>
                            </a:rPr>
                            <m:t>(</m:t>
                          </m:r>
                        </m:e>
                      </m:nary>
                      <m:r>
                        <a:rPr lang="zh-TW" altLang="en-US" i="1">
                          <a:solidFill>
                            <a:srgbClr val="008000"/>
                          </a:solidFill>
                          <a:latin typeface="Cambria Math" panose="02040503050406030204" pitchFamily="18" charset="0"/>
                        </a:rPr>
                        <m:t>𝑣</m:t>
                      </m:r>
                      <m:r>
                        <a:rPr lang="zh-TW" altLang="en-US" i="1">
                          <a:solidFill>
                            <a:srgbClr val="008000"/>
                          </a:solidFill>
                          <a:latin typeface="Cambria Math" panose="02040503050406030204" pitchFamily="18" charset="0"/>
                        </a:rPr>
                        <m:t>)=</m:t>
                      </m:r>
                      <m:nary>
                        <m:naryPr>
                          <m:chr m:val="∑"/>
                          <m:supHide m:val="on"/>
                          <m:ctrlPr>
                            <a:rPr lang="zh-TW" altLang="en-US" i="1">
                              <a:solidFill>
                                <a:srgbClr val="008000"/>
                              </a:solidFill>
                              <a:latin typeface="Cambria Math" panose="02040503050406030204" pitchFamily="18" charset="0"/>
                            </a:rPr>
                          </m:ctrlPr>
                        </m:naryPr>
                        <m:sub>
                          <m:r>
                            <a:rPr lang="zh-TW" altLang="en-US" i="1">
                              <a:solidFill>
                                <a:srgbClr val="008000"/>
                              </a:solidFill>
                              <a:latin typeface="Cambria Math" panose="02040503050406030204" pitchFamily="18" charset="0"/>
                            </a:rPr>
                            <m:t>𝑣</m:t>
                          </m:r>
                          <m:r>
                            <a:rPr lang="zh-TW" altLang="en-US" i="1">
                              <a:solidFill>
                                <a:srgbClr val="008000"/>
                              </a:solidFill>
                              <a:latin typeface="Cambria Math" panose="02040503050406030204" pitchFamily="18" charset="0"/>
                            </a:rPr>
                            <m:t>∈</m:t>
                          </m:r>
                          <m:r>
                            <a:rPr lang="zh-TW" altLang="en-US" i="1">
                              <a:solidFill>
                                <a:srgbClr val="008000"/>
                              </a:solidFill>
                              <a:latin typeface="Cambria Math" panose="02040503050406030204" pitchFamily="18" charset="0"/>
                            </a:rPr>
                            <m:t>𝑉</m:t>
                          </m:r>
                        </m:sub>
                        <m:sup/>
                        <m:e>
                          <m:r>
                            <a:rPr lang="zh-TW" altLang="en-US" i="1">
                              <a:solidFill>
                                <a:srgbClr val="008000"/>
                              </a:solidFill>
                              <a:latin typeface="Cambria Math" panose="02040503050406030204" pitchFamily="18" charset="0"/>
                            </a:rPr>
                            <m:t>𝑜𝑢𝑡𝑑𝑒𝑔</m:t>
                          </m:r>
                          <m:r>
                            <a:rPr lang="zh-TW" altLang="en-US" i="1">
                              <a:solidFill>
                                <a:srgbClr val="008000"/>
                              </a:solidFill>
                              <a:latin typeface="Cambria Math" panose="02040503050406030204" pitchFamily="18" charset="0"/>
                            </a:rPr>
                            <m:t>(</m:t>
                          </m:r>
                        </m:e>
                      </m:nary>
                      <m:r>
                        <a:rPr lang="zh-TW" altLang="en-US" i="1">
                          <a:solidFill>
                            <a:srgbClr val="008000"/>
                          </a:solidFill>
                          <a:latin typeface="Cambria Math" panose="02040503050406030204" pitchFamily="18" charset="0"/>
                        </a:rPr>
                        <m:t>𝑣</m:t>
                      </m:r>
                      <m:r>
                        <a:rPr lang="zh-TW" altLang="en-US" i="1">
                          <a:solidFill>
                            <a:srgbClr val="008000"/>
                          </a:solidFill>
                          <a:latin typeface="Cambria Math" panose="02040503050406030204" pitchFamily="18" charset="0"/>
                        </a:rPr>
                        <m:t>)=|</m:t>
                      </m:r>
                      <m:r>
                        <a:rPr lang="zh-TW" altLang="en-US" i="1">
                          <a:solidFill>
                            <a:srgbClr val="008000"/>
                          </a:solidFill>
                          <a:latin typeface="Cambria Math" panose="02040503050406030204" pitchFamily="18" charset="0"/>
                        </a:rPr>
                        <m:t>𝐸</m:t>
                      </m:r>
                      <m:r>
                        <a:rPr lang="zh-TW" altLang="en-US" i="1">
                          <a:solidFill>
                            <a:srgbClr val="008000"/>
                          </a:solidFill>
                          <a:latin typeface="Cambria Math" panose="02040503050406030204" pitchFamily="18" charset="0"/>
                        </a:rPr>
                        <m:t>|</m:t>
                      </m:r>
                    </m:oMath>
                  </m:oMathPara>
                </a14:m>
                <a:endParaRPr lang="zh-TW" altLang="en-US"/>
              </a:p>
            </p:txBody>
          </p:sp>
        </mc:Choice>
        <mc:Fallback xmlns="">
          <p:sp>
            <p:nvSpPr>
              <p:cNvPr id="175110" name="Object 6">
                <a:extLst>
                  <a:ext uri="{FF2B5EF4-FFF2-40B4-BE49-F238E27FC236}">
                    <a16:creationId xmlns:a16="http://schemas.microsoft.com/office/drawing/2014/main" id="{15F0D971-9A7A-48AD-9D4C-D3DD32EE5B33}"/>
                  </a:ext>
                </a:extLst>
              </p:cNvPr>
              <p:cNvSpPr txBox="1">
                <a:spLocks noRot="1" noChangeAspect="1" noMove="1" noResize="1" noEditPoints="1" noAdjustHandles="1" noChangeArrowheads="1" noChangeShapeType="1" noTextEdit="1"/>
              </p:cNvSpPr>
              <p:nvPr/>
            </p:nvSpPr>
            <p:spPr bwMode="auto">
              <a:xfrm>
                <a:off x="1674813" y="3609975"/>
                <a:ext cx="3998912" cy="658813"/>
              </a:xfrm>
              <a:prstGeom prst="rect">
                <a:avLst/>
              </a:prstGeom>
              <a:blipFill>
                <a:blip r:embed="rId3"/>
                <a:stretch>
                  <a:fillRect l="-2134" t="-108333" b="-149074"/>
                </a:stretch>
              </a:blipFill>
              <a:ln>
                <a:noFill/>
              </a:ln>
              <a:effectLst/>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5111" name="Object 7">
                <a:extLst>
                  <a:ext uri="{FF2B5EF4-FFF2-40B4-BE49-F238E27FC236}">
                    <a16:creationId xmlns:a16="http://schemas.microsoft.com/office/drawing/2014/main" id="{7D8691E7-69A0-420F-BFC7-5D54F7067D5D}"/>
                  </a:ext>
                </a:extLst>
              </p:cNvPr>
              <p:cNvSpPr txBox="1"/>
              <p:nvPr/>
            </p:nvSpPr>
            <p:spPr bwMode="auto">
              <a:xfrm>
                <a:off x="1330325" y="5214938"/>
                <a:ext cx="7951788" cy="895350"/>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nary>
                        <m:naryPr>
                          <m:chr m:val="∑"/>
                          <m:ctrlPr>
                            <a:rPr lang="zh-TW" altLang="en-US" i="1">
                              <a:solidFill>
                                <a:srgbClr val="008000"/>
                              </a:solidFill>
                              <a:latin typeface="Cambria Math" panose="02040503050406030204" pitchFamily="18" charset="0"/>
                            </a:rPr>
                          </m:ctrlPr>
                        </m:naryPr>
                        <m:sub>
                          <m:r>
                            <a:rPr lang="zh-TW" altLang="en-US" i="1">
                              <a:solidFill>
                                <a:srgbClr val="008000"/>
                              </a:solidFill>
                              <a:latin typeface="Cambria Math" panose="02040503050406030204" pitchFamily="18" charset="0"/>
                            </a:rPr>
                            <m:t>𝑗</m:t>
                          </m:r>
                          <m:r>
                            <a:rPr lang="zh-TW" altLang="en-US" i="1">
                              <a:solidFill>
                                <a:srgbClr val="008000"/>
                              </a:solidFill>
                              <a:latin typeface="Cambria Math" panose="02040503050406030204" pitchFamily="18" charset="0"/>
                            </a:rPr>
                            <m:t>=1</m:t>
                          </m:r>
                        </m:sub>
                        <m:sup>
                          <m:r>
                            <a:rPr lang="zh-TW" altLang="en-US" i="1">
                              <a:solidFill>
                                <a:srgbClr val="008000"/>
                              </a:solidFill>
                              <a:latin typeface="Cambria Math" panose="02040503050406030204" pitchFamily="18" charset="0"/>
                            </a:rPr>
                            <m:t>|</m:t>
                          </m:r>
                          <m:r>
                            <a:rPr lang="zh-TW" altLang="en-US" i="1">
                              <a:solidFill>
                                <a:srgbClr val="008000"/>
                              </a:solidFill>
                              <a:latin typeface="Cambria Math" panose="02040503050406030204" pitchFamily="18" charset="0"/>
                            </a:rPr>
                            <m:t>𝑉</m:t>
                          </m:r>
                          <m:r>
                            <a:rPr lang="zh-TW" altLang="en-US" i="1">
                              <a:solidFill>
                                <a:srgbClr val="008000"/>
                              </a:solidFill>
                              <a:latin typeface="Cambria Math" panose="02040503050406030204" pitchFamily="18" charset="0"/>
                            </a:rPr>
                            <m:t>|</m:t>
                          </m:r>
                        </m:sup>
                        <m:e>
                          <m:r>
                            <a:rPr lang="zh-TW" altLang="en-US" i="1">
                              <a:solidFill>
                                <a:srgbClr val="008000"/>
                              </a:solidFill>
                              <a:latin typeface="Cambria Math" panose="02040503050406030204" pitchFamily="18" charset="0"/>
                            </a:rPr>
                            <m:t>𝐴</m:t>
                          </m:r>
                          <m:r>
                            <a:rPr lang="zh-TW" altLang="en-US" i="1">
                              <a:solidFill>
                                <a:srgbClr val="008000"/>
                              </a:solidFill>
                              <a:latin typeface="Cambria Math" panose="02040503050406030204" pitchFamily="18" charset="0"/>
                            </a:rPr>
                            <m:t>(</m:t>
                          </m:r>
                          <m:r>
                            <a:rPr lang="zh-TW" altLang="en-US" i="1">
                              <a:solidFill>
                                <a:srgbClr val="008000"/>
                              </a:solidFill>
                              <a:latin typeface="Cambria Math" panose="02040503050406030204" pitchFamily="18" charset="0"/>
                            </a:rPr>
                            <m:t>𝐺</m:t>
                          </m:r>
                          <m:sSub>
                            <m:sSubPr>
                              <m:ctrlPr>
                                <a:rPr lang="zh-TW" altLang="en-US" i="1">
                                  <a:solidFill>
                                    <a:srgbClr val="008000"/>
                                  </a:solidFill>
                                  <a:latin typeface="Cambria Math" panose="02040503050406030204" pitchFamily="18" charset="0"/>
                                </a:rPr>
                              </m:ctrlPr>
                            </m:sSubPr>
                            <m:e>
                              <m:r>
                                <a:rPr lang="zh-TW" altLang="en-US" i="1">
                                  <a:solidFill>
                                    <a:srgbClr val="008000"/>
                                  </a:solidFill>
                                  <a:latin typeface="Cambria Math" panose="02040503050406030204" pitchFamily="18" charset="0"/>
                                </a:rPr>
                                <m:t>)</m:t>
                              </m:r>
                            </m:e>
                            <m:sub>
                              <m:r>
                                <a:rPr lang="zh-TW" altLang="en-US" i="1">
                                  <a:solidFill>
                                    <a:srgbClr val="008000"/>
                                  </a:solidFill>
                                  <a:latin typeface="Cambria Math" panose="02040503050406030204" pitchFamily="18" charset="0"/>
                                </a:rPr>
                                <m:t>𝑖𝑗</m:t>
                              </m:r>
                            </m:sub>
                          </m:sSub>
                        </m:e>
                      </m:nary>
                      <m:r>
                        <a:rPr lang="zh-TW" altLang="en-US" i="1">
                          <a:solidFill>
                            <a:srgbClr val="008000"/>
                          </a:solidFill>
                          <a:latin typeface="Cambria Math" panose="02040503050406030204" pitchFamily="18" charset="0"/>
                        </a:rPr>
                        <m:t>=</m:t>
                      </m:r>
                      <m:r>
                        <a:rPr lang="zh-TW" altLang="en-US" i="1">
                          <a:solidFill>
                            <a:srgbClr val="008000"/>
                          </a:solidFill>
                          <a:latin typeface="Cambria Math" panose="02040503050406030204" pitchFamily="18" charset="0"/>
                        </a:rPr>
                        <m:t>𝑜𝑢𝑡𝑑𝑒𝑔</m:t>
                      </m:r>
                      <m:r>
                        <a:rPr lang="zh-TW" altLang="en-US" i="1">
                          <a:solidFill>
                            <a:srgbClr val="008000"/>
                          </a:solidFill>
                          <a:latin typeface="Cambria Math" panose="02040503050406030204" pitchFamily="18" charset="0"/>
                        </a:rPr>
                        <m:t>(</m:t>
                      </m:r>
                      <m:r>
                        <a:rPr lang="zh-TW" altLang="en-US" i="1">
                          <a:solidFill>
                            <a:srgbClr val="008000"/>
                          </a:solidFill>
                          <a:latin typeface="Cambria Math" panose="02040503050406030204" pitchFamily="18" charset="0"/>
                        </a:rPr>
                        <m:t>𝑖</m:t>
                      </m:r>
                      <m:r>
                        <a:rPr lang="zh-TW" altLang="en-US" i="1">
                          <a:solidFill>
                            <a:srgbClr val="008000"/>
                          </a:solidFill>
                          <a:latin typeface="Cambria Math" panose="02040503050406030204" pitchFamily="18" charset="0"/>
                        </a:rPr>
                        <m:t>)</m:t>
                      </m:r>
                      <m:r>
                        <m:rPr>
                          <m:nor/>
                        </m:rPr>
                        <a:rPr lang="zh-TW" altLang="en-US" i="0">
                          <a:solidFill>
                            <a:srgbClr val="008000"/>
                          </a:solidFill>
                          <a:latin typeface="Cambria Math" panose="02040503050406030204" pitchFamily="18" charset="0"/>
                        </a:rPr>
                        <m:t>   </m:t>
                      </m:r>
                      <m:r>
                        <a:rPr lang="zh-TW" altLang="en-US" i="1">
                          <a:solidFill>
                            <a:srgbClr val="008000"/>
                          </a:solidFill>
                          <a:latin typeface="Cambria Math" panose="02040503050406030204" pitchFamily="18" charset="0"/>
                        </a:rPr>
                        <m:t>∀</m:t>
                      </m:r>
                      <m:r>
                        <a:rPr lang="zh-TW" altLang="en-US" i="1">
                          <a:solidFill>
                            <a:srgbClr val="008000"/>
                          </a:solidFill>
                          <a:latin typeface="Cambria Math" panose="02040503050406030204" pitchFamily="18" charset="0"/>
                        </a:rPr>
                        <m:t>𝑖</m:t>
                      </m:r>
                      <m:r>
                        <a:rPr lang="zh-TW" altLang="en-US" i="1">
                          <a:solidFill>
                            <a:srgbClr val="008000"/>
                          </a:solidFill>
                          <a:latin typeface="Cambria Math" panose="02040503050406030204" pitchFamily="18" charset="0"/>
                        </a:rPr>
                        <m:t>∈</m:t>
                      </m:r>
                      <m:r>
                        <a:rPr lang="zh-TW" altLang="en-US" i="1">
                          <a:solidFill>
                            <a:srgbClr val="008000"/>
                          </a:solidFill>
                          <a:latin typeface="Cambria Math" panose="02040503050406030204" pitchFamily="18" charset="0"/>
                        </a:rPr>
                        <m:t>𝑉</m:t>
                      </m:r>
                      <m:func>
                        <m:funcPr>
                          <m:ctrlPr>
                            <a:rPr lang="zh-TW" altLang="en-US" i="1">
                              <a:solidFill>
                                <a:srgbClr val="008000"/>
                              </a:solidFill>
                              <a:latin typeface="Cambria Math" panose="02040503050406030204" pitchFamily="18" charset="0"/>
                            </a:rPr>
                          </m:ctrlPr>
                        </m:funcPr>
                        <m:fName>
                          <m:r>
                            <a:rPr lang="zh-TW" altLang="en-US" i="0">
                              <a:solidFill>
                                <a:srgbClr val="008000"/>
                              </a:solidFill>
                              <a:latin typeface="Cambria Math" panose="02040503050406030204" pitchFamily="18" charset="0"/>
                            </a:rPr>
                            <m:t>;</m:t>
                          </m:r>
                        </m:fName>
                        <m:e>
                          <m:r>
                            <a:rPr lang="zh-TW" altLang="en-US" i="1">
                              <a:solidFill>
                                <a:srgbClr val="008000"/>
                              </a:solidFill>
                              <a:latin typeface="Cambria Math" panose="02040503050406030204" pitchFamily="18" charset="0"/>
                            </a:rPr>
                            <m:t> </m:t>
                          </m:r>
                        </m:e>
                      </m:func>
                      <m:r>
                        <a:rPr lang="zh-TW" altLang="en-US" i="0">
                          <a:solidFill>
                            <a:srgbClr val="008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  </m:t>
                      </m:r>
                      <m:nary>
                        <m:naryPr>
                          <m:chr m:val="∑"/>
                          <m:ctrlPr>
                            <a:rPr lang="zh-TW" altLang="en-US" i="1">
                              <a:solidFill>
                                <a:srgbClr val="008000"/>
                              </a:solidFill>
                              <a:latin typeface="Cambria Math" panose="02040503050406030204" pitchFamily="18" charset="0"/>
                            </a:rPr>
                          </m:ctrlPr>
                        </m:naryPr>
                        <m:sub>
                          <m:r>
                            <a:rPr lang="zh-TW" altLang="en-US" i="1">
                              <a:solidFill>
                                <a:srgbClr val="008000"/>
                              </a:solidFill>
                              <a:latin typeface="Cambria Math" panose="02040503050406030204" pitchFamily="18" charset="0"/>
                            </a:rPr>
                            <m:t>𝑖</m:t>
                          </m:r>
                          <m:r>
                            <a:rPr lang="zh-TW" altLang="en-US" i="1">
                              <a:solidFill>
                                <a:srgbClr val="008000"/>
                              </a:solidFill>
                              <a:latin typeface="Cambria Math" panose="02040503050406030204" pitchFamily="18" charset="0"/>
                            </a:rPr>
                            <m:t>=1</m:t>
                          </m:r>
                        </m:sub>
                        <m:sup>
                          <m:r>
                            <a:rPr lang="zh-TW" altLang="en-US" i="1">
                              <a:solidFill>
                                <a:srgbClr val="008000"/>
                              </a:solidFill>
                              <a:latin typeface="Cambria Math" panose="02040503050406030204" pitchFamily="18" charset="0"/>
                            </a:rPr>
                            <m:t>|</m:t>
                          </m:r>
                          <m:r>
                            <a:rPr lang="zh-TW" altLang="en-US" i="1">
                              <a:solidFill>
                                <a:srgbClr val="008000"/>
                              </a:solidFill>
                              <a:latin typeface="Cambria Math" panose="02040503050406030204" pitchFamily="18" charset="0"/>
                            </a:rPr>
                            <m:t>𝑉</m:t>
                          </m:r>
                          <m:r>
                            <a:rPr lang="zh-TW" altLang="en-US" i="1">
                              <a:solidFill>
                                <a:srgbClr val="008000"/>
                              </a:solidFill>
                              <a:latin typeface="Cambria Math" panose="02040503050406030204" pitchFamily="18" charset="0"/>
                            </a:rPr>
                            <m:t>|</m:t>
                          </m:r>
                        </m:sup>
                        <m:e>
                          <m:r>
                            <a:rPr lang="zh-TW" altLang="en-US" i="1">
                              <a:solidFill>
                                <a:srgbClr val="008000"/>
                              </a:solidFill>
                              <a:latin typeface="Cambria Math" panose="02040503050406030204" pitchFamily="18" charset="0"/>
                            </a:rPr>
                            <m:t>𝐴</m:t>
                          </m:r>
                          <m:r>
                            <a:rPr lang="zh-TW" altLang="en-US" i="1">
                              <a:solidFill>
                                <a:srgbClr val="008000"/>
                              </a:solidFill>
                              <a:latin typeface="Cambria Math" panose="02040503050406030204" pitchFamily="18" charset="0"/>
                            </a:rPr>
                            <m:t>(</m:t>
                          </m:r>
                          <m:r>
                            <a:rPr lang="zh-TW" altLang="en-US" i="1">
                              <a:solidFill>
                                <a:srgbClr val="008000"/>
                              </a:solidFill>
                              <a:latin typeface="Cambria Math" panose="02040503050406030204" pitchFamily="18" charset="0"/>
                            </a:rPr>
                            <m:t>𝐺</m:t>
                          </m:r>
                          <m:sSub>
                            <m:sSubPr>
                              <m:ctrlPr>
                                <a:rPr lang="zh-TW" altLang="en-US" i="1">
                                  <a:solidFill>
                                    <a:srgbClr val="008000"/>
                                  </a:solidFill>
                                  <a:latin typeface="Cambria Math" panose="02040503050406030204" pitchFamily="18" charset="0"/>
                                </a:rPr>
                              </m:ctrlPr>
                            </m:sSubPr>
                            <m:e>
                              <m:r>
                                <a:rPr lang="zh-TW" altLang="en-US" i="1">
                                  <a:solidFill>
                                    <a:srgbClr val="008000"/>
                                  </a:solidFill>
                                  <a:latin typeface="Cambria Math" panose="02040503050406030204" pitchFamily="18" charset="0"/>
                                </a:rPr>
                                <m:t>)</m:t>
                              </m:r>
                            </m:e>
                            <m:sub>
                              <m:r>
                                <a:rPr lang="zh-TW" altLang="en-US" i="1">
                                  <a:solidFill>
                                    <a:srgbClr val="008000"/>
                                  </a:solidFill>
                                  <a:latin typeface="Cambria Math" panose="02040503050406030204" pitchFamily="18" charset="0"/>
                                </a:rPr>
                                <m:t>𝑖𝑗</m:t>
                              </m:r>
                            </m:sub>
                          </m:sSub>
                        </m:e>
                      </m:nary>
                      <m:r>
                        <a:rPr lang="zh-TW" altLang="en-US" i="1">
                          <a:solidFill>
                            <a:srgbClr val="008000"/>
                          </a:solidFill>
                          <a:latin typeface="Cambria Math" panose="02040503050406030204" pitchFamily="18" charset="0"/>
                        </a:rPr>
                        <m:t>=</m:t>
                      </m:r>
                      <m:r>
                        <a:rPr lang="zh-TW" altLang="en-US" i="1">
                          <a:solidFill>
                            <a:srgbClr val="008000"/>
                          </a:solidFill>
                          <a:latin typeface="Cambria Math" panose="02040503050406030204" pitchFamily="18" charset="0"/>
                        </a:rPr>
                        <m:t>𝑖𝑛𝑑𝑒𝑔</m:t>
                      </m:r>
                      <m:r>
                        <a:rPr lang="zh-TW" altLang="en-US" i="1">
                          <a:solidFill>
                            <a:srgbClr val="008000"/>
                          </a:solidFill>
                          <a:latin typeface="Cambria Math" panose="02040503050406030204" pitchFamily="18" charset="0"/>
                        </a:rPr>
                        <m:t>(</m:t>
                      </m:r>
                      <m:r>
                        <a:rPr lang="zh-TW" altLang="en-US" i="1">
                          <a:solidFill>
                            <a:srgbClr val="008000"/>
                          </a:solidFill>
                          <a:latin typeface="Cambria Math" panose="02040503050406030204" pitchFamily="18" charset="0"/>
                        </a:rPr>
                        <m:t>𝑗</m:t>
                      </m:r>
                      <m:r>
                        <a:rPr lang="zh-TW" altLang="en-US" i="1">
                          <a:solidFill>
                            <a:srgbClr val="008000"/>
                          </a:solidFill>
                          <a:latin typeface="Cambria Math" panose="02040503050406030204" pitchFamily="18" charset="0"/>
                        </a:rPr>
                        <m:t>)</m:t>
                      </m:r>
                      <m:r>
                        <m:rPr>
                          <m:nor/>
                        </m:rPr>
                        <a:rPr lang="zh-TW" altLang="en-US" i="0">
                          <a:solidFill>
                            <a:srgbClr val="008000"/>
                          </a:solidFill>
                          <a:latin typeface="Cambria Math" panose="02040503050406030204" pitchFamily="18" charset="0"/>
                        </a:rPr>
                        <m:t>   </m:t>
                      </m:r>
                      <m:r>
                        <a:rPr lang="zh-TW" altLang="en-US" i="1">
                          <a:solidFill>
                            <a:srgbClr val="008000"/>
                          </a:solidFill>
                          <a:latin typeface="Cambria Math" panose="02040503050406030204" pitchFamily="18" charset="0"/>
                        </a:rPr>
                        <m:t>∀</m:t>
                      </m:r>
                      <m:r>
                        <a:rPr lang="zh-TW" altLang="en-US" i="1">
                          <a:solidFill>
                            <a:srgbClr val="008000"/>
                          </a:solidFill>
                          <a:latin typeface="Cambria Math" panose="02040503050406030204" pitchFamily="18" charset="0"/>
                        </a:rPr>
                        <m:t>𝑗</m:t>
                      </m:r>
                      <m:r>
                        <a:rPr lang="zh-TW" altLang="en-US" i="1">
                          <a:solidFill>
                            <a:srgbClr val="008000"/>
                          </a:solidFill>
                          <a:latin typeface="Cambria Math" panose="02040503050406030204" pitchFamily="18" charset="0"/>
                        </a:rPr>
                        <m:t>∈</m:t>
                      </m:r>
                      <m:r>
                        <a:rPr lang="zh-TW" altLang="en-US" i="1">
                          <a:solidFill>
                            <a:srgbClr val="008000"/>
                          </a:solidFill>
                          <a:latin typeface="Cambria Math" panose="02040503050406030204" pitchFamily="18" charset="0"/>
                        </a:rPr>
                        <m:t>𝑉</m:t>
                      </m:r>
                    </m:oMath>
                  </m:oMathPara>
                </a14:m>
                <a:endParaRPr lang="zh-TW" altLang="en-US"/>
              </a:p>
            </p:txBody>
          </p:sp>
        </mc:Choice>
        <mc:Fallback xmlns="">
          <p:sp>
            <p:nvSpPr>
              <p:cNvPr id="175111" name="Object 7">
                <a:extLst>
                  <a:ext uri="{FF2B5EF4-FFF2-40B4-BE49-F238E27FC236}">
                    <a16:creationId xmlns:a16="http://schemas.microsoft.com/office/drawing/2014/main" id="{7D8691E7-69A0-420F-BFC7-5D54F7067D5D}"/>
                  </a:ext>
                </a:extLst>
              </p:cNvPr>
              <p:cNvSpPr txBox="1">
                <a:spLocks noRot="1" noChangeAspect="1" noMove="1" noResize="1" noEditPoints="1" noAdjustHandles="1" noChangeArrowheads="1" noChangeShapeType="1" noTextEdit="1"/>
              </p:cNvSpPr>
              <p:nvPr/>
            </p:nvSpPr>
            <p:spPr bwMode="auto">
              <a:xfrm>
                <a:off x="1330325" y="5214938"/>
                <a:ext cx="7951788" cy="895350"/>
              </a:xfrm>
              <a:prstGeom prst="rect">
                <a:avLst/>
              </a:prstGeom>
              <a:blipFill>
                <a:blip r:embed="rId4"/>
                <a:stretch>
                  <a:fillRect/>
                </a:stretch>
              </a:blipFill>
              <a:ln>
                <a:noFill/>
              </a:ln>
              <a:effectLst/>
              <a:extLst/>
            </p:spPr>
            <p:txBody>
              <a:bodyPr/>
              <a:lstStyle/>
              <a:p>
                <a:r>
                  <a:rPr lang="zh-TW" altLang="en-US">
                    <a:noFill/>
                  </a:rPr>
                  <a:t> </a:t>
                </a:r>
              </a:p>
            </p:txBody>
          </p:sp>
        </mc:Fallback>
      </mc:AlternateContent>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投影片編號版面配置區 3">
            <a:extLst>
              <a:ext uri="{FF2B5EF4-FFF2-40B4-BE49-F238E27FC236}">
                <a16:creationId xmlns:a16="http://schemas.microsoft.com/office/drawing/2014/main" id="{066B7968-F145-4B18-A0D6-E45B1C93CF5D}"/>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B8C8C88F-629C-4FF3-840D-6DCBBE16DE57}" type="slidenum">
              <a:rPr lang="zh-TW" altLang="en-US" sz="1400" smtClean="0">
                <a:latin typeface="Times New Roman" panose="02020603050405020304" pitchFamily="18" charset="0"/>
              </a:rPr>
              <a:pPr/>
              <a:t>87</a:t>
            </a:fld>
            <a:endParaRPr lang="en-US" altLang="zh-TW" sz="1400">
              <a:latin typeface="Times New Roman" panose="02020603050405020304" pitchFamily="18" charset="0"/>
            </a:endParaRPr>
          </a:p>
        </p:txBody>
      </p:sp>
      <p:sp>
        <p:nvSpPr>
          <p:cNvPr id="177155" name="Rectangle 2">
            <a:extLst>
              <a:ext uri="{FF2B5EF4-FFF2-40B4-BE49-F238E27FC236}">
                <a16:creationId xmlns:a16="http://schemas.microsoft.com/office/drawing/2014/main" id="{FFB5AC16-A4D7-40B8-8D10-EACA4B3B2039}"/>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Directed Multigraphs</a:t>
            </a:r>
          </a:p>
        </p:txBody>
      </p:sp>
      <p:sp>
        <p:nvSpPr>
          <p:cNvPr id="177156" name="Rectangle 3">
            <a:extLst>
              <a:ext uri="{FF2B5EF4-FFF2-40B4-BE49-F238E27FC236}">
                <a16:creationId xmlns:a16="http://schemas.microsoft.com/office/drawing/2014/main" id="{9E888A37-A265-4D1C-BB19-083280E22E59}"/>
              </a:ext>
            </a:extLst>
          </p:cNvPr>
          <p:cNvSpPr>
            <a:spLocks noGrp="1" noChangeArrowheads="1"/>
          </p:cNvSpPr>
          <p:nvPr>
            <p:ph type="body" idx="1"/>
          </p:nvPr>
        </p:nvSpPr>
        <p:spPr>
          <a:xfrm>
            <a:off x="481013" y="917575"/>
            <a:ext cx="9224962" cy="5410200"/>
          </a:xfrm>
        </p:spPr>
        <p:txBody>
          <a:bodyPr/>
          <a:lstStyle/>
          <a:p>
            <a:pPr marL="533400" indent="-533400"/>
            <a:r>
              <a:rPr lang="en-US" altLang="zh-TW" sz="2000">
                <a:solidFill>
                  <a:srgbClr val="008000"/>
                </a:solidFill>
                <a:ea typeface="新細明體" panose="02020500000000000000" pitchFamily="18" charset="-120"/>
              </a:rPr>
              <a:t>Directed Multigraph:</a:t>
            </a:r>
            <a:r>
              <a:rPr lang="en-US" altLang="zh-TW" sz="2000">
                <a:ea typeface="新細明體" panose="02020500000000000000" pitchFamily="18" charset="-120"/>
              </a:rPr>
              <a:t> a Multigraph whose edges are directed</a:t>
            </a:r>
          </a:p>
          <a:p>
            <a:pPr marL="533400" indent="-533400"/>
            <a:endParaRPr lang="en-US" altLang="zh-TW" sz="700">
              <a:ea typeface="新細明體" panose="02020500000000000000" pitchFamily="18" charset="-120"/>
            </a:endParaRPr>
          </a:p>
          <a:p>
            <a:pPr marL="533400" indent="-533400"/>
            <a:r>
              <a:rPr lang="en-US" altLang="zh-TW" sz="2000">
                <a:solidFill>
                  <a:srgbClr val="008000"/>
                </a:solidFill>
                <a:ea typeface="新細明體" panose="02020500000000000000" pitchFamily="18" charset="-120"/>
              </a:rPr>
              <a:t>Thm 4.12     </a:t>
            </a:r>
            <a:br>
              <a:rPr lang="en-US" altLang="zh-TW" sz="2000">
                <a:solidFill>
                  <a:srgbClr val="008000"/>
                </a:solidFill>
                <a:ea typeface="新細明體" panose="02020500000000000000" pitchFamily="18" charset="-120"/>
              </a:rPr>
            </a:br>
            <a:r>
              <a:rPr lang="en-US" altLang="zh-TW" sz="2000">
                <a:solidFill>
                  <a:srgbClr val="008000"/>
                </a:solidFill>
                <a:ea typeface="新細明體" panose="02020500000000000000" pitchFamily="18" charset="-120"/>
              </a:rPr>
              <a:t>Every u-v directed path contains a u-v simple directed path</a:t>
            </a:r>
            <a:endParaRPr lang="en-US" altLang="zh-TW" sz="2000">
              <a:ea typeface="新細明體" panose="02020500000000000000" pitchFamily="18" charset="-120"/>
            </a:endParaRPr>
          </a:p>
          <a:p>
            <a:pPr marL="533400" indent="-533400"/>
            <a:endParaRPr lang="en-US" altLang="zh-TW" sz="1000">
              <a:latin typeface="Times New Roman" panose="02020603050405020304" pitchFamily="18" charset="0"/>
              <a:ea typeface="新細明體" panose="02020500000000000000" pitchFamily="18" charset="-120"/>
            </a:endParaRPr>
          </a:p>
          <a:p>
            <a:pPr marL="533400" indent="-533400"/>
            <a:r>
              <a:rPr lang="en-US" altLang="zh-TW" sz="1800">
                <a:ea typeface="新細明體" panose="02020500000000000000" pitchFamily="18" charset="-120"/>
              </a:rPr>
              <a:t>A directed multigraph is </a:t>
            </a:r>
            <a:r>
              <a:rPr lang="en-US" altLang="zh-TW" sz="1800">
                <a:solidFill>
                  <a:srgbClr val="008000"/>
                </a:solidFill>
                <a:ea typeface="新細明體" panose="02020500000000000000" pitchFamily="18" charset="-120"/>
              </a:rPr>
              <a:t>strongly connected</a:t>
            </a:r>
            <a:r>
              <a:rPr lang="en-US" altLang="zh-TW" sz="1800">
                <a:ea typeface="新細明體" panose="02020500000000000000" pitchFamily="18" charset="-120"/>
              </a:rPr>
              <a:t> if there exists a directed path </a:t>
            </a:r>
            <a:r>
              <a:rPr lang="en-US" altLang="zh-TW" sz="1800" u="sng">
                <a:ea typeface="新細明體" panose="02020500000000000000" pitchFamily="18" charset="-120"/>
              </a:rPr>
              <a:t>from any vertex</a:t>
            </a:r>
            <a:r>
              <a:rPr lang="en-US" altLang="zh-TW" sz="1800">
                <a:ea typeface="新細明體" panose="02020500000000000000" pitchFamily="18" charset="-120"/>
              </a:rPr>
              <a:t> </a:t>
            </a:r>
            <a:r>
              <a:rPr lang="en-US" altLang="zh-TW" sz="1800" u="sng">
                <a:ea typeface="新細明體" panose="02020500000000000000" pitchFamily="18" charset="-120"/>
              </a:rPr>
              <a:t>to any other vertex</a:t>
            </a:r>
          </a:p>
          <a:p>
            <a:pPr marL="533400" indent="-533400"/>
            <a:endParaRPr lang="en-US" altLang="zh-TW" sz="1800">
              <a:ea typeface="新細明體" panose="02020500000000000000" pitchFamily="18" charset="-120"/>
            </a:endParaRPr>
          </a:p>
          <a:p>
            <a:pPr marL="533400" indent="-533400"/>
            <a:endParaRPr lang="en-US" altLang="zh-TW" sz="2000">
              <a:latin typeface="Times New Roman" panose="02020603050405020304" pitchFamily="18" charset="0"/>
              <a:ea typeface="新細明體" panose="02020500000000000000" pitchFamily="18" charset="-120"/>
            </a:endParaRPr>
          </a:p>
          <a:p>
            <a:pPr marL="533400" indent="-533400"/>
            <a:endParaRPr lang="en-US" altLang="zh-TW" sz="2000">
              <a:latin typeface="Times New Roman" panose="02020603050405020304" pitchFamily="18" charset="0"/>
              <a:ea typeface="新細明體" panose="02020500000000000000" pitchFamily="18" charset="-120"/>
            </a:endParaRPr>
          </a:p>
          <a:p>
            <a:pPr marL="533400" indent="-533400"/>
            <a:endParaRPr lang="en-US" altLang="zh-TW" sz="2000">
              <a:latin typeface="Times New Roman" panose="02020603050405020304" pitchFamily="18" charset="0"/>
              <a:ea typeface="新細明體" panose="02020500000000000000" pitchFamily="18" charset="-120"/>
            </a:endParaRPr>
          </a:p>
          <a:p>
            <a:pPr marL="533400" indent="-533400"/>
            <a:endParaRPr lang="en-US" altLang="zh-TW" sz="2000">
              <a:latin typeface="Times New Roman" panose="02020603050405020304" pitchFamily="18" charset="0"/>
              <a:ea typeface="新細明體" panose="02020500000000000000" pitchFamily="18" charset="-120"/>
            </a:endParaRPr>
          </a:p>
          <a:p>
            <a:pPr marL="533400" indent="-533400"/>
            <a:r>
              <a:rPr lang="en-US" altLang="zh-TW" sz="2000">
                <a:solidFill>
                  <a:srgbClr val="008000"/>
                </a:solidFill>
                <a:ea typeface="新細明體" panose="02020500000000000000" pitchFamily="18" charset="-120"/>
              </a:rPr>
              <a:t>Thm 4.13     For a connected directed multigraph G (with |V|≧2)</a:t>
            </a:r>
          </a:p>
          <a:p>
            <a:pPr marL="533400" indent="-533400">
              <a:buFontTx/>
              <a:buAutoNum type="alphaLcParenBoth"/>
            </a:pPr>
            <a:r>
              <a:rPr lang="en-US" altLang="zh-TW" sz="2000">
                <a:solidFill>
                  <a:srgbClr val="008000"/>
                </a:solidFill>
                <a:ea typeface="新細明體" panose="02020500000000000000" pitchFamily="18" charset="-120"/>
              </a:rPr>
              <a:t>each vertex v in G has </a:t>
            </a:r>
            <a:r>
              <a:rPr lang="en-US" altLang="zh-TW" sz="2000">
                <a:solidFill>
                  <a:srgbClr val="FF0000"/>
                </a:solidFill>
                <a:ea typeface="新細明體" panose="02020500000000000000" pitchFamily="18" charset="-120"/>
              </a:rPr>
              <a:t>outdeg(v)=indeg(v)</a:t>
            </a:r>
            <a:r>
              <a:rPr lang="en-US" altLang="zh-TW" sz="2000">
                <a:solidFill>
                  <a:srgbClr val="008000"/>
                </a:solidFill>
                <a:ea typeface="新細明體" panose="02020500000000000000" pitchFamily="18" charset="-120"/>
              </a:rPr>
              <a:t>    iff </a:t>
            </a:r>
            <a:br>
              <a:rPr lang="en-US" altLang="zh-TW" sz="2000">
                <a:solidFill>
                  <a:srgbClr val="008000"/>
                </a:solidFill>
                <a:ea typeface="新細明體" panose="02020500000000000000" pitchFamily="18" charset="-120"/>
              </a:rPr>
            </a:br>
            <a:r>
              <a:rPr lang="en-US" altLang="zh-TW" sz="2000">
                <a:solidFill>
                  <a:srgbClr val="008000"/>
                </a:solidFill>
                <a:ea typeface="新細明體" panose="02020500000000000000" pitchFamily="18" charset="-120"/>
              </a:rPr>
              <a:t>G contains a </a:t>
            </a:r>
            <a:r>
              <a:rPr lang="en-US" altLang="zh-TW" sz="2000">
                <a:solidFill>
                  <a:srgbClr val="FF0000"/>
                </a:solidFill>
                <a:ea typeface="新細明體" panose="02020500000000000000" pitchFamily="18" charset="-120"/>
              </a:rPr>
              <a:t>directed</a:t>
            </a:r>
            <a:r>
              <a:rPr lang="en-US" altLang="zh-TW" sz="2000">
                <a:solidFill>
                  <a:srgbClr val="008000"/>
                </a:solidFill>
                <a:ea typeface="新細明體" panose="02020500000000000000" pitchFamily="18" charset="-120"/>
              </a:rPr>
              <a:t> </a:t>
            </a:r>
            <a:r>
              <a:rPr lang="en-US" altLang="zh-TW" sz="2000">
                <a:solidFill>
                  <a:srgbClr val="FF0000"/>
                </a:solidFill>
                <a:ea typeface="新細明體" panose="02020500000000000000" pitchFamily="18" charset="-120"/>
              </a:rPr>
              <a:t>Euler circuit</a:t>
            </a:r>
          </a:p>
          <a:p>
            <a:pPr marL="533400" indent="-533400">
              <a:buFontTx/>
              <a:buAutoNum type="alphaLcParenBoth"/>
            </a:pPr>
            <a:r>
              <a:rPr lang="en-US" altLang="zh-TW" sz="2000">
                <a:solidFill>
                  <a:srgbClr val="008000"/>
                </a:solidFill>
                <a:ea typeface="新細明體" panose="02020500000000000000" pitchFamily="18" charset="-120"/>
              </a:rPr>
              <a:t>each vertex in G has </a:t>
            </a:r>
            <a:r>
              <a:rPr lang="en-US" altLang="zh-TW" sz="2000">
                <a:solidFill>
                  <a:srgbClr val="FF0000"/>
                </a:solidFill>
                <a:ea typeface="新細明體" panose="02020500000000000000" pitchFamily="18" charset="-120"/>
              </a:rPr>
              <a:t>outdeg(v)=indeg(v)</a:t>
            </a:r>
            <a:r>
              <a:rPr lang="en-US" altLang="zh-TW" sz="2000">
                <a:solidFill>
                  <a:srgbClr val="008000"/>
                </a:solidFill>
                <a:ea typeface="新細明體" panose="02020500000000000000" pitchFamily="18" charset="-120"/>
              </a:rPr>
              <a:t> </a:t>
            </a:r>
            <a:r>
              <a:rPr lang="en-US" altLang="zh-TW" sz="2000">
                <a:solidFill>
                  <a:srgbClr val="FF0000"/>
                </a:solidFill>
                <a:ea typeface="新細明體" panose="02020500000000000000" pitchFamily="18" charset="-120"/>
              </a:rPr>
              <a:t>except for 2 distinct vertices</a:t>
            </a:r>
            <a:r>
              <a:rPr lang="en-US" altLang="zh-TW" sz="2000">
                <a:solidFill>
                  <a:srgbClr val="008000"/>
                </a:solidFill>
                <a:ea typeface="新細明體" panose="02020500000000000000" pitchFamily="18" charset="-120"/>
              </a:rPr>
              <a:t> </a:t>
            </a:r>
            <a:r>
              <a:rPr lang="en-US" altLang="zh-TW" sz="2000">
                <a:solidFill>
                  <a:srgbClr val="FF0000"/>
                </a:solidFill>
                <a:ea typeface="新細明體" panose="02020500000000000000" pitchFamily="18" charset="-120"/>
              </a:rPr>
              <a:t>s &amp; t where outdeg(s)=indeg(s)+1, indeg(t)=outdeg(t)+1</a:t>
            </a:r>
            <a:r>
              <a:rPr lang="en-US" altLang="zh-TW" sz="2000">
                <a:solidFill>
                  <a:srgbClr val="008000"/>
                </a:solidFill>
                <a:ea typeface="新細明體" panose="02020500000000000000" pitchFamily="18" charset="-120"/>
              </a:rPr>
              <a:t>     iff</a:t>
            </a:r>
            <a:br>
              <a:rPr lang="en-US" altLang="zh-TW" sz="2000">
                <a:solidFill>
                  <a:srgbClr val="008000"/>
                </a:solidFill>
                <a:ea typeface="新細明體" panose="02020500000000000000" pitchFamily="18" charset="-120"/>
              </a:rPr>
            </a:br>
            <a:r>
              <a:rPr lang="en-US" altLang="zh-TW" sz="2000">
                <a:solidFill>
                  <a:srgbClr val="008000"/>
                </a:solidFill>
                <a:ea typeface="新細明體" panose="02020500000000000000" pitchFamily="18" charset="-120"/>
              </a:rPr>
              <a:t>G contains an </a:t>
            </a:r>
            <a:r>
              <a:rPr lang="en-US" altLang="zh-TW" sz="2000">
                <a:solidFill>
                  <a:srgbClr val="FF0000"/>
                </a:solidFill>
                <a:ea typeface="新細明體" panose="02020500000000000000" pitchFamily="18" charset="-120"/>
              </a:rPr>
              <a:t>directed Euler path from s to t</a:t>
            </a:r>
          </a:p>
        </p:txBody>
      </p:sp>
      <p:grpSp>
        <p:nvGrpSpPr>
          <p:cNvPr id="177157" name="Group 20">
            <a:extLst>
              <a:ext uri="{FF2B5EF4-FFF2-40B4-BE49-F238E27FC236}">
                <a16:creationId xmlns:a16="http://schemas.microsoft.com/office/drawing/2014/main" id="{84ED7A32-2836-4E2F-951E-4707EDC93F48}"/>
              </a:ext>
            </a:extLst>
          </p:cNvPr>
          <p:cNvGrpSpPr>
            <a:grpSpLocks/>
          </p:cNvGrpSpPr>
          <p:nvPr/>
        </p:nvGrpSpPr>
        <p:grpSpPr bwMode="auto">
          <a:xfrm>
            <a:off x="1058863" y="2822575"/>
            <a:ext cx="5784850" cy="1279525"/>
            <a:chOff x="649" y="2070"/>
            <a:chExt cx="3644" cy="806"/>
          </a:xfrm>
        </p:grpSpPr>
        <p:sp>
          <p:nvSpPr>
            <p:cNvPr id="177159" name="Oval 7">
              <a:extLst>
                <a:ext uri="{FF2B5EF4-FFF2-40B4-BE49-F238E27FC236}">
                  <a16:creationId xmlns:a16="http://schemas.microsoft.com/office/drawing/2014/main" id="{2E32D5C3-A267-4BFC-B6DA-B73AA33857C2}"/>
                </a:ext>
              </a:extLst>
            </p:cNvPr>
            <p:cNvSpPr>
              <a:spLocks noChangeArrowheads="1"/>
            </p:cNvSpPr>
            <p:nvPr/>
          </p:nvSpPr>
          <p:spPr bwMode="auto">
            <a:xfrm>
              <a:off x="649" y="2477"/>
              <a:ext cx="56" cy="5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77160" name="Oval 8">
              <a:extLst>
                <a:ext uri="{FF2B5EF4-FFF2-40B4-BE49-F238E27FC236}">
                  <a16:creationId xmlns:a16="http://schemas.microsoft.com/office/drawing/2014/main" id="{C1EA06EA-0DFE-47BC-9541-9C401C8581B7}"/>
                </a:ext>
              </a:extLst>
            </p:cNvPr>
            <p:cNvSpPr>
              <a:spLocks noChangeArrowheads="1"/>
            </p:cNvSpPr>
            <p:nvPr/>
          </p:nvSpPr>
          <p:spPr bwMode="auto">
            <a:xfrm>
              <a:off x="1184" y="2820"/>
              <a:ext cx="56" cy="5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77161" name="Oval 10">
              <a:extLst>
                <a:ext uri="{FF2B5EF4-FFF2-40B4-BE49-F238E27FC236}">
                  <a16:creationId xmlns:a16="http://schemas.microsoft.com/office/drawing/2014/main" id="{FE9BE463-1A40-4BDE-B386-3A9AC19C1855}"/>
                </a:ext>
              </a:extLst>
            </p:cNvPr>
            <p:cNvSpPr>
              <a:spLocks noChangeArrowheads="1"/>
            </p:cNvSpPr>
            <p:nvPr/>
          </p:nvSpPr>
          <p:spPr bwMode="auto">
            <a:xfrm>
              <a:off x="1184" y="2070"/>
              <a:ext cx="56" cy="5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cxnSp>
          <p:nvCxnSpPr>
            <p:cNvPr id="177162" name="AutoShape 13">
              <a:extLst>
                <a:ext uri="{FF2B5EF4-FFF2-40B4-BE49-F238E27FC236}">
                  <a16:creationId xmlns:a16="http://schemas.microsoft.com/office/drawing/2014/main" id="{53C814CE-4A1D-45E3-A3A7-BDD68203FDF2}"/>
                </a:ext>
              </a:extLst>
            </p:cNvPr>
            <p:cNvCxnSpPr>
              <a:cxnSpLocks noChangeShapeType="1"/>
              <a:stCxn id="177159" idx="6"/>
              <a:endCxn id="177161" idx="3"/>
            </p:cNvCxnSpPr>
            <p:nvPr/>
          </p:nvCxnSpPr>
          <p:spPr bwMode="auto">
            <a:xfrm flipV="1">
              <a:off x="705" y="2118"/>
              <a:ext cx="487" cy="38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7163" name="AutoShape 14">
              <a:extLst>
                <a:ext uri="{FF2B5EF4-FFF2-40B4-BE49-F238E27FC236}">
                  <a16:creationId xmlns:a16="http://schemas.microsoft.com/office/drawing/2014/main" id="{354CAC96-7DCD-4468-978A-2E2B6A2A71F2}"/>
                </a:ext>
              </a:extLst>
            </p:cNvPr>
            <p:cNvCxnSpPr>
              <a:cxnSpLocks noChangeShapeType="1"/>
              <a:stCxn id="177159" idx="5"/>
              <a:endCxn id="177160" idx="1"/>
            </p:cNvCxnSpPr>
            <p:nvPr/>
          </p:nvCxnSpPr>
          <p:spPr bwMode="auto">
            <a:xfrm>
              <a:off x="697" y="2525"/>
              <a:ext cx="495" cy="30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7164" name="AutoShape 15">
              <a:extLst>
                <a:ext uri="{FF2B5EF4-FFF2-40B4-BE49-F238E27FC236}">
                  <a16:creationId xmlns:a16="http://schemas.microsoft.com/office/drawing/2014/main" id="{182A62C6-D341-478E-8654-F0A22E2AD8A6}"/>
                </a:ext>
              </a:extLst>
            </p:cNvPr>
            <p:cNvCxnSpPr>
              <a:cxnSpLocks noChangeShapeType="1"/>
              <a:stCxn id="177160" idx="0"/>
              <a:endCxn id="177161" idx="5"/>
            </p:cNvCxnSpPr>
            <p:nvPr/>
          </p:nvCxnSpPr>
          <p:spPr bwMode="auto">
            <a:xfrm flipV="1">
              <a:off x="1212" y="2118"/>
              <a:ext cx="20" cy="70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7165" name="AutoShape 17">
              <a:extLst>
                <a:ext uri="{FF2B5EF4-FFF2-40B4-BE49-F238E27FC236}">
                  <a16:creationId xmlns:a16="http://schemas.microsoft.com/office/drawing/2014/main" id="{E382A2AB-A2E6-413B-9116-9B95012FD341}"/>
                </a:ext>
              </a:extLst>
            </p:cNvPr>
            <p:cNvCxnSpPr>
              <a:cxnSpLocks noChangeShapeType="1"/>
              <a:stCxn id="177161" idx="6"/>
              <a:endCxn id="177160" idx="6"/>
            </p:cNvCxnSpPr>
            <p:nvPr/>
          </p:nvCxnSpPr>
          <p:spPr bwMode="auto">
            <a:xfrm>
              <a:off x="1240" y="2098"/>
              <a:ext cx="1" cy="750"/>
            </a:xfrm>
            <a:prstGeom prst="curvedConnector3">
              <a:avLst>
                <a:gd name="adj1" fmla="val 1440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7166" name="Text Box 18">
              <a:extLst>
                <a:ext uri="{FF2B5EF4-FFF2-40B4-BE49-F238E27FC236}">
                  <a16:creationId xmlns:a16="http://schemas.microsoft.com/office/drawing/2014/main" id="{03FD1008-D0CD-48F8-A5BA-904E8FD5A4AE}"/>
                </a:ext>
              </a:extLst>
            </p:cNvPr>
            <p:cNvSpPr txBox="1">
              <a:spLocks noChangeArrowheads="1"/>
            </p:cNvSpPr>
            <p:nvPr/>
          </p:nvSpPr>
          <p:spPr bwMode="auto">
            <a:xfrm>
              <a:off x="1588" y="2240"/>
              <a:ext cx="27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Connected, but NOT strongly connected</a:t>
              </a:r>
            </a:p>
          </p:txBody>
        </p:sp>
        <p:sp>
          <p:nvSpPr>
            <p:cNvPr id="177167" name="Line 19">
              <a:extLst>
                <a:ext uri="{FF2B5EF4-FFF2-40B4-BE49-F238E27FC236}">
                  <a16:creationId xmlns:a16="http://schemas.microsoft.com/office/drawing/2014/main" id="{A35F3F33-3CE5-493B-9BE0-3662A5825BA0}"/>
                </a:ext>
              </a:extLst>
            </p:cNvPr>
            <p:cNvSpPr>
              <a:spLocks noChangeShapeType="1"/>
            </p:cNvSpPr>
            <p:nvPr/>
          </p:nvSpPr>
          <p:spPr bwMode="auto">
            <a:xfrm flipH="1">
              <a:off x="1417" y="2386"/>
              <a:ext cx="21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77158" name="Text Box 22">
            <a:extLst>
              <a:ext uri="{FF2B5EF4-FFF2-40B4-BE49-F238E27FC236}">
                <a16:creationId xmlns:a16="http://schemas.microsoft.com/office/drawing/2014/main" id="{A9B8DB06-21B0-443F-8042-B913DE60AC3F}"/>
              </a:ext>
            </a:extLst>
          </p:cNvPr>
          <p:cNvSpPr txBox="1">
            <a:spLocks noChangeArrowheads="1"/>
          </p:cNvSpPr>
          <p:nvPr/>
        </p:nvSpPr>
        <p:spPr bwMode="auto">
          <a:xfrm>
            <a:off x="457200" y="6408738"/>
            <a:ext cx="33337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4.5: Directed Graphs and Multigraphs</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投影片編號版面配置區 3">
            <a:extLst>
              <a:ext uri="{FF2B5EF4-FFF2-40B4-BE49-F238E27FC236}">
                <a16:creationId xmlns:a16="http://schemas.microsoft.com/office/drawing/2014/main" id="{BF13E92C-1E3F-4D0F-941C-F1073168C2D6}"/>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ECB55561-CA46-40A0-90BE-F35AF58055E3}" type="slidenum">
              <a:rPr lang="zh-TW" altLang="en-US" sz="1400" smtClean="0">
                <a:latin typeface="Times New Roman" panose="02020603050405020304" pitchFamily="18" charset="0"/>
              </a:rPr>
              <a:pPr/>
              <a:t>88</a:t>
            </a:fld>
            <a:endParaRPr lang="en-US" altLang="zh-TW" sz="1400">
              <a:latin typeface="Times New Roman" panose="02020603050405020304" pitchFamily="18" charset="0"/>
            </a:endParaRPr>
          </a:p>
        </p:txBody>
      </p:sp>
      <p:sp>
        <p:nvSpPr>
          <p:cNvPr id="179203" name="Rectangle 2">
            <a:extLst>
              <a:ext uri="{FF2B5EF4-FFF2-40B4-BE49-F238E27FC236}">
                <a16:creationId xmlns:a16="http://schemas.microsoft.com/office/drawing/2014/main" id="{43B1D01B-EE9D-4485-85D8-091AEAC5F6A1}"/>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Tournament</a:t>
            </a:r>
          </a:p>
        </p:txBody>
      </p:sp>
      <p:sp>
        <p:nvSpPr>
          <p:cNvPr id="179204" name="Rectangle 3">
            <a:extLst>
              <a:ext uri="{FF2B5EF4-FFF2-40B4-BE49-F238E27FC236}">
                <a16:creationId xmlns:a16="http://schemas.microsoft.com/office/drawing/2014/main" id="{08A431C3-5549-4BEF-BCC1-023AD958FD20}"/>
              </a:ext>
            </a:extLst>
          </p:cNvPr>
          <p:cNvSpPr>
            <a:spLocks noGrp="1" noChangeArrowheads="1"/>
          </p:cNvSpPr>
          <p:nvPr>
            <p:ph type="body" idx="1"/>
          </p:nvPr>
        </p:nvSpPr>
        <p:spPr>
          <a:xfrm>
            <a:off x="481013" y="917575"/>
            <a:ext cx="9224962" cy="5410200"/>
          </a:xfrm>
        </p:spPr>
        <p:txBody>
          <a:bodyPr/>
          <a:lstStyle/>
          <a:p>
            <a:pPr marL="533400" indent="-533400">
              <a:lnSpc>
                <a:spcPct val="90000"/>
              </a:lnSpc>
            </a:pPr>
            <a:r>
              <a:rPr lang="en-US" altLang="zh-TW" sz="2000">
                <a:solidFill>
                  <a:srgbClr val="008000"/>
                </a:solidFill>
                <a:ea typeface="新細明體" panose="02020500000000000000" pitchFamily="18" charset="-120"/>
              </a:rPr>
              <a:t>Tournament: </a:t>
            </a:r>
            <a:r>
              <a:rPr lang="en-US" altLang="zh-TW" sz="2000">
                <a:ea typeface="新細明體" panose="02020500000000000000" pitchFamily="18" charset="-120"/>
              </a:rPr>
              <a:t>a digraph T where for every 2 distinct vertices u and v of T, </a:t>
            </a:r>
            <a:r>
              <a:rPr lang="en-US" altLang="zh-TW" sz="2000">
                <a:solidFill>
                  <a:srgbClr val="FF0000"/>
                </a:solidFill>
                <a:ea typeface="新細明體" panose="02020500000000000000" pitchFamily="18" charset="-120"/>
              </a:rPr>
              <a:t>exactly one</a:t>
            </a:r>
            <a:r>
              <a:rPr lang="en-US" altLang="zh-TW" sz="2000">
                <a:ea typeface="新細明體" panose="02020500000000000000" pitchFamily="18" charset="-120"/>
              </a:rPr>
              <a:t> of (u,v), (v,u) is an edge</a:t>
            </a:r>
          </a:p>
          <a:p>
            <a:pPr marL="533400" indent="-533400">
              <a:lnSpc>
                <a:spcPct val="90000"/>
              </a:lnSpc>
            </a:pPr>
            <a:r>
              <a:rPr lang="en-US" altLang="zh-TW" sz="2000">
                <a:solidFill>
                  <a:srgbClr val="008000"/>
                </a:solidFill>
                <a:ea typeface="新細明體" panose="02020500000000000000" pitchFamily="18" charset="-120"/>
              </a:rPr>
              <a:t>Score of v in a tournament: </a:t>
            </a:r>
            <a:r>
              <a:rPr lang="en-US" altLang="zh-TW" sz="2000">
                <a:solidFill>
                  <a:schemeClr val="accent2"/>
                </a:solidFill>
                <a:ea typeface="新細明體" panose="02020500000000000000" pitchFamily="18" charset="-120"/>
              </a:rPr>
              <a:t>s(v)=outdeg(v)</a:t>
            </a:r>
          </a:p>
          <a:p>
            <a:pPr marL="533400" indent="-533400">
              <a:lnSpc>
                <a:spcPct val="90000"/>
              </a:lnSpc>
            </a:pPr>
            <a:r>
              <a:rPr lang="en-US" altLang="zh-TW" sz="2000">
                <a:solidFill>
                  <a:srgbClr val="008000"/>
                </a:solidFill>
                <a:ea typeface="新細明體" panose="02020500000000000000" pitchFamily="18" charset="-120"/>
              </a:rPr>
              <a:t>Score sequence of T: </a:t>
            </a:r>
            <a:r>
              <a:rPr lang="en-US" altLang="zh-TW" sz="2000">
                <a:ea typeface="新細明體" panose="02020500000000000000" pitchFamily="18" charset="-120"/>
              </a:rPr>
              <a:t>list of outdegrees in </a:t>
            </a:r>
            <a:r>
              <a:rPr lang="en-US" altLang="zh-TW" sz="2000">
                <a:solidFill>
                  <a:srgbClr val="FF0000"/>
                </a:solidFill>
                <a:ea typeface="新細明體" panose="02020500000000000000" pitchFamily="18" charset="-120"/>
              </a:rPr>
              <a:t>nonincreasing</a:t>
            </a:r>
            <a:r>
              <a:rPr lang="en-US" altLang="zh-TW" sz="2000">
                <a:ea typeface="新細明體" panose="02020500000000000000" pitchFamily="18" charset="-120"/>
              </a:rPr>
              <a:t> order</a:t>
            </a:r>
          </a:p>
          <a:p>
            <a:pPr marL="533400" indent="-533400">
              <a:lnSpc>
                <a:spcPct val="90000"/>
              </a:lnSpc>
            </a:pPr>
            <a:endParaRPr lang="en-US" altLang="zh-TW" sz="2000">
              <a:solidFill>
                <a:srgbClr val="008000"/>
              </a:solidFill>
              <a:latin typeface="Times New Roman" panose="02020603050405020304" pitchFamily="18" charset="0"/>
              <a:ea typeface="新細明體" panose="02020500000000000000" pitchFamily="18" charset="-120"/>
            </a:endParaRPr>
          </a:p>
          <a:p>
            <a:pPr marL="533400" indent="-533400">
              <a:lnSpc>
                <a:spcPct val="90000"/>
              </a:lnSpc>
            </a:pPr>
            <a:endParaRPr lang="en-US" altLang="zh-TW" sz="2400">
              <a:latin typeface="Times New Roman" panose="02020603050405020304" pitchFamily="18" charset="0"/>
              <a:ea typeface="新細明體" panose="02020500000000000000" pitchFamily="18" charset="-120"/>
            </a:endParaRPr>
          </a:p>
          <a:p>
            <a:pPr marL="533400" indent="-533400">
              <a:lnSpc>
                <a:spcPct val="90000"/>
              </a:lnSpc>
            </a:pPr>
            <a:endParaRPr lang="en-US" altLang="zh-TW" sz="2400">
              <a:latin typeface="Times New Roman" panose="02020603050405020304" pitchFamily="18" charset="0"/>
              <a:ea typeface="新細明體" panose="02020500000000000000" pitchFamily="18" charset="-120"/>
            </a:endParaRPr>
          </a:p>
          <a:p>
            <a:pPr marL="533400" indent="-533400">
              <a:lnSpc>
                <a:spcPct val="90000"/>
              </a:lnSpc>
            </a:pPr>
            <a:endParaRPr lang="en-US" altLang="zh-TW" sz="2400">
              <a:latin typeface="Times New Roman" panose="02020603050405020304" pitchFamily="18" charset="0"/>
              <a:ea typeface="新細明體" panose="02020500000000000000" pitchFamily="18" charset="-120"/>
            </a:endParaRPr>
          </a:p>
          <a:p>
            <a:pPr marL="533400" indent="-533400">
              <a:lnSpc>
                <a:spcPct val="90000"/>
              </a:lnSpc>
            </a:pPr>
            <a:endParaRPr lang="en-US" altLang="zh-TW" sz="2400">
              <a:latin typeface="Times New Roman" panose="02020603050405020304" pitchFamily="18" charset="0"/>
              <a:ea typeface="新細明體" panose="02020500000000000000" pitchFamily="18" charset="-120"/>
            </a:endParaRPr>
          </a:p>
          <a:p>
            <a:pPr marL="533400" indent="-533400">
              <a:lnSpc>
                <a:spcPct val="90000"/>
              </a:lnSpc>
            </a:pPr>
            <a:endParaRPr lang="en-US" altLang="zh-TW" sz="2000">
              <a:latin typeface="Times New Roman" panose="02020603050405020304" pitchFamily="18" charset="0"/>
              <a:ea typeface="新細明體" panose="02020500000000000000" pitchFamily="18" charset="-120"/>
            </a:endParaRPr>
          </a:p>
          <a:p>
            <a:pPr marL="533400" indent="-533400">
              <a:lnSpc>
                <a:spcPct val="90000"/>
              </a:lnSpc>
            </a:pPr>
            <a:endParaRPr lang="en-US" altLang="zh-TW" sz="2000">
              <a:latin typeface="Times New Roman" panose="02020603050405020304" pitchFamily="18" charset="0"/>
              <a:ea typeface="新細明體" panose="02020500000000000000" pitchFamily="18" charset="-120"/>
            </a:endParaRPr>
          </a:p>
          <a:p>
            <a:pPr marL="533400" indent="-533400">
              <a:lnSpc>
                <a:spcPct val="90000"/>
              </a:lnSpc>
            </a:pPr>
            <a:r>
              <a:rPr lang="en-US" altLang="zh-TW" sz="2000">
                <a:solidFill>
                  <a:srgbClr val="008000"/>
                </a:solidFill>
                <a:ea typeface="新細明體" panose="02020500000000000000" pitchFamily="18" charset="-120"/>
              </a:rPr>
              <a:t>Thm     Every tourrnament has a directed Hamiltonian path</a:t>
            </a:r>
          </a:p>
          <a:p>
            <a:pPr marL="533400" indent="-533400">
              <a:lnSpc>
                <a:spcPct val="90000"/>
              </a:lnSpc>
            </a:pPr>
            <a:endParaRPr lang="en-US" altLang="zh-TW" sz="800">
              <a:latin typeface="Times New Roman" panose="02020603050405020304" pitchFamily="18" charset="0"/>
              <a:ea typeface="新細明體" panose="02020500000000000000" pitchFamily="18" charset="-120"/>
            </a:endParaRPr>
          </a:p>
          <a:p>
            <a:pPr marL="533400" indent="-533400">
              <a:lnSpc>
                <a:spcPct val="90000"/>
              </a:lnSpc>
            </a:pPr>
            <a:r>
              <a:rPr lang="en-US" altLang="zh-TW" sz="2000">
                <a:ea typeface="新細明體" panose="02020500000000000000" pitchFamily="18" charset="-120"/>
              </a:rPr>
              <a:t>A tournament is </a:t>
            </a:r>
            <a:r>
              <a:rPr lang="en-US" altLang="zh-TW" sz="2000">
                <a:solidFill>
                  <a:srgbClr val="008000"/>
                </a:solidFill>
                <a:ea typeface="新細明體" panose="02020500000000000000" pitchFamily="18" charset="-120"/>
              </a:rPr>
              <a:t>transitive</a:t>
            </a:r>
            <a:r>
              <a:rPr lang="en-US" altLang="zh-TW" sz="2000">
                <a:ea typeface="新細明體" panose="02020500000000000000" pitchFamily="18" charset="-120"/>
              </a:rPr>
              <a:t>   iff   whenever  (u,v) &amp; (v,w) exists, then (u,w) also exists</a:t>
            </a:r>
          </a:p>
          <a:p>
            <a:pPr marL="533400" indent="-533400">
              <a:lnSpc>
                <a:spcPct val="90000"/>
              </a:lnSpc>
            </a:pPr>
            <a:r>
              <a:rPr lang="en-US" altLang="zh-TW" sz="2000">
                <a:solidFill>
                  <a:srgbClr val="008000"/>
                </a:solidFill>
                <a:ea typeface="新細明體" panose="02020500000000000000" pitchFamily="18" charset="-120"/>
              </a:rPr>
              <a:t>Thm    the following are equivalent</a:t>
            </a:r>
            <a:br>
              <a:rPr lang="en-US" altLang="zh-TW" sz="2000">
                <a:solidFill>
                  <a:srgbClr val="008000"/>
                </a:solidFill>
                <a:ea typeface="新細明體" panose="02020500000000000000" pitchFamily="18" charset="-120"/>
              </a:rPr>
            </a:br>
            <a:r>
              <a:rPr lang="en-US" altLang="zh-TW" sz="2000">
                <a:solidFill>
                  <a:srgbClr val="008000"/>
                </a:solidFill>
                <a:ea typeface="新細明體" panose="02020500000000000000" pitchFamily="18" charset="-120"/>
              </a:rPr>
              <a:t>(1) T has a unique directed Hamiltonian path</a:t>
            </a:r>
            <a:br>
              <a:rPr lang="en-US" altLang="zh-TW" sz="2000">
                <a:solidFill>
                  <a:srgbClr val="008000"/>
                </a:solidFill>
                <a:ea typeface="新細明體" panose="02020500000000000000" pitchFamily="18" charset="-120"/>
              </a:rPr>
            </a:br>
            <a:r>
              <a:rPr lang="en-US" altLang="zh-TW" sz="2000">
                <a:solidFill>
                  <a:srgbClr val="008000"/>
                </a:solidFill>
                <a:ea typeface="新細明體" panose="02020500000000000000" pitchFamily="18" charset="-120"/>
              </a:rPr>
              <a:t>(2) T is transitive</a:t>
            </a:r>
            <a:br>
              <a:rPr lang="en-US" altLang="zh-TW" sz="2000">
                <a:solidFill>
                  <a:srgbClr val="008000"/>
                </a:solidFill>
                <a:ea typeface="新細明體" panose="02020500000000000000" pitchFamily="18" charset="-120"/>
              </a:rPr>
            </a:br>
            <a:r>
              <a:rPr lang="en-US" altLang="zh-TW" sz="2000">
                <a:solidFill>
                  <a:srgbClr val="008000"/>
                </a:solidFill>
                <a:ea typeface="新細明體" panose="02020500000000000000" pitchFamily="18" charset="-120"/>
              </a:rPr>
              <a:t>(3) Every player in T has a different score</a:t>
            </a:r>
          </a:p>
        </p:txBody>
      </p:sp>
      <p:grpSp>
        <p:nvGrpSpPr>
          <p:cNvPr id="179205" name="Group 32">
            <a:extLst>
              <a:ext uri="{FF2B5EF4-FFF2-40B4-BE49-F238E27FC236}">
                <a16:creationId xmlns:a16="http://schemas.microsoft.com/office/drawing/2014/main" id="{D2D04F95-5344-4219-B674-E267B18B3832}"/>
              </a:ext>
            </a:extLst>
          </p:cNvPr>
          <p:cNvGrpSpPr>
            <a:grpSpLocks/>
          </p:cNvGrpSpPr>
          <p:nvPr/>
        </p:nvGrpSpPr>
        <p:grpSpPr bwMode="auto">
          <a:xfrm>
            <a:off x="1127125" y="2452688"/>
            <a:ext cx="1784350" cy="1335087"/>
            <a:chOff x="646" y="1701"/>
            <a:chExt cx="1124" cy="841"/>
          </a:xfrm>
        </p:grpSpPr>
        <p:sp>
          <p:nvSpPr>
            <p:cNvPr id="179208" name="Text Box 16">
              <a:extLst>
                <a:ext uri="{FF2B5EF4-FFF2-40B4-BE49-F238E27FC236}">
                  <a16:creationId xmlns:a16="http://schemas.microsoft.com/office/drawing/2014/main" id="{1B8F4AF1-DC91-4C9D-BD07-0BFD2FCBB283}"/>
                </a:ext>
              </a:extLst>
            </p:cNvPr>
            <p:cNvSpPr txBox="1">
              <a:spLocks noChangeArrowheads="1"/>
            </p:cNvSpPr>
            <p:nvPr/>
          </p:nvSpPr>
          <p:spPr bwMode="auto">
            <a:xfrm>
              <a:off x="1158" y="1701"/>
              <a:ext cx="203" cy="19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a:t>
              </a:r>
            </a:p>
          </p:txBody>
        </p:sp>
        <p:sp>
          <p:nvSpPr>
            <p:cNvPr id="179209" name="Text Box 17">
              <a:extLst>
                <a:ext uri="{FF2B5EF4-FFF2-40B4-BE49-F238E27FC236}">
                  <a16:creationId xmlns:a16="http://schemas.microsoft.com/office/drawing/2014/main" id="{CCB598B3-C2A2-41FC-8FD4-9D7DCBA98341}"/>
                </a:ext>
              </a:extLst>
            </p:cNvPr>
            <p:cNvSpPr txBox="1">
              <a:spLocks noChangeArrowheads="1"/>
            </p:cNvSpPr>
            <p:nvPr/>
          </p:nvSpPr>
          <p:spPr bwMode="auto">
            <a:xfrm>
              <a:off x="1573" y="1944"/>
              <a:ext cx="197" cy="19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B</a:t>
              </a:r>
            </a:p>
          </p:txBody>
        </p:sp>
        <p:sp>
          <p:nvSpPr>
            <p:cNvPr id="179210" name="Text Box 18">
              <a:extLst>
                <a:ext uri="{FF2B5EF4-FFF2-40B4-BE49-F238E27FC236}">
                  <a16:creationId xmlns:a16="http://schemas.microsoft.com/office/drawing/2014/main" id="{BE5589C9-0742-4868-A68C-4D98FFDC1AD1}"/>
                </a:ext>
              </a:extLst>
            </p:cNvPr>
            <p:cNvSpPr txBox="1">
              <a:spLocks noChangeArrowheads="1"/>
            </p:cNvSpPr>
            <p:nvPr/>
          </p:nvSpPr>
          <p:spPr bwMode="auto">
            <a:xfrm>
              <a:off x="830" y="2342"/>
              <a:ext cx="203" cy="19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D</a:t>
              </a:r>
            </a:p>
          </p:txBody>
        </p:sp>
        <p:sp>
          <p:nvSpPr>
            <p:cNvPr id="179211" name="Text Box 19">
              <a:extLst>
                <a:ext uri="{FF2B5EF4-FFF2-40B4-BE49-F238E27FC236}">
                  <a16:creationId xmlns:a16="http://schemas.microsoft.com/office/drawing/2014/main" id="{85895D57-ED8A-4611-A6B4-40850A59A3EF}"/>
                </a:ext>
              </a:extLst>
            </p:cNvPr>
            <p:cNvSpPr txBox="1">
              <a:spLocks noChangeArrowheads="1"/>
            </p:cNvSpPr>
            <p:nvPr/>
          </p:nvSpPr>
          <p:spPr bwMode="auto">
            <a:xfrm>
              <a:off x="1418" y="2344"/>
              <a:ext cx="197" cy="19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a:t>
              </a:r>
            </a:p>
          </p:txBody>
        </p:sp>
        <p:sp>
          <p:nvSpPr>
            <p:cNvPr id="179212" name="Text Box 20">
              <a:extLst>
                <a:ext uri="{FF2B5EF4-FFF2-40B4-BE49-F238E27FC236}">
                  <a16:creationId xmlns:a16="http://schemas.microsoft.com/office/drawing/2014/main" id="{B658C4E2-F26B-4E3B-A9CD-AB2D24894C9D}"/>
                </a:ext>
              </a:extLst>
            </p:cNvPr>
            <p:cNvSpPr txBox="1">
              <a:spLocks noChangeArrowheads="1"/>
            </p:cNvSpPr>
            <p:nvPr/>
          </p:nvSpPr>
          <p:spPr bwMode="auto">
            <a:xfrm>
              <a:off x="646" y="1939"/>
              <a:ext cx="190" cy="19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E</a:t>
              </a:r>
            </a:p>
          </p:txBody>
        </p:sp>
        <p:cxnSp>
          <p:nvCxnSpPr>
            <p:cNvPr id="179213" name="AutoShape 22">
              <a:extLst>
                <a:ext uri="{FF2B5EF4-FFF2-40B4-BE49-F238E27FC236}">
                  <a16:creationId xmlns:a16="http://schemas.microsoft.com/office/drawing/2014/main" id="{3053C4D6-BF6F-4675-A42D-631632552C44}"/>
                </a:ext>
              </a:extLst>
            </p:cNvPr>
            <p:cNvCxnSpPr>
              <a:cxnSpLocks noChangeShapeType="1"/>
              <a:stCxn id="179208" idx="3"/>
              <a:endCxn id="179209" idx="0"/>
            </p:cNvCxnSpPr>
            <p:nvPr/>
          </p:nvCxnSpPr>
          <p:spPr bwMode="auto">
            <a:xfrm>
              <a:off x="1361" y="1800"/>
              <a:ext cx="311" cy="14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9214" name="AutoShape 23">
              <a:extLst>
                <a:ext uri="{FF2B5EF4-FFF2-40B4-BE49-F238E27FC236}">
                  <a16:creationId xmlns:a16="http://schemas.microsoft.com/office/drawing/2014/main" id="{722D520B-B98A-4D94-BC72-64CA99290258}"/>
                </a:ext>
              </a:extLst>
            </p:cNvPr>
            <p:cNvCxnSpPr>
              <a:cxnSpLocks noChangeShapeType="1"/>
              <a:stCxn id="179208" idx="2"/>
              <a:endCxn id="179211" idx="0"/>
            </p:cNvCxnSpPr>
            <p:nvPr/>
          </p:nvCxnSpPr>
          <p:spPr bwMode="auto">
            <a:xfrm>
              <a:off x="1260" y="1899"/>
              <a:ext cx="257" cy="44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9215" name="AutoShape 24">
              <a:extLst>
                <a:ext uri="{FF2B5EF4-FFF2-40B4-BE49-F238E27FC236}">
                  <a16:creationId xmlns:a16="http://schemas.microsoft.com/office/drawing/2014/main" id="{E135A57E-C0EC-4F82-916D-A1FBE7DF34F5}"/>
                </a:ext>
              </a:extLst>
            </p:cNvPr>
            <p:cNvCxnSpPr>
              <a:cxnSpLocks noChangeShapeType="1"/>
              <a:stCxn id="179208" idx="2"/>
              <a:endCxn id="179210" idx="0"/>
            </p:cNvCxnSpPr>
            <p:nvPr/>
          </p:nvCxnSpPr>
          <p:spPr bwMode="auto">
            <a:xfrm flipH="1">
              <a:off x="932" y="1899"/>
              <a:ext cx="328" cy="44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9216" name="AutoShape 25">
              <a:extLst>
                <a:ext uri="{FF2B5EF4-FFF2-40B4-BE49-F238E27FC236}">
                  <a16:creationId xmlns:a16="http://schemas.microsoft.com/office/drawing/2014/main" id="{EEEE62E0-2BEE-4499-AE12-51929EB3713B}"/>
                </a:ext>
              </a:extLst>
            </p:cNvPr>
            <p:cNvCxnSpPr>
              <a:cxnSpLocks noChangeShapeType="1"/>
              <a:stCxn id="179212" idx="0"/>
              <a:endCxn id="179208" idx="1"/>
            </p:cNvCxnSpPr>
            <p:nvPr/>
          </p:nvCxnSpPr>
          <p:spPr bwMode="auto">
            <a:xfrm flipV="1">
              <a:off x="741" y="1800"/>
              <a:ext cx="417" cy="139"/>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9217" name="AutoShape 26">
              <a:extLst>
                <a:ext uri="{FF2B5EF4-FFF2-40B4-BE49-F238E27FC236}">
                  <a16:creationId xmlns:a16="http://schemas.microsoft.com/office/drawing/2014/main" id="{DBBE70A2-90B2-45F5-93A9-08FF476DA22F}"/>
                </a:ext>
              </a:extLst>
            </p:cNvPr>
            <p:cNvCxnSpPr>
              <a:cxnSpLocks noChangeShapeType="1"/>
              <a:stCxn id="179212" idx="3"/>
              <a:endCxn id="179211" idx="0"/>
            </p:cNvCxnSpPr>
            <p:nvPr/>
          </p:nvCxnSpPr>
          <p:spPr bwMode="auto">
            <a:xfrm>
              <a:off x="836" y="2038"/>
              <a:ext cx="681" cy="30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9218" name="AutoShape 27">
              <a:extLst>
                <a:ext uri="{FF2B5EF4-FFF2-40B4-BE49-F238E27FC236}">
                  <a16:creationId xmlns:a16="http://schemas.microsoft.com/office/drawing/2014/main" id="{C5A989B4-07EA-4720-BC74-890FC70A1433}"/>
                </a:ext>
              </a:extLst>
            </p:cNvPr>
            <p:cNvCxnSpPr>
              <a:cxnSpLocks noChangeShapeType="1"/>
              <a:stCxn id="179212" idx="2"/>
              <a:endCxn id="179210" idx="0"/>
            </p:cNvCxnSpPr>
            <p:nvPr/>
          </p:nvCxnSpPr>
          <p:spPr bwMode="auto">
            <a:xfrm>
              <a:off x="741" y="2137"/>
              <a:ext cx="191" cy="20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9219" name="AutoShape 28">
              <a:extLst>
                <a:ext uri="{FF2B5EF4-FFF2-40B4-BE49-F238E27FC236}">
                  <a16:creationId xmlns:a16="http://schemas.microsoft.com/office/drawing/2014/main" id="{BDB3FFEC-B9FB-4A5A-997B-C1B1A019D0A4}"/>
                </a:ext>
              </a:extLst>
            </p:cNvPr>
            <p:cNvCxnSpPr>
              <a:cxnSpLocks noChangeShapeType="1"/>
              <a:stCxn id="179209" idx="1"/>
              <a:endCxn id="179212" idx="3"/>
            </p:cNvCxnSpPr>
            <p:nvPr/>
          </p:nvCxnSpPr>
          <p:spPr bwMode="auto">
            <a:xfrm flipH="1" flipV="1">
              <a:off x="836" y="2038"/>
              <a:ext cx="737" cy="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9220" name="AutoShape 29">
              <a:extLst>
                <a:ext uri="{FF2B5EF4-FFF2-40B4-BE49-F238E27FC236}">
                  <a16:creationId xmlns:a16="http://schemas.microsoft.com/office/drawing/2014/main" id="{3B27FD55-C245-47C9-90E6-DBB7E5F4CBD9}"/>
                </a:ext>
              </a:extLst>
            </p:cNvPr>
            <p:cNvCxnSpPr>
              <a:cxnSpLocks noChangeShapeType="1"/>
              <a:stCxn id="179209" idx="1"/>
              <a:endCxn id="179210" idx="0"/>
            </p:cNvCxnSpPr>
            <p:nvPr/>
          </p:nvCxnSpPr>
          <p:spPr bwMode="auto">
            <a:xfrm flipH="1">
              <a:off x="932" y="2043"/>
              <a:ext cx="641" cy="299"/>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9221" name="AutoShape 30">
              <a:extLst>
                <a:ext uri="{FF2B5EF4-FFF2-40B4-BE49-F238E27FC236}">
                  <a16:creationId xmlns:a16="http://schemas.microsoft.com/office/drawing/2014/main" id="{0DC40EE6-C2D2-4989-910A-442490528E80}"/>
                </a:ext>
              </a:extLst>
            </p:cNvPr>
            <p:cNvCxnSpPr>
              <a:cxnSpLocks noChangeShapeType="1"/>
              <a:stCxn id="179211" idx="0"/>
              <a:endCxn id="179209" idx="2"/>
            </p:cNvCxnSpPr>
            <p:nvPr/>
          </p:nvCxnSpPr>
          <p:spPr bwMode="auto">
            <a:xfrm flipV="1">
              <a:off x="1517" y="2142"/>
              <a:ext cx="155" cy="20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9222" name="AutoShape 31">
              <a:extLst>
                <a:ext uri="{FF2B5EF4-FFF2-40B4-BE49-F238E27FC236}">
                  <a16:creationId xmlns:a16="http://schemas.microsoft.com/office/drawing/2014/main" id="{CC3A406F-B4F0-498F-B1BD-3FC6023041AD}"/>
                </a:ext>
              </a:extLst>
            </p:cNvPr>
            <p:cNvCxnSpPr>
              <a:cxnSpLocks noChangeShapeType="1"/>
              <a:stCxn id="179211" idx="1"/>
              <a:endCxn id="179210" idx="3"/>
            </p:cNvCxnSpPr>
            <p:nvPr/>
          </p:nvCxnSpPr>
          <p:spPr bwMode="auto">
            <a:xfrm flipH="1" flipV="1">
              <a:off x="1033" y="2441"/>
              <a:ext cx="385" cy="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79206" name="Text Box 34">
            <a:extLst>
              <a:ext uri="{FF2B5EF4-FFF2-40B4-BE49-F238E27FC236}">
                <a16:creationId xmlns:a16="http://schemas.microsoft.com/office/drawing/2014/main" id="{C0E3BB51-F182-4F8F-82A7-C94C21C9AE00}"/>
              </a:ext>
            </a:extLst>
          </p:cNvPr>
          <p:cNvSpPr txBox="1">
            <a:spLocks noChangeArrowheads="1"/>
          </p:cNvSpPr>
          <p:nvPr/>
        </p:nvSpPr>
        <p:spPr bwMode="auto">
          <a:xfrm>
            <a:off x="3406775" y="2195513"/>
            <a:ext cx="5530850" cy="2014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800">
                <a:ea typeface="新細明體" panose="02020500000000000000" pitchFamily="18" charset="-120"/>
              </a:rPr>
              <a:t>Score: s(A)=3,s(B)=2,s(C)=2,s(D)=0,s(E)=3</a:t>
            </a:r>
          </a:p>
          <a:p>
            <a:pPr eaLnBrk="1" hangingPunct="1"/>
            <a:r>
              <a:rPr lang="en-US" altLang="zh-TW" sz="1800">
                <a:ea typeface="新細明體" panose="02020500000000000000" pitchFamily="18" charset="-120"/>
              </a:rPr>
              <a:t>Score sequence: 3,3,2,2,0</a:t>
            </a:r>
          </a:p>
          <a:p>
            <a:pPr eaLnBrk="1" hangingPunct="1"/>
            <a:endParaRPr lang="en-US" altLang="zh-TW" sz="800">
              <a:ea typeface="新細明體" panose="02020500000000000000" pitchFamily="18" charset="-120"/>
            </a:endParaRPr>
          </a:p>
          <a:p>
            <a:pPr eaLnBrk="1" hangingPunct="1"/>
            <a:r>
              <a:rPr lang="en-US" altLang="zh-TW" sz="1800">
                <a:ea typeface="新細明體" panose="02020500000000000000" pitchFamily="18" charset="-120"/>
              </a:rPr>
              <a:t>Round-robin competition in sport</a:t>
            </a:r>
          </a:p>
          <a:p>
            <a:pPr eaLnBrk="1" hangingPunct="1"/>
            <a:r>
              <a:rPr lang="en-US" altLang="zh-TW" sz="1800">
                <a:ea typeface="新細明體" panose="02020500000000000000" pitchFamily="18" charset="-120"/>
              </a:rPr>
              <a:t>A beats BCD, B beats DE, C beats BD, E beats ACD</a:t>
            </a:r>
            <a:br>
              <a:rPr lang="en-US" altLang="zh-TW" sz="800">
                <a:ea typeface="新細明體" panose="02020500000000000000" pitchFamily="18" charset="-120"/>
              </a:rPr>
            </a:br>
            <a:r>
              <a:rPr lang="en-US" altLang="zh-TW" sz="800">
                <a:ea typeface="新細明體" panose="02020500000000000000" pitchFamily="18" charset="-120"/>
              </a:rPr>
              <a:t> </a:t>
            </a:r>
          </a:p>
          <a:p>
            <a:pPr eaLnBrk="1" hangingPunct="1"/>
            <a:r>
              <a:rPr lang="en-US" altLang="zh-TW" sz="2000">
                <a:solidFill>
                  <a:schemeClr val="accent2"/>
                </a:solidFill>
                <a:ea typeface="新細明體" panose="02020500000000000000" pitchFamily="18" charset="-120"/>
              </a:rPr>
              <a:t>find a ranking </a:t>
            </a:r>
            <a:r>
              <a:rPr lang="en-US" altLang="zh-TW" sz="2000">
                <a:solidFill>
                  <a:schemeClr val="accent2"/>
                </a:solidFill>
                <a:ea typeface="新細明體" panose="02020500000000000000" pitchFamily="18" charset="-120"/>
                <a:sym typeface="Wingdings" panose="05000000000000000000" pitchFamily="2" charset="2"/>
              </a:rPr>
              <a:t>  find a Hamiltonian path</a:t>
            </a:r>
            <a:endParaRPr lang="en-US" altLang="zh-TW" sz="2000">
              <a:solidFill>
                <a:schemeClr val="accent2"/>
              </a:solidFill>
              <a:ea typeface="新細明體" panose="02020500000000000000" pitchFamily="18" charset="-120"/>
            </a:endParaRPr>
          </a:p>
          <a:p>
            <a:pPr eaLnBrk="1" hangingPunct="1"/>
            <a:r>
              <a:rPr lang="en-US" altLang="zh-TW" sz="1800">
                <a:ea typeface="新細明體" panose="02020500000000000000" pitchFamily="18" charset="-120"/>
              </a:rPr>
              <a:t>EACBD is a directed Hamiltonian path</a:t>
            </a:r>
          </a:p>
        </p:txBody>
      </p:sp>
      <p:sp>
        <p:nvSpPr>
          <p:cNvPr id="179207" name="Text Box 36">
            <a:extLst>
              <a:ext uri="{FF2B5EF4-FFF2-40B4-BE49-F238E27FC236}">
                <a16:creationId xmlns:a16="http://schemas.microsoft.com/office/drawing/2014/main" id="{C9C096D4-CAD2-4CE8-AE06-5EC2FB5CF6A8}"/>
              </a:ext>
            </a:extLst>
          </p:cNvPr>
          <p:cNvSpPr txBox="1">
            <a:spLocks noChangeArrowheads="1"/>
          </p:cNvSpPr>
          <p:nvPr/>
        </p:nvSpPr>
        <p:spPr bwMode="auto">
          <a:xfrm>
            <a:off x="457200" y="6408738"/>
            <a:ext cx="33337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4.5: Directed Graphs and Multigraphs</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投影片編號版面配置區 3">
            <a:extLst>
              <a:ext uri="{FF2B5EF4-FFF2-40B4-BE49-F238E27FC236}">
                <a16:creationId xmlns:a16="http://schemas.microsoft.com/office/drawing/2014/main" id="{0109919F-D97E-4BAA-AED3-2B0F1F99B4B7}"/>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3983AE8A-0359-47F8-83F2-4C8072161342}" type="slidenum">
              <a:rPr lang="zh-TW" altLang="en-US" sz="1400" smtClean="0">
                <a:latin typeface="Times New Roman" panose="02020603050405020304" pitchFamily="18" charset="0"/>
              </a:rPr>
              <a:pPr/>
              <a:t>89</a:t>
            </a:fld>
            <a:endParaRPr lang="en-US" altLang="zh-TW" sz="1400">
              <a:latin typeface="Times New Roman" panose="02020603050405020304" pitchFamily="18" charset="0"/>
            </a:endParaRPr>
          </a:p>
        </p:txBody>
      </p:sp>
      <p:sp>
        <p:nvSpPr>
          <p:cNvPr id="181251" name="Rectangle 2">
            <a:extLst>
              <a:ext uri="{FF2B5EF4-FFF2-40B4-BE49-F238E27FC236}">
                <a16:creationId xmlns:a16="http://schemas.microsoft.com/office/drawing/2014/main" id="{754ADA38-43C2-44F8-BA52-4B8E0A3FF76B}"/>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Exercises </a:t>
            </a:r>
          </a:p>
        </p:txBody>
      </p:sp>
      <p:sp>
        <p:nvSpPr>
          <p:cNvPr id="181252" name="Rectangle 3">
            <a:extLst>
              <a:ext uri="{FF2B5EF4-FFF2-40B4-BE49-F238E27FC236}">
                <a16:creationId xmlns:a16="http://schemas.microsoft.com/office/drawing/2014/main" id="{342D5C12-1F47-47AA-AB57-93BA5CB63839}"/>
              </a:ext>
            </a:extLst>
          </p:cNvPr>
          <p:cNvSpPr>
            <a:spLocks noGrp="1" noChangeArrowheads="1"/>
          </p:cNvSpPr>
          <p:nvPr>
            <p:ph type="body" idx="1"/>
          </p:nvPr>
        </p:nvSpPr>
        <p:spPr>
          <a:xfrm>
            <a:off x="481013" y="917575"/>
            <a:ext cx="9224962" cy="5410200"/>
          </a:xfrm>
        </p:spPr>
        <p:txBody>
          <a:bodyPr/>
          <a:lstStyle/>
          <a:p>
            <a:pPr marL="533400" indent="-533400"/>
            <a:r>
              <a:rPr lang="en-US" altLang="zh-TW" sz="2000">
                <a:ea typeface="新細明體" panose="02020500000000000000" pitchFamily="18" charset="-120"/>
              </a:rPr>
              <a:t>p.211 example 4.40</a:t>
            </a:r>
          </a:p>
          <a:p>
            <a:pPr marL="533400" indent="-533400"/>
            <a:r>
              <a:rPr lang="en-US" altLang="zh-TW" sz="2000">
                <a:ea typeface="新細明體" panose="02020500000000000000" pitchFamily="18" charset="-120"/>
              </a:rPr>
              <a:t>p.213 ex.29,30,31,32</a:t>
            </a:r>
          </a:p>
          <a:p>
            <a:pPr marL="533400" indent="-533400"/>
            <a:r>
              <a:rPr lang="en-US" altLang="zh-TW" sz="2000">
                <a:ea typeface="新細明體" panose="02020500000000000000" pitchFamily="18" charset="-120"/>
              </a:rPr>
              <a:t>p.214 ex.32,34</a:t>
            </a:r>
          </a:p>
          <a:p>
            <a:pPr marL="533400" indent="-533400"/>
            <a:r>
              <a:rPr lang="en-US" altLang="zh-TW" sz="2000">
                <a:ea typeface="新細明體" panose="02020500000000000000" pitchFamily="18" charset="-120"/>
              </a:rPr>
              <a:t>p.215 ex.55</a:t>
            </a:r>
          </a:p>
          <a:p>
            <a:pPr marL="533400" indent="-533400"/>
            <a:r>
              <a:rPr lang="en-US" altLang="zh-TW" sz="2000">
                <a:ea typeface="新細明體" panose="02020500000000000000" pitchFamily="18" charset="-120"/>
              </a:rPr>
              <a:t>p.218 ex.76</a:t>
            </a:r>
          </a:p>
          <a:p>
            <a:pPr marL="533400" indent="-533400"/>
            <a:endParaRPr lang="en-US" altLang="zh-TW" sz="2000" baseline="30000">
              <a:ea typeface="新細明體" panose="02020500000000000000" pitchFamily="18" charset="-120"/>
            </a:endParaRPr>
          </a:p>
          <a:p>
            <a:pPr marL="533400" indent="-533400"/>
            <a:r>
              <a:rPr lang="en-US" altLang="zh-TW" sz="2000" baseline="30000">
                <a:ea typeface="新細明體" panose="02020500000000000000" pitchFamily="18" charset="-120"/>
              </a:rPr>
              <a:t>	</a:t>
            </a:r>
            <a:r>
              <a:rPr lang="en-US" altLang="zh-TW" sz="2000">
                <a:ea typeface="新細明體" panose="02020500000000000000" pitchFamily="18" charset="-120"/>
              </a:rPr>
              <a:t>Now, do the following new problem set:</a:t>
            </a:r>
            <a:endParaRPr lang="en-US" altLang="zh-TW" sz="2000" baseline="30000">
              <a:ea typeface="新細明體" panose="02020500000000000000" pitchFamily="18" charset="-120"/>
            </a:endParaRPr>
          </a:p>
          <a:p>
            <a:pPr marL="533400" indent="-533400"/>
            <a:endParaRPr lang="en-US" altLang="zh-TW" sz="2000">
              <a:ea typeface="新細明體" panose="02020500000000000000" pitchFamily="18" charset="-120"/>
            </a:endParaRPr>
          </a:p>
        </p:txBody>
      </p:sp>
      <p:grpSp>
        <p:nvGrpSpPr>
          <p:cNvPr id="181253" name="Group 5">
            <a:extLst>
              <a:ext uri="{FF2B5EF4-FFF2-40B4-BE49-F238E27FC236}">
                <a16:creationId xmlns:a16="http://schemas.microsoft.com/office/drawing/2014/main" id="{05F13964-7467-4A68-A1C1-62A9554A60F6}"/>
              </a:ext>
            </a:extLst>
          </p:cNvPr>
          <p:cNvGrpSpPr>
            <a:grpSpLocks/>
          </p:cNvGrpSpPr>
          <p:nvPr/>
        </p:nvGrpSpPr>
        <p:grpSpPr bwMode="auto">
          <a:xfrm>
            <a:off x="803275" y="3321050"/>
            <a:ext cx="2681288" cy="1393825"/>
            <a:chOff x="809" y="2413"/>
            <a:chExt cx="1689" cy="878"/>
          </a:xfrm>
        </p:grpSpPr>
        <p:sp>
          <p:nvSpPr>
            <p:cNvPr id="181256" name="AutoShape 6">
              <a:extLst>
                <a:ext uri="{FF2B5EF4-FFF2-40B4-BE49-F238E27FC236}">
                  <a16:creationId xmlns:a16="http://schemas.microsoft.com/office/drawing/2014/main" id="{E2418861-E519-4E59-B7CE-146CC87E83B8}"/>
                </a:ext>
              </a:extLst>
            </p:cNvPr>
            <p:cNvSpPr>
              <a:spLocks noChangeArrowheads="1"/>
            </p:cNvSpPr>
            <p:nvPr/>
          </p:nvSpPr>
          <p:spPr bwMode="auto">
            <a:xfrm>
              <a:off x="1549" y="279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3</a:t>
              </a:r>
            </a:p>
          </p:txBody>
        </p:sp>
        <p:sp>
          <p:nvSpPr>
            <p:cNvPr id="181257" name="AutoShape 7">
              <a:extLst>
                <a:ext uri="{FF2B5EF4-FFF2-40B4-BE49-F238E27FC236}">
                  <a16:creationId xmlns:a16="http://schemas.microsoft.com/office/drawing/2014/main" id="{85B4558B-4AB6-464F-96F2-9BEA2EBF456C}"/>
                </a:ext>
              </a:extLst>
            </p:cNvPr>
            <p:cNvSpPr>
              <a:spLocks noChangeArrowheads="1"/>
            </p:cNvSpPr>
            <p:nvPr/>
          </p:nvSpPr>
          <p:spPr bwMode="auto">
            <a:xfrm>
              <a:off x="809" y="282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s</a:t>
              </a:r>
            </a:p>
          </p:txBody>
        </p:sp>
        <p:sp>
          <p:nvSpPr>
            <p:cNvPr id="181258" name="AutoShape 8">
              <a:extLst>
                <a:ext uri="{FF2B5EF4-FFF2-40B4-BE49-F238E27FC236}">
                  <a16:creationId xmlns:a16="http://schemas.microsoft.com/office/drawing/2014/main" id="{FC6C8E7E-31BD-49BB-8634-534F6F2905DF}"/>
                </a:ext>
              </a:extLst>
            </p:cNvPr>
            <p:cNvSpPr>
              <a:spLocks noChangeArrowheads="1"/>
            </p:cNvSpPr>
            <p:nvPr/>
          </p:nvSpPr>
          <p:spPr bwMode="auto">
            <a:xfrm>
              <a:off x="1950" y="248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4</a:t>
              </a:r>
            </a:p>
          </p:txBody>
        </p:sp>
        <p:sp>
          <p:nvSpPr>
            <p:cNvPr id="181259" name="AutoShape 9">
              <a:extLst>
                <a:ext uri="{FF2B5EF4-FFF2-40B4-BE49-F238E27FC236}">
                  <a16:creationId xmlns:a16="http://schemas.microsoft.com/office/drawing/2014/main" id="{CFAE4B5E-CEE6-4E36-8B95-933FEC145BEA}"/>
                </a:ext>
              </a:extLst>
            </p:cNvPr>
            <p:cNvSpPr>
              <a:spLocks noChangeArrowheads="1"/>
            </p:cNvSpPr>
            <p:nvPr/>
          </p:nvSpPr>
          <p:spPr bwMode="auto">
            <a:xfrm>
              <a:off x="1172" y="314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2</a:t>
              </a:r>
            </a:p>
          </p:txBody>
        </p:sp>
        <p:sp>
          <p:nvSpPr>
            <p:cNvPr id="181260" name="AutoShape 10">
              <a:extLst>
                <a:ext uri="{FF2B5EF4-FFF2-40B4-BE49-F238E27FC236}">
                  <a16:creationId xmlns:a16="http://schemas.microsoft.com/office/drawing/2014/main" id="{D08E0B23-E380-49B4-9282-B7434D6C452D}"/>
                </a:ext>
              </a:extLst>
            </p:cNvPr>
            <p:cNvSpPr>
              <a:spLocks noChangeArrowheads="1"/>
            </p:cNvSpPr>
            <p:nvPr/>
          </p:nvSpPr>
          <p:spPr bwMode="auto">
            <a:xfrm>
              <a:off x="1972" y="314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5</a:t>
              </a:r>
            </a:p>
          </p:txBody>
        </p:sp>
        <p:sp>
          <p:nvSpPr>
            <p:cNvPr id="181261" name="AutoShape 11">
              <a:extLst>
                <a:ext uri="{FF2B5EF4-FFF2-40B4-BE49-F238E27FC236}">
                  <a16:creationId xmlns:a16="http://schemas.microsoft.com/office/drawing/2014/main" id="{C2DB1EE1-F50C-4664-BDF1-6A8CDF0938CF}"/>
                </a:ext>
              </a:extLst>
            </p:cNvPr>
            <p:cNvSpPr>
              <a:spLocks noChangeArrowheads="1"/>
            </p:cNvSpPr>
            <p:nvPr/>
          </p:nvSpPr>
          <p:spPr bwMode="auto">
            <a:xfrm>
              <a:off x="2354" y="2800"/>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6</a:t>
              </a:r>
            </a:p>
          </p:txBody>
        </p:sp>
        <p:sp>
          <p:nvSpPr>
            <p:cNvPr id="181262" name="AutoShape 12">
              <a:extLst>
                <a:ext uri="{FF2B5EF4-FFF2-40B4-BE49-F238E27FC236}">
                  <a16:creationId xmlns:a16="http://schemas.microsoft.com/office/drawing/2014/main" id="{5809B6AB-6A42-43A1-BDED-39C79D2E132C}"/>
                </a:ext>
              </a:extLst>
            </p:cNvPr>
            <p:cNvSpPr>
              <a:spLocks noChangeArrowheads="1"/>
            </p:cNvSpPr>
            <p:nvPr/>
          </p:nvSpPr>
          <p:spPr bwMode="auto">
            <a:xfrm>
              <a:off x="1152" y="2503"/>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1</a:t>
              </a:r>
            </a:p>
          </p:txBody>
        </p:sp>
        <p:cxnSp>
          <p:nvCxnSpPr>
            <p:cNvPr id="181263" name="AutoShape 13">
              <a:extLst>
                <a:ext uri="{FF2B5EF4-FFF2-40B4-BE49-F238E27FC236}">
                  <a16:creationId xmlns:a16="http://schemas.microsoft.com/office/drawing/2014/main" id="{A5F7B298-9D23-401C-9386-AAF84A7AB86E}"/>
                </a:ext>
              </a:extLst>
            </p:cNvPr>
            <p:cNvCxnSpPr>
              <a:cxnSpLocks noChangeShapeType="1"/>
              <a:stCxn id="181256" idx="3"/>
              <a:endCxn id="181259" idx="7"/>
            </p:cNvCxnSpPr>
            <p:nvPr/>
          </p:nvCxnSpPr>
          <p:spPr bwMode="auto">
            <a:xfrm flipH="1">
              <a:off x="1295" y="2920"/>
              <a:ext cx="275" cy="24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64" name="AutoShape 14">
              <a:extLst>
                <a:ext uri="{FF2B5EF4-FFF2-40B4-BE49-F238E27FC236}">
                  <a16:creationId xmlns:a16="http://schemas.microsoft.com/office/drawing/2014/main" id="{81D207BB-3FB2-42F5-8D0B-0D171C6CB1CE}"/>
                </a:ext>
              </a:extLst>
            </p:cNvPr>
            <p:cNvCxnSpPr>
              <a:cxnSpLocks noChangeShapeType="1"/>
              <a:stCxn id="181257" idx="5"/>
              <a:endCxn id="181259" idx="1"/>
            </p:cNvCxnSpPr>
            <p:nvPr/>
          </p:nvCxnSpPr>
          <p:spPr bwMode="auto">
            <a:xfrm>
              <a:off x="932" y="2950"/>
              <a:ext cx="261" cy="21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65" name="AutoShape 15">
              <a:extLst>
                <a:ext uri="{FF2B5EF4-FFF2-40B4-BE49-F238E27FC236}">
                  <a16:creationId xmlns:a16="http://schemas.microsoft.com/office/drawing/2014/main" id="{8E16A4DB-51B9-4954-A782-56336ABCCB1C}"/>
                </a:ext>
              </a:extLst>
            </p:cNvPr>
            <p:cNvCxnSpPr>
              <a:cxnSpLocks noChangeShapeType="1"/>
              <a:stCxn id="181256" idx="1"/>
              <a:endCxn id="181262" idx="5"/>
            </p:cNvCxnSpPr>
            <p:nvPr/>
          </p:nvCxnSpPr>
          <p:spPr bwMode="auto">
            <a:xfrm flipH="1" flipV="1">
              <a:off x="1275" y="2626"/>
              <a:ext cx="295" cy="19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66" name="AutoShape 16">
              <a:extLst>
                <a:ext uri="{FF2B5EF4-FFF2-40B4-BE49-F238E27FC236}">
                  <a16:creationId xmlns:a16="http://schemas.microsoft.com/office/drawing/2014/main" id="{7439BA16-7826-4D10-AD6A-1D2804461049}"/>
                </a:ext>
              </a:extLst>
            </p:cNvPr>
            <p:cNvCxnSpPr>
              <a:cxnSpLocks noChangeShapeType="1"/>
              <a:stCxn id="181259" idx="6"/>
              <a:endCxn id="181260" idx="2"/>
            </p:cNvCxnSpPr>
            <p:nvPr/>
          </p:nvCxnSpPr>
          <p:spPr bwMode="auto">
            <a:xfrm flipV="1">
              <a:off x="1316" y="3216"/>
              <a:ext cx="656" cy="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67" name="AutoShape 17">
              <a:extLst>
                <a:ext uri="{FF2B5EF4-FFF2-40B4-BE49-F238E27FC236}">
                  <a16:creationId xmlns:a16="http://schemas.microsoft.com/office/drawing/2014/main" id="{7EFA92C5-092A-4B69-BF4F-23FC4E4B503A}"/>
                </a:ext>
              </a:extLst>
            </p:cNvPr>
            <p:cNvCxnSpPr>
              <a:cxnSpLocks noChangeShapeType="1"/>
              <a:stCxn id="181260" idx="1"/>
              <a:endCxn id="181256" idx="5"/>
            </p:cNvCxnSpPr>
            <p:nvPr/>
          </p:nvCxnSpPr>
          <p:spPr bwMode="auto">
            <a:xfrm flipH="1" flipV="1">
              <a:off x="1672" y="2920"/>
              <a:ext cx="321" cy="24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68" name="AutoShape 18">
              <a:extLst>
                <a:ext uri="{FF2B5EF4-FFF2-40B4-BE49-F238E27FC236}">
                  <a16:creationId xmlns:a16="http://schemas.microsoft.com/office/drawing/2014/main" id="{E57DDFBD-F9C7-4E02-B160-D2131741E157}"/>
                </a:ext>
              </a:extLst>
            </p:cNvPr>
            <p:cNvCxnSpPr>
              <a:cxnSpLocks noChangeShapeType="1"/>
              <a:stCxn id="181258" idx="3"/>
              <a:endCxn id="181256" idx="7"/>
            </p:cNvCxnSpPr>
            <p:nvPr/>
          </p:nvCxnSpPr>
          <p:spPr bwMode="auto">
            <a:xfrm flipH="1">
              <a:off x="1672" y="2610"/>
              <a:ext cx="299" cy="20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69" name="AutoShape 19">
              <a:extLst>
                <a:ext uri="{FF2B5EF4-FFF2-40B4-BE49-F238E27FC236}">
                  <a16:creationId xmlns:a16="http://schemas.microsoft.com/office/drawing/2014/main" id="{2DB4D621-C142-4A6D-986F-8CD7E7A4FD3E}"/>
                </a:ext>
              </a:extLst>
            </p:cNvPr>
            <p:cNvCxnSpPr>
              <a:cxnSpLocks noChangeShapeType="1"/>
              <a:stCxn id="181260" idx="7"/>
              <a:endCxn id="181261" idx="3"/>
            </p:cNvCxnSpPr>
            <p:nvPr/>
          </p:nvCxnSpPr>
          <p:spPr bwMode="auto">
            <a:xfrm flipV="1">
              <a:off x="2095" y="2923"/>
              <a:ext cx="280" cy="24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70" name="AutoShape 20">
              <a:extLst>
                <a:ext uri="{FF2B5EF4-FFF2-40B4-BE49-F238E27FC236}">
                  <a16:creationId xmlns:a16="http://schemas.microsoft.com/office/drawing/2014/main" id="{FF1F742B-260F-4437-9AB3-DB7B48546290}"/>
                </a:ext>
              </a:extLst>
            </p:cNvPr>
            <p:cNvCxnSpPr>
              <a:cxnSpLocks noChangeShapeType="1"/>
              <a:stCxn id="181262" idx="4"/>
              <a:endCxn id="181259" idx="0"/>
            </p:cNvCxnSpPr>
            <p:nvPr/>
          </p:nvCxnSpPr>
          <p:spPr bwMode="auto">
            <a:xfrm>
              <a:off x="1224" y="2647"/>
              <a:ext cx="20" cy="5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71" name="AutoShape 21">
              <a:extLst>
                <a:ext uri="{FF2B5EF4-FFF2-40B4-BE49-F238E27FC236}">
                  <a16:creationId xmlns:a16="http://schemas.microsoft.com/office/drawing/2014/main" id="{F7DCC5A8-C9B2-4929-9A77-399D501FA249}"/>
                </a:ext>
              </a:extLst>
            </p:cNvPr>
            <p:cNvCxnSpPr>
              <a:cxnSpLocks noChangeShapeType="1"/>
              <a:stCxn id="181258" idx="6"/>
              <a:endCxn id="181261" idx="1"/>
            </p:cNvCxnSpPr>
            <p:nvPr/>
          </p:nvCxnSpPr>
          <p:spPr bwMode="auto">
            <a:xfrm>
              <a:off x="2094" y="2559"/>
              <a:ext cx="281" cy="26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72" name="AutoShape 22">
              <a:extLst>
                <a:ext uri="{FF2B5EF4-FFF2-40B4-BE49-F238E27FC236}">
                  <a16:creationId xmlns:a16="http://schemas.microsoft.com/office/drawing/2014/main" id="{05E4CEEA-AEF6-4AB6-B4BD-4033AC7BF326}"/>
                </a:ext>
              </a:extLst>
            </p:cNvPr>
            <p:cNvCxnSpPr>
              <a:cxnSpLocks noChangeShapeType="1"/>
              <a:stCxn id="181257" idx="7"/>
              <a:endCxn id="181262" idx="3"/>
            </p:cNvCxnSpPr>
            <p:nvPr/>
          </p:nvCxnSpPr>
          <p:spPr bwMode="auto">
            <a:xfrm flipV="1">
              <a:off x="932" y="2626"/>
              <a:ext cx="241" cy="22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73" name="AutoShape 23">
              <a:extLst>
                <a:ext uri="{FF2B5EF4-FFF2-40B4-BE49-F238E27FC236}">
                  <a16:creationId xmlns:a16="http://schemas.microsoft.com/office/drawing/2014/main" id="{CEA025ED-87F1-4091-AF4F-CAB647E1C2D4}"/>
                </a:ext>
              </a:extLst>
            </p:cNvPr>
            <p:cNvCxnSpPr>
              <a:cxnSpLocks noChangeShapeType="1"/>
              <a:stCxn id="181258" idx="2"/>
              <a:endCxn id="181262" idx="6"/>
            </p:cNvCxnSpPr>
            <p:nvPr/>
          </p:nvCxnSpPr>
          <p:spPr bwMode="auto">
            <a:xfrm flipH="1">
              <a:off x="1296" y="2559"/>
              <a:ext cx="654" cy="1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74" name="AutoShape 24">
              <a:extLst>
                <a:ext uri="{FF2B5EF4-FFF2-40B4-BE49-F238E27FC236}">
                  <a16:creationId xmlns:a16="http://schemas.microsoft.com/office/drawing/2014/main" id="{E49DE43E-2892-41C7-84A7-7E0E9E0F8F61}"/>
                </a:ext>
              </a:extLst>
            </p:cNvPr>
            <p:cNvCxnSpPr>
              <a:cxnSpLocks noChangeShapeType="1"/>
              <a:stCxn id="181258" idx="4"/>
              <a:endCxn id="181260" idx="0"/>
            </p:cNvCxnSpPr>
            <p:nvPr/>
          </p:nvCxnSpPr>
          <p:spPr bwMode="auto">
            <a:xfrm>
              <a:off x="2022" y="2631"/>
              <a:ext cx="22" cy="51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1275" name="Text Box 25">
              <a:extLst>
                <a:ext uri="{FF2B5EF4-FFF2-40B4-BE49-F238E27FC236}">
                  <a16:creationId xmlns:a16="http://schemas.microsoft.com/office/drawing/2014/main" id="{A54E8B85-B62D-48FC-95E8-3F96FE2A3240}"/>
                </a:ext>
              </a:extLst>
            </p:cNvPr>
            <p:cNvSpPr txBox="1">
              <a:spLocks noChangeArrowheads="1"/>
            </p:cNvSpPr>
            <p:nvPr/>
          </p:nvSpPr>
          <p:spPr bwMode="auto">
            <a:xfrm>
              <a:off x="929" y="2606"/>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a:t>
              </a:r>
            </a:p>
          </p:txBody>
        </p:sp>
        <p:sp>
          <p:nvSpPr>
            <p:cNvPr id="181276" name="Text Box 26">
              <a:extLst>
                <a:ext uri="{FF2B5EF4-FFF2-40B4-BE49-F238E27FC236}">
                  <a16:creationId xmlns:a16="http://schemas.microsoft.com/office/drawing/2014/main" id="{B8989E28-7E85-401C-81F5-5866CA2B0130}"/>
                </a:ext>
              </a:extLst>
            </p:cNvPr>
            <p:cNvSpPr txBox="1">
              <a:spLocks noChangeArrowheads="1"/>
            </p:cNvSpPr>
            <p:nvPr/>
          </p:nvSpPr>
          <p:spPr bwMode="auto">
            <a:xfrm>
              <a:off x="943" y="303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6</a:t>
              </a:r>
            </a:p>
          </p:txBody>
        </p:sp>
        <p:sp>
          <p:nvSpPr>
            <p:cNvPr id="181277" name="Text Box 27">
              <a:extLst>
                <a:ext uri="{FF2B5EF4-FFF2-40B4-BE49-F238E27FC236}">
                  <a16:creationId xmlns:a16="http://schemas.microsoft.com/office/drawing/2014/main" id="{45B55666-6EB0-463F-9364-4AD925FEE1BC}"/>
                </a:ext>
              </a:extLst>
            </p:cNvPr>
            <p:cNvSpPr txBox="1">
              <a:spLocks noChangeArrowheads="1"/>
            </p:cNvSpPr>
            <p:nvPr/>
          </p:nvSpPr>
          <p:spPr bwMode="auto">
            <a:xfrm>
              <a:off x="1103" y="2817"/>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81278" name="Text Box 28">
              <a:extLst>
                <a:ext uri="{FF2B5EF4-FFF2-40B4-BE49-F238E27FC236}">
                  <a16:creationId xmlns:a16="http://schemas.microsoft.com/office/drawing/2014/main" id="{640FCDAC-B9DA-4A8C-832B-47E3C376FA7C}"/>
                </a:ext>
              </a:extLst>
            </p:cNvPr>
            <p:cNvSpPr txBox="1">
              <a:spLocks noChangeArrowheads="1"/>
            </p:cNvSpPr>
            <p:nvPr/>
          </p:nvSpPr>
          <p:spPr bwMode="auto">
            <a:xfrm>
              <a:off x="1346" y="2702"/>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81279" name="Text Box 29">
              <a:extLst>
                <a:ext uri="{FF2B5EF4-FFF2-40B4-BE49-F238E27FC236}">
                  <a16:creationId xmlns:a16="http://schemas.microsoft.com/office/drawing/2014/main" id="{41A563D7-95AF-4EC9-AEAA-A5FFC9E3A1EE}"/>
                </a:ext>
              </a:extLst>
            </p:cNvPr>
            <p:cNvSpPr txBox="1">
              <a:spLocks noChangeArrowheads="1"/>
            </p:cNvSpPr>
            <p:nvPr/>
          </p:nvSpPr>
          <p:spPr bwMode="auto">
            <a:xfrm>
              <a:off x="1542" y="2413"/>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81280" name="Text Box 30">
              <a:extLst>
                <a:ext uri="{FF2B5EF4-FFF2-40B4-BE49-F238E27FC236}">
                  <a16:creationId xmlns:a16="http://schemas.microsoft.com/office/drawing/2014/main" id="{F71A23E6-F6D1-41E9-AB62-5265B4CEEA30}"/>
                </a:ext>
              </a:extLst>
            </p:cNvPr>
            <p:cNvSpPr txBox="1">
              <a:spLocks noChangeArrowheads="1"/>
            </p:cNvSpPr>
            <p:nvPr/>
          </p:nvSpPr>
          <p:spPr bwMode="auto">
            <a:xfrm>
              <a:off x="1300" y="2940"/>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7</a:t>
              </a:r>
            </a:p>
          </p:txBody>
        </p:sp>
        <p:sp>
          <p:nvSpPr>
            <p:cNvPr id="181281" name="Text Box 31">
              <a:extLst>
                <a:ext uri="{FF2B5EF4-FFF2-40B4-BE49-F238E27FC236}">
                  <a16:creationId xmlns:a16="http://schemas.microsoft.com/office/drawing/2014/main" id="{EB6C7A89-D156-42FB-994B-9C389E1B550B}"/>
                </a:ext>
              </a:extLst>
            </p:cNvPr>
            <p:cNvSpPr txBox="1">
              <a:spLocks noChangeArrowheads="1"/>
            </p:cNvSpPr>
            <p:nvPr/>
          </p:nvSpPr>
          <p:spPr bwMode="auto">
            <a:xfrm>
              <a:off x="2177" y="2573"/>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81282" name="Text Box 32">
              <a:extLst>
                <a:ext uri="{FF2B5EF4-FFF2-40B4-BE49-F238E27FC236}">
                  <a16:creationId xmlns:a16="http://schemas.microsoft.com/office/drawing/2014/main" id="{D38C6896-D1BF-4FB4-A068-246313B3C990}"/>
                </a:ext>
              </a:extLst>
            </p:cNvPr>
            <p:cNvSpPr txBox="1">
              <a:spLocks noChangeArrowheads="1"/>
            </p:cNvSpPr>
            <p:nvPr/>
          </p:nvSpPr>
          <p:spPr bwMode="auto">
            <a:xfrm>
              <a:off x="1999" y="2779"/>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81283" name="Text Box 33">
              <a:extLst>
                <a:ext uri="{FF2B5EF4-FFF2-40B4-BE49-F238E27FC236}">
                  <a16:creationId xmlns:a16="http://schemas.microsoft.com/office/drawing/2014/main" id="{9C4A7BDB-730B-4827-99CB-06388530954A}"/>
                </a:ext>
              </a:extLst>
            </p:cNvPr>
            <p:cNvSpPr txBox="1">
              <a:spLocks noChangeArrowheads="1"/>
            </p:cNvSpPr>
            <p:nvPr/>
          </p:nvSpPr>
          <p:spPr bwMode="auto">
            <a:xfrm>
              <a:off x="1775" y="2673"/>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8</a:t>
              </a:r>
            </a:p>
          </p:txBody>
        </p:sp>
        <p:sp>
          <p:nvSpPr>
            <p:cNvPr id="181284" name="Text Box 34">
              <a:extLst>
                <a:ext uri="{FF2B5EF4-FFF2-40B4-BE49-F238E27FC236}">
                  <a16:creationId xmlns:a16="http://schemas.microsoft.com/office/drawing/2014/main" id="{49064092-438B-4749-9C3B-D7C60B10EF3F}"/>
                </a:ext>
              </a:extLst>
            </p:cNvPr>
            <p:cNvSpPr txBox="1">
              <a:spLocks noChangeArrowheads="1"/>
            </p:cNvSpPr>
            <p:nvPr/>
          </p:nvSpPr>
          <p:spPr bwMode="auto">
            <a:xfrm>
              <a:off x="1752" y="286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a:t>
              </a:r>
            </a:p>
          </p:txBody>
        </p:sp>
        <p:sp>
          <p:nvSpPr>
            <p:cNvPr id="181285" name="Text Box 35">
              <a:extLst>
                <a:ext uri="{FF2B5EF4-FFF2-40B4-BE49-F238E27FC236}">
                  <a16:creationId xmlns:a16="http://schemas.microsoft.com/office/drawing/2014/main" id="{4DD51112-A758-47D9-B382-9F5E0B7FE01F}"/>
                </a:ext>
              </a:extLst>
            </p:cNvPr>
            <p:cNvSpPr txBox="1">
              <a:spLocks noChangeArrowheads="1"/>
            </p:cNvSpPr>
            <p:nvPr/>
          </p:nvSpPr>
          <p:spPr bwMode="auto">
            <a:xfrm>
              <a:off x="1547" y="3057"/>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6</a:t>
              </a:r>
            </a:p>
          </p:txBody>
        </p:sp>
        <p:sp>
          <p:nvSpPr>
            <p:cNvPr id="181286" name="Text Box 36">
              <a:extLst>
                <a:ext uri="{FF2B5EF4-FFF2-40B4-BE49-F238E27FC236}">
                  <a16:creationId xmlns:a16="http://schemas.microsoft.com/office/drawing/2014/main" id="{3062DB4B-C940-492F-96B5-99EC4CE11D4F}"/>
                </a:ext>
              </a:extLst>
            </p:cNvPr>
            <p:cNvSpPr txBox="1">
              <a:spLocks noChangeArrowheads="1"/>
            </p:cNvSpPr>
            <p:nvPr/>
          </p:nvSpPr>
          <p:spPr bwMode="auto">
            <a:xfrm>
              <a:off x="2186" y="2984"/>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a:t>
              </a:r>
            </a:p>
          </p:txBody>
        </p:sp>
      </p:grpSp>
      <p:sp>
        <p:nvSpPr>
          <p:cNvPr id="181254" name="Text Box 37">
            <a:extLst>
              <a:ext uri="{FF2B5EF4-FFF2-40B4-BE49-F238E27FC236}">
                <a16:creationId xmlns:a16="http://schemas.microsoft.com/office/drawing/2014/main" id="{12FE32B9-0CE3-4553-A4E9-F2583DCF6852}"/>
              </a:ext>
            </a:extLst>
          </p:cNvPr>
          <p:cNvSpPr txBox="1">
            <a:spLocks noChangeArrowheads="1"/>
          </p:cNvSpPr>
          <p:nvPr/>
        </p:nvSpPr>
        <p:spPr bwMode="auto">
          <a:xfrm>
            <a:off x="3744913" y="3475038"/>
            <a:ext cx="5910262" cy="86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700">
                <a:ea typeface="新細明體" panose="02020500000000000000" pitchFamily="18" charset="-120"/>
              </a:rPr>
              <a:t>Given the graph as left, use Dijkstra’s algorithm to compute </a:t>
            </a:r>
            <a:br>
              <a:rPr lang="en-US" altLang="zh-TW" sz="1700">
                <a:ea typeface="新細明體" panose="02020500000000000000" pitchFamily="18" charset="-120"/>
              </a:rPr>
            </a:br>
            <a:r>
              <a:rPr lang="en-US" altLang="zh-TW" sz="1700">
                <a:ea typeface="新細明體" panose="02020500000000000000" pitchFamily="18" charset="-120"/>
              </a:rPr>
              <a:t>all the shortest paths starting from vertex s, also trace all </a:t>
            </a:r>
            <a:br>
              <a:rPr lang="en-US" altLang="zh-TW" sz="1700">
                <a:ea typeface="新細明體" panose="02020500000000000000" pitchFamily="18" charset="-120"/>
              </a:rPr>
            </a:br>
            <a:r>
              <a:rPr lang="en-US" altLang="zh-TW" sz="1700">
                <a:ea typeface="新細明體" panose="02020500000000000000" pitchFamily="18" charset="-120"/>
              </a:rPr>
              <a:t>these shortest paths by the predecessors</a:t>
            </a:r>
            <a:r>
              <a:rPr lang="en-US" altLang="zh-TW" sz="1400">
                <a:ea typeface="新細明體" panose="02020500000000000000" pitchFamily="18" charset="-120"/>
              </a:rPr>
              <a:t>.</a:t>
            </a:r>
          </a:p>
        </p:txBody>
      </p:sp>
      <p:sp>
        <p:nvSpPr>
          <p:cNvPr id="181255" name="Text Box 39">
            <a:extLst>
              <a:ext uri="{FF2B5EF4-FFF2-40B4-BE49-F238E27FC236}">
                <a16:creationId xmlns:a16="http://schemas.microsoft.com/office/drawing/2014/main" id="{34D06384-EB5C-418C-9BF7-A83137B82454}"/>
              </a:ext>
            </a:extLst>
          </p:cNvPr>
          <p:cNvSpPr txBox="1">
            <a:spLocks noChangeArrowheads="1"/>
          </p:cNvSpPr>
          <p:nvPr/>
        </p:nvSpPr>
        <p:spPr bwMode="auto">
          <a:xfrm>
            <a:off x="457200" y="6408738"/>
            <a:ext cx="33337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4.5: Directed Graphs and Multigraphs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投影片編號版面配置區 3">
            <a:extLst>
              <a:ext uri="{FF2B5EF4-FFF2-40B4-BE49-F238E27FC236}">
                <a16:creationId xmlns:a16="http://schemas.microsoft.com/office/drawing/2014/main" id="{BB5358E0-10E0-42C3-AEF9-4E958B01350D}"/>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7E2447CF-DE76-4F27-A9FC-70ADEB9A307B}" type="slidenum">
              <a:rPr lang="zh-TW" altLang="en-US" sz="1400" smtClean="0">
                <a:latin typeface="Times New Roman" panose="02020603050405020304" pitchFamily="18" charset="0"/>
              </a:rPr>
              <a:pPr/>
              <a:t>9</a:t>
            </a:fld>
            <a:endParaRPr lang="en-US" altLang="zh-TW" sz="1400">
              <a:latin typeface="Times New Roman" panose="02020603050405020304" pitchFamily="18" charset="0"/>
            </a:endParaRPr>
          </a:p>
        </p:txBody>
      </p:sp>
      <p:sp>
        <p:nvSpPr>
          <p:cNvPr id="20483" name="Rectangle 2">
            <a:extLst>
              <a:ext uri="{FF2B5EF4-FFF2-40B4-BE49-F238E27FC236}">
                <a16:creationId xmlns:a16="http://schemas.microsoft.com/office/drawing/2014/main" id="{5129E631-17C6-49EB-B74A-462364736139}"/>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Isomorphism</a:t>
            </a:r>
          </a:p>
        </p:txBody>
      </p:sp>
      <p:sp>
        <p:nvSpPr>
          <p:cNvPr id="20484" name="Rectangle 3">
            <a:extLst>
              <a:ext uri="{FF2B5EF4-FFF2-40B4-BE49-F238E27FC236}">
                <a16:creationId xmlns:a16="http://schemas.microsoft.com/office/drawing/2014/main" id="{31B5E867-E583-4311-A5C2-711A24D12CD9}"/>
              </a:ext>
            </a:extLst>
          </p:cNvPr>
          <p:cNvSpPr>
            <a:spLocks noGrp="1" noChangeArrowheads="1"/>
          </p:cNvSpPr>
          <p:nvPr>
            <p:ph type="body" idx="1"/>
          </p:nvPr>
        </p:nvSpPr>
        <p:spPr/>
        <p:txBody>
          <a:bodyPr/>
          <a:lstStyle/>
          <a:p>
            <a:pPr>
              <a:buFontTx/>
              <a:buChar char="•"/>
            </a:pPr>
            <a:r>
              <a:rPr lang="en-US" altLang="zh-TW" sz="2200">
                <a:ea typeface="新細明體" panose="02020500000000000000" pitchFamily="18" charset="-120"/>
              </a:rPr>
              <a:t>G</a:t>
            </a:r>
            <a:r>
              <a:rPr lang="en-US" altLang="zh-TW" sz="2200" baseline="-25000">
                <a:ea typeface="新細明體" panose="02020500000000000000" pitchFamily="18" charset="-120"/>
              </a:rPr>
              <a:t>1</a:t>
            </a:r>
            <a:r>
              <a:rPr lang="en-US" altLang="zh-TW" sz="2200">
                <a:ea typeface="新細明體" panose="02020500000000000000" pitchFamily="18" charset="-120"/>
              </a:rPr>
              <a:t> is </a:t>
            </a:r>
            <a:r>
              <a:rPr lang="en-US" altLang="zh-TW" sz="2200">
                <a:solidFill>
                  <a:srgbClr val="008000"/>
                </a:solidFill>
                <a:ea typeface="新細明體" panose="02020500000000000000" pitchFamily="18" charset="-120"/>
              </a:rPr>
              <a:t>isomorphic</a:t>
            </a:r>
            <a:r>
              <a:rPr lang="en-US" altLang="zh-TW" sz="2200">
                <a:ea typeface="新細明體" panose="02020500000000000000" pitchFamily="18" charset="-120"/>
              </a:rPr>
              <a:t> to G</a:t>
            </a:r>
            <a:r>
              <a:rPr lang="en-US" altLang="zh-TW" sz="2200" baseline="-25000">
                <a:ea typeface="新細明體" panose="02020500000000000000" pitchFamily="18" charset="-120"/>
              </a:rPr>
              <a:t>2</a:t>
            </a:r>
            <a:r>
              <a:rPr lang="en-US" altLang="zh-TW" sz="2200">
                <a:ea typeface="新細明體" panose="02020500000000000000" pitchFamily="18" charset="-120"/>
              </a:rPr>
              <a:t>: there is a </a:t>
            </a:r>
            <a:r>
              <a:rPr lang="en-US" altLang="zh-TW" sz="2200">
                <a:solidFill>
                  <a:schemeClr val="accent2"/>
                </a:solidFill>
                <a:ea typeface="新細明體" panose="02020500000000000000" pitchFamily="18" charset="-120"/>
              </a:rPr>
              <a:t>one-to-one correspondence</a:t>
            </a:r>
            <a:r>
              <a:rPr lang="en-US" altLang="zh-TW" sz="2200">
                <a:ea typeface="新細明體" panose="02020500000000000000" pitchFamily="18" charset="-120"/>
              </a:rPr>
              <a:t> </a:t>
            </a:r>
            <a:r>
              <a:rPr lang="en-US" altLang="zh-TW" sz="2200" i="1">
                <a:ea typeface="新細明體" panose="02020500000000000000" pitchFamily="18" charset="-120"/>
              </a:rPr>
              <a:t>f</a:t>
            </a:r>
            <a:r>
              <a:rPr lang="en-US" altLang="zh-TW" sz="2200">
                <a:ea typeface="新細明體" panose="02020500000000000000" pitchFamily="18" charset="-120"/>
              </a:rPr>
              <a:t> between the vertices of G</a:t>
            </a:r>
            <a:r>
              <a:rPr lang="en-US" altLang="zh-TW" sz="2200" baseline="-25000">
                <a:ea typeface="新細明體" panose="02020500000000000000" pitchFamily="18" charset="-120"/>
              </a:rPr>
              <a:t>1</a:t>
            </a:r>
            <a:r>
              <a:rPr lang="en-US" altLang="zh-TW" sz="2200">
                <a:ea typeface="新細明體" panose="02020500000000000000" pitchFamily="18" charset="-120"/>
              </a:rPr>
              <a:t> and G</a:t>
            </a:r>
            <a:r>
              <a:rPr lang="en-US" altLang="zh-TW" sz="2200" baseline="-25000">
                <a:ea typeface="新細明體" panose="02020500000000000000" pitchFamily="18" charset="-120"/>
              </a:rPr>
              <a:t>2</a:t>
            </a:r>
            <a:r>
              <a:rPr lang="en-US" altLang="zh-TW" sz="2200">
                <a:ea typeface="新細明體" panose="02020500000000000000" pitchFamily="18" charset="-120"/>
              </a:rPr>
              <a:t> such that vertices </a:t>
            </a:r>
            <a:r>
              <a:rPr lang="en-US" altLang="zh-TW" sz="2200" i="1">
                <a:solidFill>
                  <a:schemeClr val="accent2"/>
                </a:solidFill>
                <a:ea typeface="新細明體" panose="02020500000000000000" pitchFamily="18" charset="-120"/>
              </a:rPr>
              <a:t>u</a:t>
            </a:r>
            <a:r>
              <a:rPr lang="en-US" altLang="zh-TW" sz="2200">
                <a:ea typeface="新細明體" panose="02020500000000000000" pitchFamily="18" charset="-120"/>
              </a:rPr>
              <a:t> and </a:t>
            </a:r>
            <a:r>
              <a:rPr lang="en-US" altLang="zh-TW" sz="2200" i="1">
                <a:solidFill>
                  <a:schemeClr val="accent2"/>
                </a:solidFill>
                <a:ea typeface="新細明體" panose="02020500000000000000" pitchFamily="18" charset="-120"/>
              </a:rPr>
              <a:t>w</a:t>
            </a:r>
            <a:r>
              <a:rPr lang="en-US" altLang="zh-TW" sz="2200">
                <a:ea typeface="新細明體" panose="02020500000000000000" pitchFamily="18" charset="-120"/>
              </a:rPr>
              <a:t> are </a:t>
            </a:r>
            <a:r>
              <a:rPr lang="en-US" altLang="zh-TW" sz="2200" i="1">
                <a:ea typeface="新細明體" panose="02020500000000000000" pitchFamily="18" charset="-120"/>
              </a:rPr>
              <a:t>adjacent</a:t>
            </a:r>
            <a:r>
              <a:rPr lang="en-US" altLang="zh-TW" sz="2200">
                <a:ea typeface="新細明體" panose="02020500000000000000" pitchFamily="18" charset="-120"/>
              </a:rPr>
              <a:t> in G</a:t>
            </a:r>
            <a:r>
              <a:rPr lang="en-US" altLang="zh-TW" sz="2200" baseline="-25000">
                <a:ea typeface="新細明體" panose="02020500000000000000" pitchFamily="18" charset="-120"/>
              </a:rPr>
              <a:t>1</a:t>
            </a:r>
            <a:r>
              <a:rPr lang="en-US" altLang="zh-TW" sz="2200">
                <a:ea typeface="新細明體" panose="02020500000000000000" pitchFamily="18" charset="-120"/>
              </a:rPr>
              <a:t>     iff      the vertices </a:t>
            </a:r>
            <a:r>
              <a:rPr lang="en-US" altLang="zh-TW" sz="2200" i="1">
                <a:solidFill>
                  <a:schemeClr val="accent2"/>
                </a:solidFill>
                <a:ea typeface="新細明體" panose="02020500000000000000" pitchFamily="18" charset="-120"/>
              </a:rPr>
              <a:t>f(u)</a:t>
            </a:r>
            <a:r>
              <a:rPr lang="en-US" altLang="zh-TW" sz="2200">
                <a:ea typeface="新細明體" panose="02020500000000000000" pitchFamily="18" charset="-120"/>
              </a:rPr>
              <a:t> and </a:t>
            </a:r>
            <a:r>
              <a:rPr lang="en-US" altLang="zh-TW" sz="2200" i="1">
                <a:solidFill>
                  <a:schemeClr val="accent2"/>
                </a:solidFill>
                <a:ea typeface="新細明體" panose="02020500000000000000" pitchFamily="18" charset="-120"/>
              </a:rPr>
              <a:t>f(w)</a:t>
            </a:r>
            <a:r>
              <a:rPr lang="en-US" altLang="zh-TW" sz="2200">
                <a:ea typeface="新細明體" panose="02020500000000000000" pitchFamily="18" charset="-120"/>
              </a:rPr>
              <a:t> are </a:t>
            </a:r>
            <a:r>
              <a:rPr lang="en-US" altLang="zh-TW" sz="2200" i="1">
                <a:ea typeface="新細明體" panose="02020500000000000000" pitchFamily="18" charset="-120"/>
              </a:rPr>
              <a:t>adjacent</a:t>
            </a:r>
            <a:r>
              <a:rPr lang="en-US" altLang="zh-TW" sz="2200">
                <a:ea typeface="新細明體" panose="02020500000000000000" pitchFamily="18" charset="-120"/>
              </a:rPr>
              <a:t> in G</a:t>
            </a:r>
            <a:r>
              <a:rPr lang="en-US" altLang="zh-TW" sz="2200" baseline="-25000">
                <a:ea typeface="新細明體" panose="02020500000000000000" pitchFamily="18" charset="-120"/>
              </a:rPr>
              <a:t>2</a:t>
            </a:r>
            <a:r>
              <a:rPr lang="en-US" altLang="zh-TW" sz="2200">
                <a:ea typeface="新細明體" panose="02020500000000000000" pitchFamily="18" charset="-120"/>
              </a:rPr>
              <a:t> </a:t>
            </a:r>
          </a:p>
          <a:p>
            <a:pPr>
              <a:buFontTx/>
              <a:buChar char="•"/>
            </a:pPr>
            <a:endParaRPr lang="en-US" altLang="zh-TW" sz="2200">
              <a:ea typeface="新細明體" panose="02020500000000000000" pitchFamily="18" charset="-120"/>
            </a:endParaRPr>
          </a:p>
          <a:p>
            <a:pPr>
              <a:buFontTx/>
              <a:buChar char="•"/>
            </a:pPr>
            <a:r>
              <a:rPr lang="en-US" altLang="zh-TW" sz="2200">
                <a:ea typeface="新細明體" panose="02020500000000000000" pitchFamily="18" charset="-120"/>
              </a:rPr>
              <a:t>Another way to say, </a:t>
            </a:r>
            <a:r>
              <a:rPr lang="en-US" altLang="zh-TW" sz="2200">
                <a:solidFill>
                  <a:schemeClr val="accent2"/>
                </a:solidFill>
                <a:ea typeface="新細明體" panose="02020500000000000000" pitchFamily="18" charset="-120"/>
              </a:rPr>
              <a:t>G</a:t>
            </a:r>
            <a:r>
              <a:rPr lang="en-US" altLang="zh-TW" sz="2200" baseline="-25000">
                <a:solidFill>
                  <a:schemeClr val="accent2"/>
                </a:solidFill>
                <a:ea typeface="新細明體" panose="02020500000000000000" pitchFamily="18" charset="-120"/>
              </a:rPr>
              <a:t>1</a:t>
            </a:r>
            <a:r>
              <a:rPr lang="en-US" altLang="zh-TW" sz="2200">
                <a:solidFill>
                  <a:schemeClr val="accent2"/>
                </a:solidFill>
                <a:ea typeface="新細明體" panose="02020500000000000000" pitchFamily="18" charset="-120"/>
              </a:rPr>
              <a:t> and G</a:t>
            </a:r>
            <a:r>
              <a:rPr lang="en-US" altLang="zh-TW" sz="2200" baseline="-25000">
                <a:solidFill>
                  <a:schemeClr val="accent2"/>
                </a:solidFill>
                <a:ea typeface="新細明體" panose="02020500000000000000" pitchFamily="18" charset="-120"/>
              </a:rPr>
              <a:t>2</a:t>
            </a:r>
            <a:r>
              <a:rPr lang="en-US" altLang="zh-TW" sz="2200">
                <a:solidFill>
                  <a:schemeClr val="accent2"/>
                </a:solidFill>
                <a:ea typeface="新細明體" panose="02020500000000000000" pitchFamily="18" charset="-120"/>
              </a:rPr>
              <a:t> are isomorphic, </a:t>
            </a:r>
            <a:r>
              <a:rPr lang="en-US" altLang="zh-TW" sz="2200">
                <a:ea typeface="新細明體" panose="02020500000000000000" pitchFamily="18" charset="-120"/>
              </a:rPr>
              <a:t>denoted </a:t>
            </a:r>
            <a:r>
              <a:rPr lang="en-US" altLang="zh-TW" sz="2200">
                <a:solidFill>
                  <a:schemeClr val="accent2"/>
                </a:solidFill>
                <a:ea typeface="新細明體" panose="02020500000000000000" pitchFamily="18" charset="-120"/>
              </a:rPr>
              <a:t> </a:t>
            </a:r>
          </a:p>
          <a:p>
            <a:pPr>
              <a:buFontTx/>
              <a:buChar char="•"/>
            </a:pPr>
            <a:endParaRPr lang="en-US" altLang="zh-TW" sz="2200">
              <a:ea typeface="新細明體" panose="02020500000000000000" pitchFamily="18" charset="-120"/>
            </a:endParaRPr>
          </a:p>
          <a:p>
            <a:pPr>
              <a:buFontTx/>
              <a:buChar char="•"/>
            </a:pPr>
            <a:r>
              <a:rPr lang="en-US" altLang="zh-TW" sz="2200">
                <a:ea typeface="新細明體" panose="02020500000000000000" pitchFamily="18" charset="-120"/>
              </a:rPr>
              <a:t>Such a function is called an </a:t>
            </a:r>
            <a:r>
              <a:rPr lang="en-US" altLang="zh-TW" sz="2200">
                <a:solidFill>
                  <a:srgbClr val="008000"/>
                </a:solidFill>
                <a:ea typeface="新細明體" panose="02020500000000000000" pitchFamily="18" charset="-120"/>
              </a:rPr>
              <a:t>isomorphism</a:t>
            </a:r>
            <a:r>
              <a:rPr lang="en-US" altLang="zh-TW" sz="2200">
                <a:ea typeface="新細明體" panose="02020500000000000000" pitchFamily="18" charset="-120"/>
              </a:rPr>
              <a:t> </a:t>
            </a:r>
            <a:r>
              <a:rPr lang="en-US" altLang="zh-TW" sz="2200">
                <a:solidFill>
                  <a:srgbClr val="008000"/>
                </a:solidFill>
                <a:ea typeface="新細明體" panose="02020500000000000000" pitchFamily="18" charset="-120"/>
              </a:rPr>
              <a:t>of G</a:t>
            </a:r>
            <a:r>
              <a:rPr lang="en-US" altLang="zh-TW" sz="2200" baseline="-25000">
                <a:solidFill>
                  <a:srgbClr val="008000"/>
                </a:solidFill>
                <a:ea typeface="新細明體" panose="02020500000000000000" pitchFamily="18" charset="-120"/>
              </a:rPr>
              <a:t>1</a:t>
            </a:r>
            <a:r>
              <a:rPr lang="en-US" altLang="zh-TW" sz="2200">
                <a:solidFill>
                  <a:srgbClr val="008000"/>
                </a:solidFill>
                <a:ea typeface="新細明體" panose="02020500000000000000" pitchFamily="18" charset="-120"/>
              </a:rPr>
              <a:t> with G</a:t>
            </a:r>
            <a:r>
              <a:rPr lang="en-US" altLang="zh-TW" sz="2200" baseline="-25000">
                <a:solidFill>
                  <a:srgbClr val="008000"/>
                </a:solidFill>
                <a:ea typeface="新細明體" panose="02020500000000000000" pitchFamily="18" charset="-120"/>
              </a:rPr>
              <a:t>2</a:t>
            </a:r>
            <a:r>
              <a:rPr lang="en-US" altLang="zh-TW" sz="2200">
                <a:ea typeface="新細明體" panose="02020500000000000000" pitchFamily="18" charset="-120"/>
              </a:rPr>
              <a:t> </a:t>
            </a:r>
          </a:p>
          <a:p>
            <a:pPr>
              <a:buFontTx/>
              <a:buChar char="•"/>
            </a:pPr>
            <a:endParaRPr lang="en-US" altLang="zh-TW" sz="2200">
              <a:ea typeface="新細明體" panose="02020500000000000000" pitchFamily="18" charset="-120"/>
            </a:endParaRPr>
          </a:p>
          <a:p>
            <a:r>
              <a:rPr lang="en-US" altLang="zh-TW" sz="2200">
                <a:solidFill>
                  <a:srgbClr val="008000"/>
                </a:solidFill>
                <a:ea typeface="新細明體" panose="02020500000000000000" pitchFamily="18" charset="-120"/>
              </a:rPr>
              <a:t>Thm 4.3</a:t>
            </a:r>
            <a:br>
              <a:rPr lang="en-US" altLang="zh-TW" sz="2200">
                <a:solidFill>
                  <a:srgbClr val="008000"/>
                </a:solidFill>
                <a:ea typeface="新細明體" panose="02020500000000000000" pitchFamily="18" charset="-120"/>
              </a:rPr>
            </a:br>
            <a:r>
              <a:rPr lang="en-US" altLang="zh-TW" sz="2200">
                <a:solidFill>
                  <a:srgbClr val="008000"/>
                </a:solidFill>
                <a:ea typeface="新細明體" panose="02020500000000000000" pitchFamily="18" charset="-120"/>
              </a:rPr>
              <a:t>Let </a:t>
            </a:r>
            <a:r>
              <a:rPr lang="en-US" altLang="zh-TW" sz="2200" i="1">
                <a:solidFill>
                  <a:srgbClr val="008000"/>
                </a:solidFill>
                <a:ea typeface="新細明體" panose="02020500000000000000" pitchFamily="18" charset="-120"/>
              </a:rPr>
              <a:t>f </a:t>
            </a:r>
            <a:r>
              <a:rPr lang="en-US" altLang="zh-TW" sz="2200">
                <a:solidFill>
                  <a:srgbClr val="008000"/>
                </a:solidFill>
                <a:ea typeface="新細明體" panose="02020500000000000000" pitchFamily="18" charset="-120"/>
              </a:rPr>
              <a:t>be an isomorphism of G</a:t>
            </a:r>
            <a:r>
              <a:rPr lang="en-US" altLang="zh-TW" sz="2200" baseline="-25000">
                <a:solidFill>
                  <a:srgbClr val="008000"/>
                </a:solidFill>
                <a:ea typeface="新細明體" panose="02020500000000000000" pitchFamily="18" charset="-120"/>
              </a:rPr>
              <a:t>1</a:t>
            </a:r>
            <a:r>
              <a:rPr lang="en-US" altLang="zh-TW" sz="2200">
                <a:solidFill>
                  <a:srgbClr val="008000"/>
                </a:solidFill>
                <a:ea typeface="新細明體" panose="02020500000000000000" pitchFamily="18" charset="-120"/>
              </a:rPr>
              <a:t> with G</a:t>
            </a:r>
            <a:r>
              <a:rPr lang="en-US" altLang="zh-TW" sz="2200" baseline="-25000">
                <a:solidFill>
                  <a:srgbClr val="008000"/>
                </a:solidFill>
                <a:ea typeface="新細明體" panose="02020500000000000000" pitchFamily="18" charset="-120"/>
              </a:rPr>
              <a:t>2</a:t>
            </a:r>
            <a:r>
              <a:rPr lang="en-US" altLang="zh-TW" sz="2200">
                <a:solidFill>
                  <a:srgbClr val="008000"/>
                </a:solidFill>
                <a:ea typeface="新細明體" panose="02020500000000000000" pitchFamily="18" charset="-120"/>
              </a:rPr>
              <a:t> . For any vertex v in G</a:t>
            </a:r>
            <a:r>
              <a:rPr lang="en-US" altLang="zh-TW" sz="2200" baseline="-25000">
                <a:solidFill>
                  <a:srgbClr val="008000"/>
                </a:solidFill>
                <a:ea typeface="新細明體" panose="02020500000000000000" pitchFamily="18" charset="-120"/>
              </a:rPr>
              <a:t>1</a:t>
            </a:r>
            <a:r>
              <a:rPr lang="en-US" altLang="zh-TW" sz="2200">
                <a:solidFill>
                  <a:srgbClr val="008000"/>
                </a:solidFill>
                <a:ea typeface="新細明體" panose="02020500000000000000" pitchFamily="18" charset="-120"/>
              </a:rPr>
              <a:t>, the degrees of v and </a:t>
            </a:r>
            <a:r>
              <a:rPr lang="en-US" altLang="zh-TW" sz="2200" i="1">
                <a:solidFill>
                  <a:srgbClr val="008000"/>
                </a:solidFill>
                <a:ea typeface="新細明體" panose="02020500000000000000" pitchFamily="18" charset="-120"/>
              </a:rPr>
              <a:t>f</a:t>
            </a:r>
            <a:r>
              <a:rPr lang="en-US" altLang="zh-TW" sz="2200">
                <a:solidFill>
                  <a:srgbClr val="008000"/>
                </a:solidFill>
                <a:ea typeface="新細明體" panose="02020500000000000000" pitchFamily="18" charset="-120"/>
              </a:rPr>
              <a:t>(v) are equal</a:t>
            </a:r>
          </a:p>
          <a:p>
            <a:endParaRPr lang="en-US" altLang="zh-TW" sz="2200">
              <a:solidFill>
                <a:srgbClr val="008000"/>
              </a:solidFill>
              <a:ea typeface="新細明體" panose="02020500000000000000" pitchFamily="18" charset="-120"/>
            </a:endParaRPr>
          </a:p>
          <a:p>
            <a:endParaRPr lang="en-US" altLang="zh-TW" sz="2400">
              <a:latin typeface="Times New Roman" panose="02020603050405020304" pitchFamily="18" charset="0"/>
              <a:ea typeface="新細明體" panose="02020500000000000000" pitchFamily="18" charset="-120"/>
            </a:endParaRPr>
          </a:p>
        </p:txBody>
      </p:sp>
      <p:grpSp>
        <p:nvGrpSpPr>
          <p:cNvPr id="20485" name="Group 5">
            <a:extLst>
              <a:ext uri="{FF2B5EF4-FFF2-40B4-BE49-F238E27FC236}">
                <a16:creationId xmlns:a16="http://schemas.microsoft.com/office/drawing/2014/main" id="{8C253D5D-2908-48AD-ADE8-5A97608ED62A}"/>
              </a:ext>
            </a:extLst>
          </p:cNvPr>
          <p:cNvGrpSpPr>
            <a:grpSpLocks/>
          </p:cNvGrpSpPr>
          <p:nvPr/>
        </p:nvGrpSpPr>
        <p:grpSpPr bwMode="auto">
          <a:xfrm>
            <a:off x="1173163" y="4895850"/>
            <a:ext cx="1897062" cy="1327150"/>
            <a:chOff x="876" y="2909"/>
            <a:chExt cx="1195" cy="836"/>
          </a:xfrm>
        </p:grpSpPr>
        <p:sp>
          <p:nvSpPr>
            <p:cNvPr id="20500" name="AutoShape 6">
              <a:extLst>
                <a:ext uri="{FF2B5EF4-FFF2-40B4-BE49-F238E27FC236}">
                  <a16:creationId xmlns:a16="http://schemas.microsoft.com/office/drawing/2014/main" id="{95B8284A-8D95-4FE8-BE31-A3978EDF3D97}"/>
                </a:ext>
              </a:extLst>
            </p:cNvPr>
            <p:cNvSpPr>
              <a:spLocks noChangeArrowheads="1"/>
            </p:cNvSpPr>
            <p:nvPr/>
          </p:nvSpPr>
          <p:spPr bwMode="auto">
            <a:xfrm>
              <a:off x="1187" y="3601"/>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20501" name="AutoShape 7">
              <a:extLst>
                <a:ext uri="{FF2B5EF4-FFF2-40B4-BE49-F238E27FC236}">
                  <a16:creationId xmlns:a16="http://schemas.microsoft.com/office/drawing/2014/main" id="{23D655F7-7F1E-4B0C-8D2E-4A1EE78A74C5}"/>
                </a:ext>
              </a:extLst>
            </p:cNvPr>
            <p:cNvSpPr>
              <a:spLocks noChangeArrowheads="1"/>
            </p:cNvSpPr>
            <p:nvPr/>
          </p:nvSpPr>
          <p:spPr bwMode="auto">
            <a:xfrm>
              <a:off x="876" y="334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20502" name="AutoShape 8">
              <a:extLst>
                <a:ext uri="{FF2B5EF4-FFF2-40B4-BE49-F238E27FC236}">
                  <a16:creationId xmlns:a16="http://schemas.microsoft.com/office/drawing/2014/main" id="{987FC414-B84A-4D18-807A-25C40DBC84D8}"/>
                </a:ext>
              </a:extLst>
            </p:cNvPr>
            <p:cNvSpPr>
              <a:spLocks noChangeArrowheads="1"/>
            </p:cNvSpPr>
            <p:nvPr/>
          </p:nvSpPr>
          <p:spPr bwMode="auto">
            <a:xfrm>
              <a:off x="1927" y="342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20503" name="AutoShape 9">
              <a:extLst>
                <a:ext uri="{FF2B5EF4-FFF2-40B4-BE49-F238E27FC236}">
                  <a16:creationId xmlns:a16="http://schemas.microsoft.com/office/drawing/2014/main" id="{67B6ECC5-85B6-4B41-B060-F59D117DA95D}"/>
                </a:ext>
              </a:extLst>
            </p:cNvPr>
            <p:cNvSpPr>
              <a:spLocks noChangeArrowheads="1"/>
            </p:cNvSpPr>
            <p:nvPr/>
          </p:nvSpPr>
          <p:spPr bwMode="auto">
            <a:xfrm>
              <a:off x="1393" y="2909"/>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20504" name="AutoShape 10">
              <a:extLst>
                <a:ext uri="{FF2B5EF4-FFF2-40B4-BE49-F238E27FC236}">
                  <a16:creationId xmlns:a16="http://schemas.microsoft.com/office/drawing/2014/main" id="{8C5800BD-6C52-4B88-9900-5D7CD9EA979B}"/>
                </a:ext>
              </a:extLst>
            </p:cNvPr>
            <p:cNvCxnSpPr>
              <a:cxnSpLocks noChangeShapeType="1"/>
              <a:stCxn id="20501" idx="6"/>
              <a:endCxn id="20502" idx="2"/>
            </p:cNvCxnSpPr>
            <p:nvPr/>
          </p:nvCxnSpPr>
          <p:spPr bwMode="auto">
            <a:xfrm>
              <a:off x="1020" y="3416"/>
              <a:ext cx="907" cy="8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05" name="AutoShape 11">
              <a:extLst>
                <a:ext uri="{FF2B5EF4-FFF2-40B4-BE49-F238E27FC236}">
                  <a16:creationId xmlns:a16="http://schemas.microsoft.com/office/drawing/2014/main" id="{8A0C5517-3437-4D19-B182-1A5F42DCA11F}"/>
                </a:ext>
              </a:extLst>
            </p:cNvPr>
            <p:cNvCxnSpPr>
              <a:cxnSpLocks noChangeShapeType="1"/>
              <a:stCxn id="20500" idx="6"/>
              <a:endCxn id="20502" idx="3"/>
            </p:cNvCxnSpPr>
            <p:nvPr/>
          </p:nvCxnSpPr>
          <p:spPr bwMode="auto">
            <a:xfrm flipV="1">
              <a:off x="1331" y="3550"/>
              <a:ext cx="617" cy="12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06" name="AutoShape 12">
              <a:extLst>
                <a:ext uri="{FF2B5EF4-FFF2-40B4-BE49-F238E27FC236}">
                  <a16:creationId xmlns:a16="http://schemas.microsoft.com/office/drawing/2014/main" id="{F702A299-444C-464A-B337-4F59BE28F5C8}"/>
                </a:ext>
              </a:extLst>
            </p:cNvPr>
            <p:cNvCxnSpPr>
              <a:cxnSpLocks noChangeShapeType="1"/>
              <a:stCxn id="20502" idx="0"/>
              <a:endCxn id="20503" idx="4"/>
            </p:cNvCxnSpPr>
            <p:nvPr/>
          </p:nvCxnSpPr>
          <p:spPr bwMode="auto">
            <a:xfrm flipH="1" flipV="1">
              <a:off x="1465" y="3053"/>
              <a:ext cx="534" cy="37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07" name="AutoShape 13">
              <a:extLst>
                <a:ext uri="{FF2B5EF4-FFF2-40B4-BE49-F238E27FC236}">
                  <a16:creationId xmlns:a16="http://schemas.microsoft.com/office/drawing/2014/main" id="{04D3614B-729F-496D-B75C-2CFA64FE6565}"/>
                </a:ext>
              </a:extLst>
            </p:cNvPr>
            <p:cNvCxnSpPr>
              <a:cxnSpLocks noChangeShapeType="1"/>
            </p:cNvCxnSpPr>
            <p:nvPr/>
          </p:nvCxnSpPr>
          <p:spPr bwMode="auto">
            <a:xfrm flipV="1">
              <a:off x="1259" y="3032"/>
              <a:ext cx="155" cy="56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0486" name="Group 14">
            <a:extLst>
              <a:ext uri="{FF2B5EF4-FFF2-40B4-BE49-F238E27FC236}">
                <a16:creationId xmlns:a16="http://schemas.microsoft.com/office/drawing/2014/main" id="{2D7ED418-241E-4867-8EDC-8768AE3B55CD}"/>
              </a:ext>
            </a:extLst>
          </p:cNvPr>
          <p:cNvGrpSpPr>
            <a:grpSpLocks/>
          </p:cNvGrpSpPr>
          <p:nvPr/>
        </p:nvGrpSpPr>
        <p:grpSpPr bwMode="auto">
          <a:xfrm>
            <a:off x="5735638" y="4630738"/>
            <a:ext cx="1195387" cy="1495425"/>
            <a:chOff x="2379" y="2963"/>
            <a:chExt cx="753" cy="942"/>
          </a:xfrm>
        </p:grpSpPr>
        <p:sp>
          <p:nvSpPr>
            <p:cNvPr id="20492" name="AutoShape 15">
              <a:extLst>
                <a:ext uri="{FF2B5EF4-FFF2-40B4-BE49-F238E27FC236}">
                  <a16:creationId xmlns:a16="http://schemas.microsoft.com/office/drawing/2014/main" id="{E7269AD9-E1A8-40D8-8CE2-16144D7B3672}"/>
                </a:ext>
              </a:extLst>
            </p:cNvPr>
            <p:cNvSpPr>
              <a:spLocks noChangeArrowheads="1"/>
            </p:cNvSpPr>
            <p:nvPr/>
          </p:nvSpPr>
          <p:spPr bwMode="auto">
            <a:xfrm>
              <a:off x="2772" y="3378"/>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2</a:t>
              </a:r>
            </a:p>
          </p:txBody>
        </p:sp>
        <p:sp>
          <p:nvSpPr>
            <p:cNvPr id="20493" name="AutoShape 16">
              <a:extLst>
                <a:ext uri="{FF2B5EF4-FFF2-40B4-BE49-F238E27FC236}">
                  <a16:creationId xmlns:a16="http://schemas.microsoft.com/office/drawing/2014/main" id="{759B28B9-BB1A-4D3B-8F55-0FC664EFA23D}"/>
                </a:ext>
              </a:extLst>
            </p:cNvPr>
            <p:cNvSpPr>
              <a:spLocks noChangeArrowheads="1"/>
            </p:cNvSpPr>
            <p:nvPr/>
          </p:nvSpPr>
          <p:spPr bwMode="auto">
            <a:xfrm>
              <a:off x="2599" y="3761"/>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1</a:t>
              </a:r>
            </a:p>
          </p:txBody>
        </p:sp>
        <p:sp>
          <p:nvSpPr>
            <p:cNvPr id="20494" name="AutoShape 17">
              <a:extLst>
                <a:ext uri="{FF2B5EF4-FFF2-40B4-BE49-F238E27FC236}">
                  <a16:creationId xmlns:a16="http://schemas.microsoft.com/office/drawing/2014/main" id="{C974D00A-E026-4D9B-98C3-89F501460DB4}"/>
                </a:ext>
              </a:extLst>
            </p:cNvPr>
            <p:cNvSpPr>
              <a:spLocks noChangeArrowheads="1"/>
            </p:cNvSpPr>
            <p:nvPr/>
          </p:nvSpPr>
          <p:spPr bwMode="auto">
            <a:xfrm>
              <a:off x="2379" y="307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4</a:t>
              </a:r>
            </a:p>
          </p:txBody>
        </p:sp>
        <p:sp>
          <p:nvSpPr>
            <p:cNvPr id="20495" name="AutoShape 18">
              <a:extLst>
                <a:ext uri="{FF2B5EF4-FFF2-40B4-BE49-F238E27FC236}">
                  <a16:creationId xmlns:a16="http://schemas.microsoft.com/office/drawing/2014/main" id="{1ADA39E5-955E-4425-9F4D-34D7236B7BC1}"/>
                </a:ext>
              </a:extLst>
            </p:cNvPr>
            <p:cNvSpPr>
              <a:spLocks noChangeArrowheads="1"/>
            </p:cNvSpPr>
            <p:nvPr/>
          </p:nvSpPr>
          <p:spPr bwMode="auto">
            <a:xfrm>
              <a:off x="2988" y="2963"/>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3</a:t>
              </a:r>
            </a:p>
          </p:txBody>
        </p:sp>
        <p:cxnSp>
          <p:nvCxnSpPr>
            <p:cNvPr id="20496" name="AutoShape 19">
              <a:extLst>
                <a:ext uri="{FF2B5EF4-FFF2-40B4-BE49-F238E27FC236}">
                  <a16:creationId xmlns:a16="http://schemas.microsoft.com/office/drawing/2014/main" id="{270735DD-AEE0-46CA-8E9F-3B93B0BFEA7B}"/>
                </a:ext>
              </a:extLst>
            </p:cNvPr>
            <p:cNvCxnSpPr>
              <a:cxnSpLocks noChangeShapeType="1"/>
              <a:stCxn id="20493" idx="0"/>
              <a:endCxn id="20494" idx="5"/>
            </p:cNvCxnSpPr>
            <p:nvPr/>
          </p:nvCxnSpPr>
          <p:spPr bwMode="auto">
            <a:xfrm flipH="1" flipV="1">
              <a:off x="2502" y="3199"/>
              <a:ext cx="169" cy="56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497" name="AutoShape 20">
              <a:extLst>
                <a:ext uri="{FF2B5EF4-FFF2-40B4-BE49-F238E27FC236}">
                  <a16:creationId xmlns:a16="http://schemas.microsoft.com/office/drawing/2014/main" id="{71FE07A0-122D-4A16-85CF-E8B8821E75CF}"/>
                </a:ext>
              </a:extLst>
            </p:cNvPr>
            <p:cNvCxnSpPr>
              <a:cxnSpLocks noChangeShapeType="1"/>
              <a:stCxn id="20492" idx="1"/>
              <a:endCxn id="20494" idx="5"/>
            </p:cNvCxnSpPr>
            <p:nvPr/>
          </p:nvCxnSpPr>
          <p:spPr bwMode="auto">
            <a:xfrm flipH="1" flipV="1">
              <a:off x="2502" y="3199"/>
              <a:ext cx="291" cy="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498" name="AutoShape 21">
              <a:extLst>
                <a:ext uri="{FF2B5EF4-FFF2-40B4-BE49-F238E27FC236}">
                  <a16:creationId xmlns:a16="http://schemas.microsoft.com/office/drawing/2014/main" id="{EE857FD2-19A6-46FB-8ABF-2F23A053E471}"/>
                </a:ext>
              </a:extLst>
            </p:cNvPr>
            <p:cNvCxnSpPr>
              <a:cxnSpLocks noChangeShapeType="1"/>
              <a:stCxn id="20494" idx="7"/>
              <a:endCxn id="20495" idx="2"/>
            </p:cNvCxnSpPr>
            <p:nvPr/>
          </p:nvCxnSpPr>
          <p:spPr bwMode="auto">
            <a:xfrm flipV="1">
              <a:off x="2502" y="3035"/>
              <a:ext cx="486" cy="6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499" name="AutoShape 22">
              <a:extLst>
                <a:ext uri="{FF2B5EF4-FFF2-40B4-BE49-F238E27FC236}">
                  <a16:creationId xmlns:a16="http://schemas.microsoft.com/office/drawing/2014/main" id="{BA473486-A76F-40AA-9609-C3D7C7CF9E9E}"/>
                </a:ext>
              </a:extLst>
            </p:cNvPr>
            <p:cNvCxnSpPr>
              <a:cxnSpLocks noChangeShapeType="1"/>
              <a:stCxn id="20492" idx="7"/>
              <a:endCxn id="20495" idx="4"/>
            </p:cNvCxnSpPr>
            <p:nvPr/>
          </p:nvCxnSpPr>
          <p:spPr bwMode="auto">
            <a:xfrm flipV="1">
              <a:off x="2895" y="3107"/>
              <a:ext cx="165" cy="29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0487" name="Text Box 23">
            <a:extLst>
              <a:ext uri="{FF2B5EF4-FFF2-40B4-BE49-F238E27FC236}">
                <a16:creationId xmlns:a16="http://schemas.microsoft.com/office/drawing/2014/main" id="{B7BBB173-E75B-4114-A3D7-1332EF5517F5}"/>
              </a:ext>
            </a:extLst>
          </p:cNvPr>
          <p:cNvSpPr txBox="1">
            <a:spLocks noChangeArrowheads="1"/>
          </p:cNvSpPr>
          <p:nvPr/>
        </p:nvSpPr>
        <p:spPr bwMode="auto">
          <a:xfrm>
            <a:off x="4321175" y="5462588"/>
            <a:ext cx="1841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600">
              <a:latin typeface="Times New Roman" panose="02020603050405020304" pitchFamily="18" charset="0"/>
              <a:ea typeface="新細明體" panose="02020500000000000000" pitchFamily="18" charset="-120"/>
            </a:endParaRPr>
          </a:p>
        </p:txBody>
      </p:sp>
      <p:sp>
        <p:nvSpPr>
          <p:cNvPr id="20488" name="Text Box 24">
            <a:extLst>
              <a:ext uri="{FF2B5EF4-FFF2-40B4-BE49-F238E27FC236}">
                <a16:creationId xmlns:a16="http://schemas.microsoft.com/office/drawing/2014/main" id="{E923E9AD-127F-48F6-BDD7-E90D2700916F}"/>
              </a:ext>
            </a:extLst>
          </p:cNvPr>
          <p:cNvSpPr txBox="1">
            <a:spLocks noChangeArrowheads="1"/>
          </p:cNvSpPr>
          <p:nvPr/>
        </p:nvSpPr>
        <p:spPr bwMode="auto">
          <a:xfrm>
            <a:off x="3376613" y="5451475"/>
            <a:ext cx="506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400">
                <a:latin typeface="Times New Roman" panose="02020603050405020304" pitchFamily="18" charset="0"/>
                <a:ea typeface="新細明體" panose="02020500000000000000" pitchFamily="18" charset="-120"/>
              </a:rPr>
              <a:t>G</a:t>
            </a:r>
            <a:r>
              <a:rPr lang="en-US" altLang="zh-TW" sz="2400" baseline="-25000">
                <a:latin typeface="Times New Roman" panose="02020603050405020304" pitchFamily="18" charset="0"/>
                <a:ea typeface="新細明體" panose="02020500000000000000" pitchFamily="18" charset="-120"/>
              </a:rPr>
              <a:t>1</a:t>
            </a:r>
            <a:endParaRPr lang="zh-TW" altLang="en-US" sz="2400" baseline="-25000">
              <a:latin typeface="Times New Roman" panose="02020603050405020304" pitchFamily="18" charset="0"/>
              <a:ea typeface="新細明體" panose="02020500000000000000" pitchFamily="18" charset="-120"/>
            </a:endParaRPr>
          </a:p>
        </p:txBody>
      </p:sp>
      <p:sp>
        <p:nvSpPr>
          <p:cNvPr id="20489" name="Text Box 25">
            <a:extLst>
              <a:ext uri="{FF2B5EF4-FFF2-40B4-BE49-F238E27FC236}">
                <a16:creationId xmlns:a16="http://schemas.microsoft.com/office/drawing/2014/main" id="{D968491D-8F66-4D68-8892-D341F80A7525}"/>
              </a:ext>
            </a:extLst>
          </p:cNvPr>
          <p:cNvSpPr txBox="1">
            <a:spLocks noChangeArrowheads="1"/>
          </p:cNvSpPr>
          <p:nvPr/>
        </p:nvSpPr>
        <p:spPr bwMode="auto">
          <a:xfrm>
            <a:off x="6867525" y="550227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400">
                <a:latin typeface="Times New Roman" panose="02020603050405020304" pitchFamily="18" charset="0"/>
                <a:ea typeface="新細明體" panose="02020500000000000000" pitchFamily="18" charset="-120"/>
              </a:rPr>
              <a:t>G</a:t>
            </a:r>
            <a:r>
              <a:rPr lang="en-US" altLang="zh-TW" sz="2400" baseline="-25000">
                <a:latin typeface="Times New Roman" panose="02020603050405020304" pitchFamily="18" charset="0"/>
                <a:ea typeface="新細明體" panose="02020500000000000000" pitchFamily="18" charset="-120"/>
              </a:rPr>
              <a:t>2</a:t>
            </a:r>
            <a:endParaRPr lang="zh-TW" altLang="en-US" sz="2400" baseline="-25000">
              <a:latin typeface="Times New Roman" panose="02020603050405020304" pitchFamily="18" charset="0"/>
              <a:ea typeface="新細明體" panose="02020500000000000000" pitchFamily="18" charset="-120"/>
            </a:endParaRPr>
          </a:p>
        </p:txBody>
      </p:sp>
      <mc:AlternateContent xmlns:mc="http://schemas.openxmlformats.org/markup-compatibility/2006" xmlns:a14="http://schemas.microsoft.com/office/drawing/2010/main">
        <mc:Choice Requires="a14">
          <p:sp>
            <p:nvSpPr>
              <p:cNvPr id="20490" name="Object 26">
                <a:extLst>
                  <a:ext uri="{FF2B5EF4-FFF2-40B4-BE49-F238E27FC236}">
                    <a16:creationId xmlns:a16="http://schemas.microsoft.com/office/drawing/2014/main" id="{0C7C86A6-F0CF-4C91-95D6-DDD8FCAFA8A1}"/>
                  </a:ext>
                </a:extLst>
              </p:cNvPr>
              <p:cNvSpPr txBox="1"/>
              <p:nvPr/>
            </p:nvSpPr>
            <p:spPr bwMode="auto">
              <a:xfrm>
                <a:off x="7878763" y="2333625"/>
                <a:ext cx="1057275" cy="434975"/>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sSub>
                        <m:sSubPr>
                          <m:ctrlPr>
                            <a:rPr lang="zh-TW" altLang="en-US" i="1">
                              <a:solidFill>
                                <a:srgbClr val="0000FF"/>
                              </a:solidFill>
                              <a:latin typeface="Cambria Math" panose="02040503050406030204" pitchFamily="18" charset="0"/>
                            </a:rPr>
                          </m:ctrlPr>
                        </m:sSubPr>
                        <m:e>
                          <m:r>
                            <a:rPr lang="zh-TW" altLang="en-US" i="1">
                              <a:solidFill>
                                <a:srgbClr val="0000FF"/>
                              </a:solidFill>
                              <a:latin typeface="Cambria Math" panose="02040503050406030204" pitchFamily="18" charset="0"/>
                            </a:rPr>
                            <m:t>𝐺</m:t>
                          </m:r>
                        </m:e>
                        <m:sub>
                          <m:r>
                            <a:rPr lang="zh-TW" altLang="en-US" i="1">
                              <a:solidFill>
                                <a:srgbClr val="0000FF"/>
                              </a:solidFill>
                              <a:latin typeface="Cambria Math" panose="02040503050406030204" pitchFamily="18" charset="0"/>
                            </a:rPr>
                            <m:t>1</m:t>
                          </m:r>
                        </m:sub>
                      </m:sSub>
                      <m:r>
                        <a:rPr lang="zh-TW" altLang="en-US" i="1">
                          <a:solidFill>
                            <a:srgbClr val="0000FF"/>
                          </a:solidFill>
                          <a:latin typeface="Cambria Math" panose="02040503050406030204" pitchFamily="18" charset="0"/>
                        </a:rPr>
                        <m:t>≅</m:t>
                      </m:r>
                      <m:sSub>
                        <m:sSubPr>
                          <m:ctrlPr>
                            <a:rPr lang="zh-TW" altLang="en-US" i="1">
                              <a:solidFill>
                                <a:srgbClr val="0000FF"/>
                              </a:solidFill>
                              <a:latin typeface="Cambria Math" panose="02040503050406030204" pitchFamily="18" charset="0"/>
                            </a:rPr>
                          </m:ctrlPr>
                        </m:sSubPr>
                        <m:e>
                          <m:r>
                            <a:rPr lang="zh-TW" altLang="en-US" i="1">
                              <a:solidFill>
                                <a:srgbClr val="0000FF"/>
                              </a:solidFill>
                              <a:latin typeface="Cambria Math" panose="02040503050406030204" pitchFamily="18" charset="0"/>
                            </a:rPr>
                            <m:t>𝐺</m:t>
                          </m:r>
                        </m:e>
                        <m:sub>
                          <m:r>
                            <a:rPr lang="zh-TW" altLang="en-US" i="1">
                              <a:solidFill>
                                <a:srgbClr val="0000FF"/>
                              </a:solidFill>
                              <a:latin typeface="Cambria Math" panose="02040503050406030204" pitchFamily="18" charset="0"/>
                            </a:rPr>
                            <m:t>2</m:t>
                          </m:r>
                        </m:sub>
                      </m:sSub>
                    </m:oMath>
                  </m:oMathPara>
                </a14:m>
                <a:endParaRPr lang="zh-TW" altLang="en-US"/>
              </a:p>
            </p:txBody>
          </p:sp>
        </mc:Choice>
        <mc:Fallback xmlns="">
          <p:sp>
            <p:nvSpPr>
              <p:cNvPr id="20490" name="Object 26">
                <a:extLst>
                  <a:ext uri="{FF2B5EF4-FFF2-40B4-BE49-F238E27FC236}">
                    <a16:creationId xmlns:a16="http://schemas.microsoft.com/office/drawing/2014/main" id="{0C7C86A6-F0CF-4C91-95D6-DDD8FCAFA8A1}"/>
                  </a:ext>
                </a:extLst>
              </p:cNvPr>
              <p:cNvSpPr txBox="1">
                <a:spLocks noRot="1" noChangeAspect="1" noMove="1" noResize="1" noEditPoints="1" noAdjustHandles="1" noChangeArrowheads="1" noChangeShapeType="1" noTextEdit="1"/>
              </p:cNvSpPr>
              <p:nvPr/>
            </p:nvSpPr>
            <p:spPr bwMode="auto">
              <a:xfrm>
                <a:off x="7878763" y="2333625"/>
                <a:ext cx="1057275" cy="434975"/>
              </a:xfrm>
              <a:prstGeom prst="rect">
                <a:avLst/>
              </a:prstGeom>
              <a:blipFill>
                <a:blip r:embed="rId3"/>
                <a:stretch>
                  <a:fillRect/>
                </a:stretch>
              </a:blipFill>
              <a:ln>
                <a:noFill/>
              </a:ln>
              <a:effectLst/>
              <a:extLst/>
            </p:spPr>
            <p:txBody>
              <a:bodyPr/>
              <a:lstStyle/>
              <a:p>
                <a:r>
                  <a:rPr lang="zh-TW" altLang="en-US">
                    <a:noFill/>
                  </a:rPr>
                  <a:t> </a:t>
                </a:r>
              </a:p>
            </p:txBody>
          </p:sp>
        </mc:Fallback>
      </mc:AlternateContent>
      <p:sp>
        <p:nvSpPr>
          <p:cNvPr id="20491" name="Text Box 29">
            <a:extLst>
              <a:ext uri="{FF2B5EF4-FFF2-40B4-BE49-F238E27FC236}">
                <a16:creationId xmlns:a16="http://schemas.microsoft.com/office/drawing/2014/main" id="{4D763D20-BF6D-4609-86FA-950831573D54}"/>
              </a:ext>
            </a:extLst>
          </p:cNvPr>
          <p:cNvSpPr txBox="1">
            <a:spLocks noChangeArrowheads="1"/>
          </p:cNvSpPr>
          <p:nvPr/>
        </p:nvSpPr>
        <p:spPr bwMode="auto">
          <a:xfrm>
            <a:off x="457200" y="6408738"/>
            <a:ext cx="322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4.1: Graphs and Their Presentations</a:t>
            </a:r>
          </a:p>
        </p:txBody>
      </p:sp>
    </p:spTree>
  </p:cSld>
  <p:clrMapOvr>
    <a:masterClrMapping/>
  </p:clrMapOvr>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TW" sz="1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TW" sz="1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72197</TotalTime>
  <Words>14094</Words>
  <Application>Microsoft Office PowerPoint</Application>
  <PresentationFormat>A4 紙張 (210x297 公釐)</PresentationFormat>
  <Paragraphs>3261</Paragraphs>
  <Slides>89</Slides>
  <Notes>86</Notes>
  <HiddenSlides>0</HiddenSlides>
  <MMClips>0</MMClips>
  <ScaleCrop>false</ScaleCrop>
  <HeadingPairs>
    <vt:vector size="8" baseType="variant">
      <vt:variant>
        <vt:lpstr>使用字型</vt:lpstr>
      </vt:variant>
      <vt:variant>
        <vt:i4>13</vt:i4>
      </vt:variant>
      <vt:variant>
        <vt:lpstr>佈景主題</vt:lpstr>
      </vt:variant>
      <vt:variant>
        <vt:i4>1</vt:i4>
      </vt:variant>
      <vt:variant>
        <vt:lpstr>內嵌 OLE 伺服程式</vt:lpstr>
      </vt:variant>
      <vt:variant>
        <vt:i4>1</vt:i4>
      </vt:variant>
      <vt:variant>
        <vt:lpstr>投影片標題</vt:lpstr>
      </vt:variant>
      <vt:variant>
        <vt:i4>89</vt:i4>
      </vt:variant>
    </vt:vector>
  </HeadingPairs>
  <TitlesOfParts>
    <vt:vector size="104" baseType="lpstr">
      <vt:lpstr>Arial Unicode MS</vt:lpstr>
      <vt:lpstr>휴먼모음T</vt:lpstr>
      <vt:lpstr>Palladius</vt:lpstr>
      <vt:lpstr>新細明體</vt:lpstr>
      <vt:lpstr>標楷體</vt:lpstr>
      <vt:lpstr>Arial</vt:lpstr>
      <vt:lpstr>Cambria Math</vt:lpstr>
      <vt:lpstr>Courier New</vt:lpstr>
      <vt:lpstr>Poor Richard</vt:lpstr>
      <vt:lpstr>Symbol</vt:lpstr>
      <vt:lpstr>Tahoma</vt:lpstr>
      <vt:lpstr>Times New Roman</vt:lpstr>
      <vt:lpstr>Wingdings</vt:lpstr>
      <vt:lpstr>Default Design</vt:lpstr>
      <vt:lpstr>Equation</vt:lpstr>
      <vt:lpstr>PowerPoint 簡報</vt:lpstr>
      <vt:lpstr>Examples of Graphs</vt:lpstr>
      <vt:lpstr>Graphs and their representations</vt:lpstr>
      <vt:lpstr>Subgraph &amp; Complete graph</vt:lpstr>
      <vt:lpstr>Adjacency Matrix &amp; Adjacency List</vt:lpstr>
      <vt:lpstr>Exercises 4.1 (Adjacency) </vt:lpstr>
      <vt:lpstr>Efficiency: Array vs. Linked List</vt:lpstr>
      <vt:lpstr>Dense vs. Sparse Graphs</vt:lpstr>
      <vt:lpstr>Isomorphism</vt:lpstr>
      <vt:lpstr>Exercises 4.1 (Isomorphism)</vt:lpstr>
      <vt:lpstr>Multigraph &amp; Path</vt:lpstr>
      <vt:lpstr>Data Structure for a Multigraph</vt:lpstr>
      <vt:lpstr>Simple Path, Cycle</vt:lpstr>
      <vt:lpstr>Euler Circuit &amp; Euler Path</vt:lpstr>
      <vt:lpstr>Proof of Thm 4.5 (1/2)</vt:lpstr>
      <vt:lpstr>Proof of Thm 4.5 (2/2)</vt:lpstr>
      <vt:lpstr>Euler Circuit Algorithm</vt:lpstr>
      <vt:lpstr>Exercise on Euler circuits (1/2)</vt:lpstr>
      <vt:lpstr>Exercise on Euler circuits (2/2)</vt:lpstr>
      <vt:lpstr>Hamilton’s Around the World Game</vt:lpstr>
      <vt:lpstr>Hamilton’s Around the World Game</vt:lpstr>
      <vt:lpstr>Hamiltonian Cycles &amp; Paths</vt:lpstr>
      <vt:lpstr>Show Ore’s Theorem</vt:lpstr>
      <vt:lpstr>Exercise on Hamiltonian Cycles (1/2)</vt:lpstr>
      <vt:lpstr>Exercise on Hamiltonian Cycles (2/2)</vt:lpstr>
      <vt:lpstr>Shortest Paths (SP) and Distance</vt:lpstr>
      <vt:lpstr>SP on Unweighted / Unit Graphs</vt:lpstr>
      <vt:lpstr>Breadth-First Search</vt:lpstr>
      <vt:lpstr>Initialize  </vt:lpstr>
      <vt:lpstr>Select a vertex i in LIST  </vt:lpstr>
      <vt:lpstr>If vertex i is incident to an admissible edge …  </vt:lpstr>
      <vt:lpstr>If vertex i is incident to an admissible edge…  </vt:lpstr>
      <vt:lpstr>If vertex i is incident to an admissible edge …  </vt:lpstr>
      <vt:lpstr>If vertex i is not incident to an admissible edge …  </vt:lpstr>
      <vt:lpstr>Select Vertex i</vt:lpstr>
      <vt:lpstr>If vertex i is incident to an admissible edge …  </vt:lpstr>
      <vt:lpstr>If vertex i is not incident to an admissible edge …  </vt:lpstr>
      <vt:lpstr>Select a vertex </vt:lpstr>
      <vt:lpstr>If vertex i is incident to an admissible edge … </vt:lpstr>
      <vt:lpstr>If vertex i is not incident to an admissible edge … </vt:lpstr>
      <vt:lpstr>Select vertex 3 </vt:lpstr>
      <vt:lpstr>Select a vertex </vt:lpstr>
      <vt:lpstr>If vertex i is incident to an admissible edge …</vt:lpstr>
      <vt:lpstr>If vertex i is not incident to an admissible edge …</vt:lpstr>
      <vt:lpstr>Select vertex i</vt:lpstr>
      <vt:lpstr>If vertex i is incident to an admissible edge …</vt:lpstr>
      <vt:lpstr>If vertex i is incident to an admissible edge …</vt:lpstr>
      <vt:lpstr>If vertex i is not incident to an admissible edge …</vt:lpstr>
      <vt:lpstr>Select vertex 8</vt:lpstr>
      <vt:lpstr>Select vertex 7</vt:lpstr>
      <vt:lpstr>Select vertex 9</vt:lpstr>
      <vt:lpstr>More on Breadth-First Search</vt:lpstr>
      <vt:lpstr>Exercise of BFS</vt:lpstr>
      <vt:lpstr>Exercise of BFS (ANS)</vt:lpstr>
      <vt:lpstr>Complexity of Breadth-First Search</vt:lpstr>
      <vt:lpstr>More about Breadth-First Search</vt:lpstr>
      <vt:lpstr>Shortest Path on Weighted Graphs</vt:lpstr>
      <vt:lpstr>Shortest Path Problems</vt:lpstr>
      <vt:lpstr>LP form for SSSP Problems</vt:lpstr>
      <vt:lpstr>SSSP LP form Exercise</vt:lpstr>
      <vt:lpstr>More on the Dual of SSSP LP form</vt:lpstr>
      <vt:lpstr>Optimality Condition for SP</vt:lpstr>
      <vt:lpstr>Triple Comparison = Distance Update</vt:lpstr>
      <vt:lpstr>Dijkstra’s Algorithm</vt:lpstr>
      <vt:lpstr>Example of Dijkstra’s Algorithm</vt:lpstr>
      <vt:lpstr>Binary Min-Heap</vt:lpstr>
      <vt:lpstr>More about Binary Min-Heap</vt:lpstr>
      <vt:lpstr>Complexity of Dijkstra’s Algorithm</vt:lpstr>
      <vt:lpstr>Dial’s Implementations of Dijkstra’s algorithm</vt:lpstr>
      <vt:lpstr>Binary Heap &amp; Dial’s implementation-1</vt:lpstr>
      <vt:lpstr>PowerPoint 簡報</vt:lpstr>
      <vt:lpstr>Number of Paths</vt:lpstr>
      <vt:lpstr>Path Algebra</vt:lpstr>
      <vt:lpstr>Compute APSP by C|V|-1 </vt:lpstr>
      <vt:lpstr>Example of Matrix Multiplication</vt:lpstr>
      <vt:lpstr>Floyd-Warshall Algorithm </vt:lpstr>
      <vt:lpstr>Properties of Floyd-Warshall Algorithm</vt:lpstr>
      <vt:lpstr>Example of APSP problems</vt:lpstr>
      <vt:lpstr>Trace Shortest Paths by PRED matrix</vt:lpstr>
      <vt:lpstr>Coloring a Graph</vt:lpstr>
      <vt:lpstr>Colors on Even cycle, Odd cycle</vt:lpstr>
      <vt:lpstr>2-colorable Graphs</vt:lpstr>
      <vt:lpstr>Algorithms to find Chromatic number</vt:lpstr>
      <vt:lpstr>More about Coloring</vt:lpstr>
      <vt:lpstr>Exercise on Graph Coloring</vt:lpstr>
      <vt:lpstr>Directed Graphs</vt:lpstr>
      <vt:lpstr>Directed Multigraphs</vt:lpstr>
      <vt:lpstr>Tournament</vt:lpstr>
      <vt:lpstr>Exercises </vt:lpstr>
    </vt:vector>
  </TitlesOfParts>
  <Company>isye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sdfgdfg</dc:title>
  <dc:creator>ilin</dc:creator>
  <cp:lastModifiedBy> 王</cp:lastModifiedBy>
  <cp:revision>575</cp:revision>
  <cp:lastPrinted>2015-11-25T06:10:45Z</cp:lastPrinted>
  <dcterms:created xsi:type="dcterms:W3CDTF">2001-05-13T18:19:15Z</dcterms:created>
  <dcterms:modified xsi:type="dcterms:W3CDTF">2020-05-14T14:37:23Z</dcterms:modified>
</cp:coreProperties>
</file>